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ABDF-CB8B-4D62-A441-CBFD76F29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E4104-FE7E-4D6A-A2F7-84D12723D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gps</a:t>
            </a:r>
            <a:r>
              <a:rPr lang="en-US" dirty="0"/>
              <a:t> that surrounds you</a:t>
            </a:r>
          </a:p>
        </p:txBody>
      </p:sp>
    </p:spTree>
    <p:extLst>
      <p:ext uri="{BB962C8B-B14F-4D97-AF65-F5344CB8AC3E}">
        <p14:creationId xmlns:p14="http://schemas.microsoft.com/office/powerpoint/2010/main" val="3827510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GPUs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GPUs</dc:title>
  <dc:creator>Nathan Binkley</dc:creator>
  <cp:lastModifiedBy>Nathan Binkley</cp:lastModifiedBy>
  <cp:revision>3</cp:revision>
  <dcterms:created xsi:type="dcterms:W3CDTF">2019-03-30T14:04:24Z</dcterms:created>
  <dcterms:modified xsi:type="dcterms:W3CDTF">2019-03-30T14:24:42Z</dcterms:modified>
</cp:coreProperties>
</file>