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099C9-99AF-476D-884D-C7D9065095FF}" v="1369" dt="2021-10-19T05:31:44.034"/>
    <p1510:client id="{7B0E50B6-E556-3560-2C53-23C3E5384055}" v="223" dt="2021-10-22T04:06:58.578"/>
    <p1510:client id="{9BF27FF1-3A23-0C29-D2FE-7615F38425B6}" v="1488" dt="2021-10-20T04:57:34.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Shahabi Lotfabadi" userId="S::maryam.shahabilotfabadi@nmtafe.wa.edu.au::a5635b2d-0737-48a5-9baf-943e68bf5fa9" providerId="AD" clId="Web-{6CE099C9-99AF-476D-884D-C7D9065095FF}"/>
    <pc:docChg chg="addSld delSld modSld addMainMaster delMainMaster">
      <pc:chgData name="Maryam Shahabi Lotfabadi" userId="S::maryam.shahabilotfabadi@nmtafe.wa.edu.au::a5635b2d-0737-48a5-9baf-943e68bf5fa9" providerId="AD" clId="Web-{6CE099C9-99AF-476D-884D-C7D9065095FF}" dt="2021-10-19T05:31:44.034" v="1361" actId="20577"/>
      <pc:docMkLst>
        <pc:docMk/>
      </pc:docMkLst>
      <pc:sldChg chg="addSp delSp modSp mod setBg modClrScheme addAnim setClrOvrMap chgLayout">
        <pc:chgData name="Maryam Shahabi Lotfabadi" userId="S::maryam.shahabilotfabadi@nmtafe.wa.edu.au::a5635b2d-0737-48a5-9baf-943e68bf5fa9" providerId="AD" clId="Web-{6CE099C9-99AF-476D-884D-C7D9065095FF}" dt="2021-10-19T05:31:44.034" v="1361" actId="20577"/>
        <pc:sldMkLst>
          <pc:docMk/>
          <pc:sldMk cId="109857222" sldId="256"/>
        </pc:sldMkLst>
        <pc:spChg chg="mod">
          <ac:chgData name="Maryam Shahabi Lotfabadi" userId="S::maryam.shahabilotfabadi@nmtafe.wa.edu.au::a5635b2d-0737-48a5-9baf-943e68bf5fa9" providerId="AD" clId="Web-{6CE099C9-99AF-476D-884D-C7D9065095FF}" dt="2021-10-19T03:43:12.573" v="15" actId="20577"/>
          <ac:spMkLst>
            <pc:docMk/>
            <pc:sldMk cId="109857222" sldId="256"/>
            <ac:spMk id="2" creationId="{00000000-0000-0000-0000-000000000000}"/>
          </ac:spMkLst>
        </pc:spChg>
        <pc:spChg chg="mod">
          <ac:chgData name="Maryam Shahabi Lotfabadi" userId="S::maryam.shahabilotfabadi@nmtafe.wa.edu.au::a5635b2d-0737-48a5-9baf-943e68bf5fa9" providerId="AD" clId="Web-{6CE099C9-99AF-476D-884D-C7D9065095FF}" dt="2021-10-19T05:31:44.034" v="1361" actId="20577"/>
          <ac:spMkLst>
            <pc:docMk/>
            <pc:sldMk cId="109857222" sldId="256"/>
            <ac:spMk id="3" creationId="{00000000-0000-0000-0000-000000000000}"/>
          </ac:spMkLst>
        </pc:spChg>
        <pc:spChg chg="add del">
          <ac:chgData name="Maryam Shahabi Lotfabadi" userId="S::maryam.shahabilotfabadi@nmtafe.wa.edu.au::a5635b2d-0737-48a5-9baf-943e68bf5fa9" providerId="AD" clId="Web-{6CE099C9-99AF-476D-884D-C7D9065095FF}" dt="2021-10-19T03:37:06.362" v="8"/>
          <ac:spMkLst>
            <pc:docMk/>
            <pc:sldMk cId="109857222" sldId="256"/>
            <ac:spMk id="9" creationId="{6DA65B90-7B06-4499-91BA-CDDD36132481}"/>
          </ac:spMkLst>
        </pc:spChg>
        <pc:spChg chg="add del">
          <ac:chgData name="Maryam Shahabi Lotfabadi" userId="S::maryam.shahabilotfabadi@nmtafe.wa.edu.au::a5635b2d-0737-48a5-9baf-943e68bf5fa9" providerId="AD" clId="Web-{6CE099C9-99AF-476D-884D-C7D9065095FF}" dt="2021-10-19T03:37:06.362" v="8"/>
          <ac:spMkLst>
            <pc:docMk/>
            <pc:sldMk cId="109857222" sldId="256"/>
            <ac:spMk id="11" creationId="{9502469D-C562-48E3-ABA2-3CFA55C52684}"/>
          </ac:spMkLst>
        </pc:spChg>
        <pc:spChg chg="add">
          <ac:chgData name="Maryam Shahabi Lotfabadi" userId="S::maryam.shahabilotfabadi@nmtafe.wa.edu.au::a5635b2d-0737-48a5-9baf-943e68bf5fa9" providerId="AD" clId="Web-{6CE099C9-99AF-476D-884D-C7D9065095FF}" dt="2021-10-19T03:37:06.362" v="8"/>
          <ac:spMkLst>
            <pc:docMk/>
            <pc:sldMk cId="109857222" sldId="256"/>
            <ac:spMk id="22" creationId="{6DA65B90-7B06-4499-91BA-CDDD36132481}"/>
          </ac:spMkLst>
        </pc:spChg>
        <pc:spChg chg="add">
          <ac:chgData name="Maryam Shahabi Lotfabadi" userId="S::maryam.shahabilotfabadi@nmtafe.wa.edu.au::a5635b2d-0737-48a5-9baf-943e68bf5fa9" providerId="AD" clId="Web-{6CE099C9-99AF-476D-884D-C7D9065095FF}" dt="2021-10-19T03:37:06.362" v="8"/>
          <ac:spMkLst>
            <pc:docMk/>
            <pc:sldMk cId="109857222" sldId="256"/>
            <ac:spMk id="24" creationId="{D78129BC-0C51-4867-94F7-5D578EEE7549}"/>
          </ac:spMkLst>
        </pc:spChg>
        <pc:spChg chg="add">
          <ac:chgData name="Maryam Shahabi Lotfabadi" userId="S::maryam.shahabilotfabadi@nmtafe.wa.edu.au::a5635b2d-0737-48a5-9baf-943e68bf5fa9" providerId="AD" clId="Web-{6CE099C9-99AF-476D-884D-C7D9065095FF}" dt="2021-10-19T03:37:06.362" v="8"/>
          <ac:spMkLst>
            <pc:docMk/>
            <pc:sldMk cId="109857222" sldId="256"/>
            <ac:spMk id="26" creationId="{5B4B96DB-3DBE-4D91-9C01-32C3771F8248}"/>
          </ac:spMkLst>
        </pc:spChg>
        <pc:spChg chg="add">
          <ac:chgData name="Maryam Shahabi Lotfabadi" userId="S::maryam.shahabilotfabadi@nmtafe.wa.edu.au::a5635b2d-0737-48a5-9baf-943e68bf5fa9" providerId="AD" clId="Web-{6CE099C9-99AF-476D-884D-C7D9065095FF}" dt="2021-10-19T03:37:06.362" v="8"/>
          <ac:spMkLst>
            <pc:docMk/>
            <pc:sldMk cId="109857222" sldId="256"/>
            <ac:spMk id="28" creationId="{9502469D-C562-48E3-ABA2-3CFA55C52684}"/>
          </ac:spMkLst>
        </pc:spChg>
        <pc:picChg chg="add mod ord">
          <ac:chgData name="Maryam Shahabi Lotfabadi" userId="S::maryam.shahabilotfabadi@nmtafe.wa.edu.au::a5635b2d-0737-48a5-9baf-943e68bf5fa9" providerId="AD" clId="Web-{6CE099C9-99AF-476D-884D-C7D9065095FF}" dt="2021-10-19T03:37:06.362" v="8"/>
          <ac:picMkLst>
            <pc:docMk/>
            <pc:sldMk cId="109857222" sldId="256"/>
            <ac:picMk id="4" creationId="{B2A8E897-F610-4805-BC72-47DADCA3879F}"/>
          </ac:picMkLst>
        </pc:picChg>
        <pc:cxnChg chg="add del">
          <ac:chgData name="Maryam Shahabi Lotfabadi" userId="S::maryam.shahabilotfabadi@nmtafe.wa.edu.au::a5635b2d-0737-48a5-9baf-943e68bf5fa9" providerId="AD" clId="Web-{6CE099C9-99AF-476D-884D-C7D9065095FF}" dt="2021-10-19T03:37:06.362" v="8"/>
          <ac:cxnSpMkLst>
            <pc:docMk/>
            <pc:sldMk cId="109857222" sldId="256"/>
            <ac:cxnSpMk id="13" creationId="{6D4C177C-581F-4CC8-A686-0B6D25DC6A70}"/>
          </ac:cxnSpMkLst>
        </pc:cxnChg>
        <pc:cxnChg chg="add del">
          <ac:chgData name="Maryam Shahabi Lotfabadi" userId="S::maryam.shahabilotfabadi@nmtafe.wa.edu.au::a5635b2d-0737-48a5-9baf-943e68bf5fa9" providerId="AD" clId="Web-{6CE099C9-99AF-476D-884D-C7D9065095FF}" dt="2021-10-19T03:37:06.362" v="8"/>
          <ac:cxnSpMkLst>
            <pc:docMk/>
            <pc:sldMk cId="109857222" sldId="256"/>
            <ac:cxnSpMk id="15" creationId="{F3C8C2E5-55C2-48F4-A36A-473F2254C302}"/>
          </ac:cxnSpMkLst>
        </pc:cxnChg>
        <pc:cxnChg chg="add del">
          <ac:chgData name="Maryam Shahabi Lotfabadi" userId="S::maryam.shahabilotfabadi@nmtafe.wa.edu.au::a5635b2d-0737-48a5-9baf-943e68bf5fa9" providerId="AD" clId="Web-{6CE099C9-99AF-476D-884D-C7D9065095FF}" dt="2021-10-19T03:37:06.362" v="8"/>
          <ac:cxnSpMkLst>
            <pc:docMk/>
            <pc:sldMk cId="109857222" sldId="256"/>
            <ac:cxnSpMk id="17" creationId="{05B8EA5E-9C54-40D2-A319-5533E7D50E3C}"/>
          </ac:cxnSpMkLst>
        </pc:cxnChg>
        <pc:cxnChg chg="add">
          <ac:chgData name="Maryam Shahabi Lotfabadi" userId="S::maryam.shahabilotfabadi@nmtafe.wa.edu.au::a5635b2d-0737-48a5-9baf-943e68bf5fa9" providerId="AD" clId="Web-{6CE099C9-99AF-476D-884D-C7D9065095FF}" dt="2021-10-19T03:37:06.362" v="8"/>
          <ac:cxnSpMkLst>
            <pc:docMk/>
            <pc:sldMk cId="109857222" sldId="256"/>
            <ac:cxnSpMk id="30" creationId="{6F6381B8-3E60-4161-90B0-AA93236479D4}"/>
          </ac:cxnSpMkLst>
        </pc:cxnChg>
        <pc:cxnChg chg="add">
          <ac:chgData name="Maryam Shahabi Lotfabadi" userId="S::maryam.shahabilotfabadi@nmtafe.wa.edu.au::a5635b2d-0737-48a5-9baf-943e68bf5fa9" providerId="AD" clId="Web-{6CE099C9-99AF-476D-884D-C7D9065095FF}" dt="2021-10-19T03:37:06.362" v="8"/>
          <ac:cxnSpMkLst>
            <pc:docMk/>
            <pc:sldMk cId="109857222" sldId="256"/>
            <ac:cxnSpMk id="32" creationId="{4D594499-F983-4364-8ABC-5BCDC2E906BF}"/>
          </ac:cxnSpMkLst>
        </pc:cxnChg>
        <pc:cxnChg chg="add">
          <ac:chgData name="Maryam Shahabi Lotfabadi" userId="S::maryam.shahabilotfabadi@nmtafe.wa.edu.au::a5635b2d-0737-48a5-9baf-943e68bf5fa9" providerId="AD" clId="Web-{6CE099C9-99AF-476D-884D-C7D9065095FF}" dt="2021-10-19T03:37:06.362" v="8"/>
          <ac:cxnSpMkLst>
            <pc:docMk/>
            <pc:sldMk cId="109857222" sldId="256"/>
            <ac:cxnSpMk id="34" creationId="{6D4C177C-581F-4CC8-A686-0B6D25DC6A70}"/>
          </ac:cxnSpMkLst>
        </pc:cxnChg>
      </pc:sldChg>
      <pc:sldChg chg="modSp new">
        <pc:chgData name="Maryam Shahabi Lotfabadi" userId="S::maryam.shahabilotfabadi@nmtafe.wa.edu.au::a5635b2d-0737-48a5-9baf-943e68bf5fa9" providerId="AD" clId="Web-{6CE099C9-99AF-476D-884D-C7D9065095FF}" dt="2021-10-19T03:56:32.980" v="303" actId="1076"/>
        <pc:sldMkLst>
          <pc:docMk/>
          <pc:sldMk cId="2674563143" sldId="257"/>
        </pc:sldMkLst>
        <pc:spChg chg="mod">
          <ac:chgData name="Maryam Shahabi Lotfabadi" userId="S::maryam.shahabilotfabadi@nmtafe.wa.edu.au::a5635b2d-0737-48a5-9baf-943e68bf5fa9" providerId="AD" clId="Web-{6CE099C9-99AF-476D-884D-C7D9065095FF}" dt="2021-10-19T03:56:21.198" v="300" actId="1076"/>
          <ac:spMkLst>
            <pc:docMk/>
            <pc:sldMk cId="2674563143" sldId="257"/>
            <ac:spMk id="2" creationId="{F861251D-50D1-4213-95F8-4503597497B0}"/>
          </ac:spMkLst>
        </pc:spChg>
        <pc:spChg chg="mod">
          <ac:chgData name="Maryam Shahabi Lotfabadi" userId="S::maryam.shahabilotfabadi@nmtafe.wa.edu.au::a5635b2d-0737-48a5-9baf-943e68bf5fa9" providerId="AD" clId="Web-{6CE099C9-99AF-476D-884D-C7D9065095FF}" dt="2021-10-19T03:56:32.980" v="303" actId="1076"/>
          <ac:spMkLst>
            <pc:docMk/>
            <pc:sldMk cId="2674563143" sldId="257"/>
            <ac:spMk id="3" creationId="{583AA46B-BB1A-46B8-81BA-CDF19A8329B7}"/>
          </ac:spMkLst>
        </pc:spChg>
      </pc:sldChg>
      <pc:sldChg chg="addSp delSp modSp new">
        <pc:chgData name="Maryam Shahabi Lotfabadi" userId="S::maryam.shahabilotfabadi@nmtafe.wa.edu.au::a5635b2d-0737-48a5-9baf-943e68bf5fa9" providerId="AD" clId="Web-{6CE099C9-99AF-476D-884D-C7D9065095FF}" dt="2021-10-19T03:59:17.561" v="336" actId="1076"/>
        <pc:sldMkLst>
          <pc:docMk/>
          <pc:sldMk cId="1302473981" sldId="258"/>
        </pc:sldMkLst>
        <pc:spChg chg="mod">
          <ac:chgData name="Maryam Shahabi Lotfabadi" userId="S::maryam.shahabilotfabadi@nmtafe.wa.edu.au::a5635b2d-0737-48a5-9baf-943e68bf5fa9" providerId="AD" clId="Web-{6CE099C9-99AF-476D-884D-C7D9065095FF}" dt="2021-10-19T03:59:12.842" v="334" actId="20577"/>
          <ac:spMkLst>
            <pc:docMk/>
            <pc:sldMk cId="1302473981" sldId="258"/>
            <ac:spMk id="2" creationId="{1E552215-FF63-4F4E-B45A-C659ED70008C}"/>
          </ac:spMkLst>
        </pc:spChg>
        <pc:spChg chg="del">
          <ac:chgData name="Maryam Shahabi Lotfabadi" userId="S::maryam.shahabilotfabadi@nmtafe.wa.edu.au::a5635b2d-0737-48a5-9baf-943e68bf5fa9" providerId="AD" clId="Web-{6CE099C9-99AF-476D-884D-C7D9065095FF}" dt="2021-10-19T03:58:17.122" v="324"/>
          <ac:spMkLst>
            <pc:docMk/>
            <pc:sldMk cId="1302473981" sldId="258"/>
            <ac:spMk id="3" creationId="{72FFE4D1-F7B4-4EF1-BE58-71FE1C64FBDE}"/>
          </ac:spMkLst>
        </pc:spChg>
        <pc:picChg chg="add mod ord modCrop">
          <ac:chgData name="Maryam Shahabi Lotfabadi" userId="S::maryam.shahabilotfabadi@nmtafe.wa.edu.au::a5635b2d-0737-48a5-9baf-943e68bf5fa9" providerId="AD" clId="Web-{6CE099C9-99AF-476D-884D-C7D9065095FF}" dt="2021-10-19T03:59:17.561" v="336" actId="1076"/>
          <ac:picMkLst>
            <pc:docMk/>
            <pc:sldMk cId="1302473981" sldId="258"/>
            <ac:picMk id="4" creationId="{FF3B4BC1-1007-4D98-A8A3-4C831206C373}"/>
          </ac:picMkLst>
        </pc:picChg>
      </pc:sldChg>
      <pc:sldChg chg="modSp new">
        <pc:chgData name="Maryam Shahabi Lotfabadi" userId="S::maryam.shahabilotfabadi@nmtafe.wa.edu.au::a5635b2d-0737-48a5-9baf-943e68bf5fa9" providerId="AD" clId="Web-{6CE099C9-99AF-476D-884D-C7D9065095FF}" dt="2021-10-19T04:14:28.689" v="490" actId="20577"/>
        <pc:sldMkLst>
          <pc:docMk/>
          <pc:sldMk cId="2515482107" sldId="259"/>
        </pc:sldMkLst>
        <pc:spChg chg="mod">
          <ac:chgData name="Maryam Shahabi Lotfabadi" userId="S::maryam.shahabilotfabadi@nmtafe.wa.edu.au::a5635b2d-0737-48a5-9baf-943e68bf5fa9" providerId="AD" clId="Web-{6CE099C9-99AF-476D-884D-C7D9065095FF}" dt="2021-10-19T04:03:00.566" v="339" actId="20577"/>
          <ac:spMkLst>
            <pc:docMk/>
            <pc:sldMk cId="2515482107" sldId="259"/>
            <ac:spMk id="2" creationId="{B3ED01F6-633B-4270-9D22-6FDA095BD429}"/>
          </ac:spMkLst>
        </pc:spChg>
        <pc:spChg chg="mod">
          <ac:chgData name="Maryam Shahabi Lotfabadi" userId="S::maryam.shahabilotfabadi@nmtafe.wa.edu.au::a5635b2d-0737-48a5-9baf-943e68bf5fa9" providerId="AD" clId="Web-{6CE099C9-99AF-476D-884D-C7D9065095FF}" dt="2021-10-19T04:14:28.689" v="490" actId="20577"/>
          <ac:spMkLst>
            <pc:docMk/>
            <pc:sldMk cId="2515482107" sldId="259"/>
            <ac:spMk id="3" creationId="{3033C4C1-6A41-4FC9-B54C-6D8C197AD2D2}"/>
          </ac:spMkLst>
        </pc:spChg>
      </pc:sldChg>
      <pc:sldChg chg="modSp new">
        <pc:chgData name="Maryam Shahabi Lotfabadi" userId="S::maryam.shahabilotfabadi@nmtafe.wa.edu.au::a5635b2d-0737-48a5-9baf-943e68bf5fa9" providerId="AD" clId="Web-{6CE099C9-99AF-476D-884D-C7D9065095FF}" dt="2021-10-19T04:22:29.793" v="637" actId="1076"/>
        <pc:sldMkLst>
          <pc:docMk/>
          <pc:sldMk cId="668056658" sldId="260"/>
        </pc:sldMkLst>
        <pc:spChg chg="mod">
          <ac:chgData name="Maryam Shahabi Lotfabadi" userId="S::maryam.shahabilotfabadi@nmtafe.wa.edu.au::a5635b2d-0737-48a5-9baf-943e68bf5fa9" providerId="AD" clId="Web-{6CE099C9-99AF-476D-884D-C7D9065095FF}" dt="2021-10-19T04:22:29.793" v="637" actId="1076"/>
          <ac:spMkLst>
            <pc:docMk/>
            <pc:sldMk cId="668056658" sldId="260"/>
            <ac:spMk id="2" creationId="{125FD1A0-1569-41A1-9591-F9929FADE8B3}"/>
          </ac:spMkLst>
        </pc:spChg>
        <pc:spChg chg="mod">
          <ac:chgData name="Maryam Shahabi Lotfabadi" userId="S::maryam.shahabilotfabadi@nmtafe.wa.edu.au::a5635b2d-0737-48a5-9baf-943e68bf5fa9" providerId="AD" clId="Web-{6CE099C9-99AF-476D-884D-C7D9065095FF}" dt="2021-10-19T04:22:27.683" v="636" actId="20577"/>
          <ac:spMkLst>
            <pc:docMk/>
            <pc:sldMk cId="668056658" sldId="260"/>
            <ac:spMk id="3" creationId="{2BD28E8B-50FF-4C45-AB85-974307910D01}"/>
          </ac:spMkLst>
        </pc:spChg>
      </pc:sldChg>
      <pc:sldChg chg="addSp modSp new">
        <pc:chgData name="Maryam Shahabi Lotfabadi" userId="S::maryam.shahabilotfabadi@nmtafe.wa.edu.au::a5635b2d-0737-48a5-9baf-943e68bf5fa9" providerId="AD" clId="Web-{6CE099C9-99AF-476D-884D-C7D9065095FF}" dt="2021-10-19T05:27:08.060" v="1358" actId="20577"/>
        <pc:sldMkLst>
          <pc:docMk/>
          <pc:sldMk cId="1063520976" sldId="261"/>
        </pc:sldMkLst>
        <pc:spChg chg="mod">
          <ac:chgData name="Maryam Shahabi Lotfabadi" userId="S::maryam.shahabilotfabadi@nmtafe.wa.edu.au::a5635b2d-0737-48a5-9baf-943e68bf5fa9" providerId="AD" clId="Web-{6CE099C9-99AF-476D-884D-C7D9065095FF}" dt="2021-10-19T04:25:25.031" v="640" actId="20577"/>
          <ac:spMkLst>
            <pc:docMk/>
            <pc:sldMk cId="1063520976" sldId="261"/>
            <ac:spMk id="2" creationId="{9C4F5008-8EA2-48D7-9F6D-3F8FD5A7E1AD}"/>
          </ac:spMkLst>
        </pc:spChg>
        <pc:spChg chg="mod">
          <ac:chgData name="Maryam Shahabi Lotfabadi" userId="S::maryam.shahabilotfabadi@nmtafe.wa.edu.au::a5635b2d-0737-48a5-9baf-943e68bf5fa9" providerId="AD" clId="Web-{6CE099C9-99AF-476D-884D-C7D9065095FF}" dt="2021-10-19T05:27:08.060" v="1358" actId="20577"/>
          <ac:spMkLst>
            <pc:docMk/>
            <pc:sldMk cId="1063520976" sldId="261"/>
            <ac:spMk id="3" creationId="{10A618FF-07C3-45AB-A6A1-2BE592122BAA}"/>
          </ac:spMkLst>
        </pc:spChg>
        <pc:picChg chg="add mod modCrop">
          <ac:chgData name="Maryam Shahabi Lotfabadi" userId="S::maryam.shahabilotfabadi@nmtafe.wa.edu.au::a5635b2d-0737-48a5-9baf-943e68bf5fa9" providerId="AD" clId="Web-{6CE099C9-99AF-476D-884D-C7D9065095FF}" dt="2021-10-19T04:38:35.594" v="843" actId="1076"/>
          <ac:picMkLst>
            <pc:docMk/>
            <pc:sldMk cId="1063520976" sldId="261"/>
            <ac:picMk id="4" creationId="{CDD9848A-4AC9-4D0A-9360-9820E34777AF}"/>
          </ac:picMkLst>
        </pc:picChg>
      </pc:sldChg>
      <pc:sldChg chg="addSp delSp modSp new">
        <pc:chgData name="Maryam Shahabi Lotfabadi" userId="S::maryam.shahabilotfabadi@nmtafe.wa.edu.au::a5635b2d-0737-48a5-9baf-943e68bf5fa9" providerId="AD" clId="Web-{6CE099C9-99AF-476D-884D-C7D9065095FF}" dt="2021-10-19T04:50:07.389" v="1029" actId="1076"/>
        <pc:sldMkLst>
          <pc:docMk/>
          <pc:sldMk cId="3121546899" sldId="262"/>
        </pc:sldMkLst>
        <pc:spChg chg="del">
          <ac:chgData name="Maryam Shahabi Lotfabadi" userId="S::maryam.shahabilotfabadi@nmtafe.wa.edu.au::a5635b2d-0737-48a5-9baf-943e68bf5fa9" providerId="AD" clId="Web-{6CE099C9-99AF-476D-884D-C7D9065095FF}" dt="2021-10-19T04:49:48.686" v="1024"/>
          <ac:spMkLst>
            <pc:docMk/>
            <pc:sldMk cId="3121546899" sldId="262"/>
            <ac:spMk id="2" creationId="{E0C52DDB-E678-4F1A-9223-8C6279A56C93}"/>
          </ac:spMkLst>
        </pc:spChg>
        <pc:spChg chg="mod">
          <ac:chgData name="Maryam Shahabi Lotfabadi" userId="S::maryam.shahabilotfabadi@nmtafe.wa.edu.au::a5635b2d-0737-48a5-9baf-943e68bf5fa9" providerId="AD" clId="Web-{6CE099C9-99AF-476D-884D-C7D9065095FF}" dt="2021-10-19T04:50:00.592" v="1025" actId="1076"/>
          <ac:spMkLst>
            <pc:docMk/>
            <pc:sldMk cId="3121546899" sldId="262"/>
            <ac:spMk id="3" creationId="{5B5E7E82-145A-4B5A-A28A-43AA0B7A5CDF}"/>
          </ac:spMkLst>
        </pc:spChg>
        <pc:picChg chg="add mod modCrop">
          <ac:chgData name="Maryam Shahabi Lotfabadi" userId="S::maryam.shahabilotfabadi@nmtafe.wa.edu.au::a5635b2d-0737-48a5-9baf-943e68bf5fa9" providerId="AD" clId="Web-{6CE099C9-99AF-476D-884D-C7D9065095FF}" dt="2021-10-19T04:50:07.389" v="1029" actId="1076"/>
          <ac:picMkLst>
            <pc:docMk/>
            <pc:sldMk cId="3121546899" sldId="262"/>
            <ac:picMk id="4" creationId="{406EAD25-D165-465D-9428-C9C3F40ADE4B}"/>
          </ac:picMkLst>
        </pc:picChg>
      </pc:sldChg>
      <pc:sldChg chg="addSp modSp new">
        <pc:chgData name="Maryam Shahabi Lotfabadi" userId="S::maryam.shahabilotfabadi@nmtafe.wa.edu.au::a5635b2d-0737-48a5-9baf-943e68bf5fa9" providerId="AD" clId="Web-{6CE099C9-99AF-476D-884D-C7D9065095FF}" dt="2021-10-19T05:04:08.047" v="1145" actId="14100"/>
        <pc:sldMkLst>
          <pc:docMk/>
          <pc:sldMk cId="2365698718" sldId="263"/>
        </pc:sldMkLst>
        <pc:spChg chg="mod">
          <ac:chgData name="Maryam Shahabi Lotfabadi" userId="S::maryam.shahabilotfabadi@nmtafe.wa.edu.au::a5635b2d-0737-48a5-9baf-943e68bf5fa9" providerId="AD" clId="Web-{6CE099C9-99AF-476D-884D-C7D9065095FF}" dt="2021-10-19T04:50:30.577" v="1032" actId="20577"/>
          <ac:spMkLst>
            <pc:docMk/>
            <pc:sldMk cId="2365698718" sldId="263"/>
            <ac:spMk id="2" creationId="{467FFA9F-96E8-49D5-BF44-90C97801EA6D}"/>
          </ac:spMkLst>
        </pc:spChg>
        <pc:spChg chg="mod">
          <ac:chgData name="Maryam Shahabi Lotfabadi" userId="S::maryam.shahabilotfabadi@nmtafe.wa.edu.au::a5635b2d-0737-48a5-9baf-943e68bf5fa9" providerId="AD" clId="Web-{6CE099C9-99AF-476D-884D-C7D9065095FF}" dt="2021-10-19T05:04:04.985" v="1144" actId="1076"/>
          <ac:spMkLst>
            <pc:docMk/>
            <pc:sldMk cId="2365698718" sldId="263"/>
            <ac:spMk id="3" creationId="{7EDFB8E9-C687-49AF-8D2E-A9D2E237FCDE}"/>
          </ac:spMkLst>
        </pc:spChg>
        <pc:spChg chg="add mod">
          <ac:chgData name="Maryam Shahabi Lotfabadi" userId="S::maryam.shahabilotfabadi@nmtafe.wa.edu.au::a5635b2d-0737-48a5-9baf-943e68bf5fa9" providerId="AD" clId="Web-{6CE099C9-99AF-476D-884D-C7D9065095FF}" dt="2021-10-19T05:03:50.500" v="1142"/>
          <ac:spMkLst>
            <pc:docMk/>
            <pc:sldMk cId="2365698718" sldId="263"/>
            <ac:spMk id="5" creationId="{6561937D-BD51-4712-A01F-51AD1105A0E5}"/>
          </ac:spMkLst>
        </pc:spChg>
        <pc:grpChg chg="add mod">
          <ac:chgData name="Maryam Shahabi Lotfabadi" userId="S::maryam.shahabilotfabadi@nmtafe.wa.edu.au::a5635b2d-0737-48a5-9baf-943e68bf5fa9" providerId="AD" clId="Web-{6CE099C9-99AF-476D-884D-C7D9065095FF}" dt="2021-10-19T05:04:08.047" v="1145" actId="14100"/>
          <ac:grpSpMkLst>
            <pc:docMk/>
            <pc:sldMk cId="2365698718" sldId="263"/>
            <ac:grpSpMk id="6" creationId="{73DE82B2-0705-4BFA-9782-34AB4599643F}"/>
          </ac:grpSpMkLst>
        </pc:grpChg>
        <pc:picChg chg="add mod modCrop">
          <ac:chgData name="Maryam Shahabi Lotfabadi" userId="S::maryam.shahabilotfabadi@nmtafe.wa.edu.au::a5635b2d-0737-48a5-9baf-943e68bf5fa9" providerId="AD" clId="Web-{6CE099C9-99AF-476D-884D-C7D9065095FF}" dt="2021-10-19T05:03:35.140" v="1140" actId="1076"/>
          <ac:picMkLst>
            <pc:docMk/>
            <pc:sldMk cId="2365698718" sldId="263"/>
            <ac:picMk id="4" creationId="{7DE27649-429C-4AE9-B8ED-58FA08373810}"/>
          </ac:picMkLst>
        </pc:picChg>
      </pc:sldChg>
      <pc:sldChg chg="modSp new">
        <pc:chgData name="Maryam Shahabi Lotfabadi" userId="S::maryam.shahabilotfabadi@nmtafe.wa.edu.au::a5635b2d-0737-48a5-9baf-943e68bf5fa9" providerId="AD" clId="Web-{6CE099C9-99AF-476D-884D-C7D9065095FF}" dt="2021-10-19T05:18:49.987" v="1291" actId="20577"/>
        <pc:sldMkLst>
          <pc:docMk/>
          <pc:sldMk cId="2081565191" sldId="264"/>
        </pc:sldMkLst>
        <pc:spChg chg="mod">
          <ac:chgData name="Maryam Shahabi Lotfabadi" userId="S::maryam.shahabilotfabadi@nmtafe.wa.edu.au::a5635b2d-0737-48a5-9baf-943e68bf5fa9" providerId="AD" clId="Web-{6CE099C9-99AF-476D-884D-C7D9065095FF}" dt="2021-10-19T05:01:46.419" v="1125" actId="20577"/>
          <ac:spMkLst>
            <pc:docMk/>
            <pc:sldMk cId="2081565191" sldId="264"/>
            <ac:spMk id="2" creationId="{33EC98D1-50E3-4B49-8E9A-355CA8E15C36}"/>
          </ac:spMkLst>
        </pc:spChg>
        <pc:spChg chg="mod">
          <ac:chgData name="Maryam Shahabi Lotfabadi" userId="S::maryam.shahabilotfabadi@nmtafe.wa.edu.au::a5635b2d-0737-48a5-9baf-943e68bf5fa9" providerId="AD" clId="Web-{6CE099C9-99AF-476D-884D-C7D9065095FF}" dt="2021-10-19T05:18:49.987" v="1291" actId="20577"/>
          <ac:spMkLst>
            <pc:docMk/>
            <pc:sldMk cId="2081565191" sldId="264"/>
            <ac:spMk id="3" creationId="{C360E3D4-34F0-4E8F-A902-DFB487DAF8A6}"/>
          </ac:spMkLst>
        </pc:spChg>
      </pc:sldChg>
      <pc:sldChg chg="modSp new del">
        <pc:chgData name="Maryam Shahabi Lotfabadi" userId="S::maryam.shahabilotfabadi@nmtafe.wa.edu.au::a5635b2d-0737-48a5-9baf-943e68bf5fa9" providerId="AD" clId="Web-{6CE099C9-99AF-476D-884D-C7D9065095FF}" dt="2021-10-19T05:27:14.544" v="1359"/>
        <pc:sldMkLst>
          <pc:docMk/>
          <pc:sldMk cId="2845658707" sldId="265"/>
        </pc:sldMkLst>
        <pc:spChg chg="mod">
          <ac:chgData name="Maryam Shahabi Lotfabadi" userId="S::maryam.shahabilotfabadi@nmtafe.wa.edu.au::a5635b2d-0737-48a5-9baf-943e68bf5fa9" providerId="AD" clId="Web-{6CE099C9-99AF-476D-884D-C7D9065095FF}" dt="2021-10-19T05:18:53.550" v="1294" actId="20577"/>
          <ac:spMkLst>
            <pc:docMk/>
            <pc:sldMk cId="2845658707" sldId="265"/>
            <ac:spMk id="2" creationId="{66032330-5C57-45EA-9750-2DBB67746455}"/>
          </ac:spMkLst>
        </pc:spChg>
        <pc:spChg chg="mod">
          <ac:chgData name="Maryam Shahabi Lotfabadi" userId="S::maryam.shahabilotfabadi@nmtafe.wa.edu.au::a5635b2d-0737-48a5-9baf-943e68bf5fa9" providerId="AD" clId="Web-{6CE099C9-99AF-476D-884D-C7D9065095FF}" dt="2021-10-19T05:26:29.075" v="1341" actId="20577"/>
          <ac:spMkLst>
            <pc:docMk/>
            <pc:sldMk cId="2845658707" sldId="265"/>
            <ac:spMk id="3" creationId="{FD1B7BEF-9998-41D4-8916-98B48CADEB03}"/>
          </ac:spMkLst>
        </pc:spChg>
      </pc:sldChg>
      <pc:sldMasterChg chg="del delSldLayout">
        <pc:chgData name="Maryam Shahabi Lotfabadi" userId="S::maryam.shahabilotfabadi@nmtafe.wa.edu.au::a5635b2d-0737-48a5-9baf-943e68bf5fa9" providerId="AD" clId="Web-{6CE099C9-99AF-476D-884D-C7D9065095FF}" dt="2021-10-19T03:36:23.361" v="5"/>
        <pc:sldMasterMkLst>
          <pc:docMk/>
          <pc:sldMasterMk cId="2460954070" sldId="2147483660"/>
        </pc:sldMasterMkLst>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2385387890" sldId="2147483661"/>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949138452" sldId="2147483662"/>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2591524520" sldId="2147483663"/>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1203092039" sldId="2147483664"/>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3733172339" sldId="2147483665"/>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3210312558" sldId="2147483666"/>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3146388984" sldId="2147483667"/>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3171841454" sldId="2147483668"/>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1718958274" sldId="2147483669"/>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2202905451" sldId="2147483670"/>
          </pc:sldLayoutMkLst>
        </pc:sldLayoutChg>
        <pc:sldLayoutChg chg="del">
          <pc:chgData name="Maryam Shahabi Lotfabadi" userId="S::maryam.shahabilotfabadi@nmtafe.wa.edu.au::a5635b2d-0737-48a5-9baf-943e68bf5fa9" providerId="AD" clId="Web-{6CE099C9-99AF-476D-884D-C7D9065095FF}" dt="2021-10-19T03:36:23.361" v="5"/>
          <pc:sldLayoutMkLst>
            <pc:docMk/>
            <pc:sldMasterMk cId="2460954070" sldId="2147483660"/>
            <pc:sldLayoutMk cId="3479445657" sldId="2147483671"/>
          </pc:sldLayoutMkLst>
        </pc:sldLayoutChg>
      </pc:sldMasterChg>
      <pc:sldMasterChg chg="add addSldLayout">
        <pc:chgData name="Maryam Shahabi Lotfabadi" userId="S::maryam.shahabilotfabadi@nmtafe.wa.edu.au::a5635b2d-0737-48a5-9baf-943e68bf5fa9" providerId="AD" clId="Web-{6CE099C9-99AF-476D-884D-C7D9065095FF}" dt="2021-10-19T03:36:23.361" v="5"/>
        <pc:sldMasterMkLst>
          <pc:docMk/>
          <pc:sldMasterMk cId="3755463290" sldId="2147483685"/>
        </pc:sldMasterMkLst>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1432907061" sldId="2147483674"/>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729587146" sldId="2147483675"/>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591126067" sldId="2147483676"/>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2704861552" sldId="2147483677"/>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3889544970" sldId="2147483678"/>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151463307" sldId="2147483679"/>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1317585408" sldId="2147483680"/>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23550799" sldId="2147483681"/>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298715149" sldId="2147483682"/>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3801043655" sldId="2147483683"/>
          </pc:sldLayoutMkLst>
        </pc:sldLayoutChg>
        <pc:sldLayoutChg chg="add">
          <pc:chgData name="Maryam Shahabi Lotfabadi" userId="S::maryam.shahabilotfabadi@nmtafe.wa.edu.au::a5635b2d-0737-48a5-9baf-943e68bf5fa9" providerId="AD" clId="Web-{6CE099C9-99AF-476D-884D-C7D9065095FF}" dt="2021-10-19T03:36:23.361" v="5"/>
          <pc:sldLayoutMkLst>
            <pc:docMk/>
            <pc:sldMasterMk cId="3755463290" sldId="2147483685"/>
            <pc:sldLayoutMk cId="4240314800" sldId="2147483684"/>
          </pc:sldLayoutMkLst>
        </pc:sldLayoutChg>
      </pc:sldMasterChg>
    </pc:docChg>
  </pc:docChgLst>
  <pc:docChgLst>
    <pc:chgData name="Maryam Shahabi Lotfabadi" userId="S::maryam.shahabilotfabadi@nmtafe.wa.edu.au::a5635b2d-0737-48a5-9baf-943e68bf5fa9" providerId="AD" clId="Web-{7B0E50B6-E556-3560-2C53-23C3E5384055}"/>
    <pc:docChg chg="addSld delSld modSld">
      <pc:chgData name="Maryam Shahabi Lotfabadi" userId="S::maryam.shahabilotfabadi@nmtafe.wa.edu.au::a5635b2d-0737-48a5-9baf-943e68bf5fa9" providerId="AD" clId="Web-{7B0E50B6-E556-3560-2C53-23C3E5384055}" dt="2021-10-22T04:06:58.578" v="223"/>
      <pc:docMkLst>
        <pc:docMk/>
      </pc:docMkLst>
      <pc:sldChg chg="delAnim modAnim">
        <pc:chgData name="Maryam Shahabi Lotfabadi" userId="S::maryam.shahabilotfabadi@nmtafe.wa.edu.au::a5635b2d-0737-48a5-9baf-943e68bf5fa9" providerId="AD" clId="Web-{7B0E50B6-E556-3560-2C53-23C3E5384055}" dt="2021-10-22T04:06:50.750" v="222"/>
        <pc:sldMkLst>
          <pc:docMk/>
          <pc:sldMk cId="109857222" sldId="256"/>
        </pc:sldMkLst>
      </pc:sldChg>
      <pc:sldChg chg="modSp new">
        <pc:chgData name="Maryam Shahabi Lotfabadi" userId="S::maryam.shahabilotfabadi@nmtafe.wa.edu.au::a5635b2d-0737-48a5-9baf-943e68bf5fa9" providerId="AD" clId="Web-{7B0E50B6-E556-3560-2C53-23C3E5384055}" dt="2021-10-22T03:54:24.126" v="197" actId="20577"/>
        <pc:sldMkLst>
          <pc:docMk/>
          <pc:sldMk cId="4220302271" sldId="271"/>
        </pc:sldMkLst>
        <pc:spChg chg="mod">
          <ac:chgData name="Maryam Shahabi Lotfabadi" userId="S::maryam.shahabilotfabadi@nmtafe.wa.edu.au::a5635b2d-0737-48a5-9baf-943e68bf5fa9" providerId="AD" clId="Web-{7B0E50B6-E556-3560-2C53-23C3E5384055}" dt="2021-10-22T03:01:45.937" v="3" actId="1076"/>
          <ac:spMkLst>
            <pc:docMk/>
            <pc:sldMk cId="4220302271" sldId="271"/>
            <ac:spMk id="2" creationId="{2E2C40F3-73DF-48C3-9A03-29A5DBFE121B}"/>
          </ac:spMkLst>
        </pc:spChg>
        <pc:spChg chg="mod">
          <ac:chgData name="Maryam Shahabi Lotfabadi" userId="S::maryam.shahabilotfabadi@nmtafe.wa.edu.au::a5635b2d-0737-48a5-9baf-943e68bf5fa9" providerId="AD" clId="Web-{7B0E50B6-E556-3560-2C53-23C3E5384055}" dt="2021-10-22T03:54:24.126" v="197" actId="20577"/>
          <ac:spMkLst>
            <pc:docMk/>
            <pc:sldMk cId="4220302271" sldId="271"/>
            <ac:spMk id="3" creationId="{3FC364CE-0BE0-4BB0-9AA9-9A6CA81B5CB1}"/>
          </ac:spMkLst>
        </pc:spChg>
      </pc:sldChg>
      <pc:sldChg chg="modSp new del">
        <pc:chgData name="Maryam Shahabi Lotfabadi" userId="S::maryam.shahabilotfabadi@nmtafe.wa.edu.au::a5635b2d-0737-48a5-9baf-943e68bf5fa9" providerId="AD" clId="Web-{7B0E50B6-E556-3560-2C53-23C3E5384055}" dt="2021-10-22T04:06:58.578" v="223"/>
        <pc:sldMkLst>
          <pc:docMk/>
          <pc:sldMk cId="4247566083" sldId="272"/>
        </pc:sldMkLst>
        <pc:spChg chg="mod">
          <ac:chgData name="Maryam Shahabi Lotfabadi" userId="S::maryam.shahabilotfabadi@nmtafe.wa.edu.au::a5635b2d-0737-48a5-9baf-943e68bf5fa9" providerId="AD" clId="Web-{7B0E50B6-E556-3560-2C53-23C3E5384055}" dt="2021-10-22T03:54:30.766" v="204" actId="20577"/>
          <ac:spMkLst>
            <pc:docMk/>
            <pc:sldMk cId="4247566083" sldId="272"/>
            <ac:spMk id="2" creationId="{9FED5186-29AD-4A01-AD7B-FB7ABFE4B0E5}"/>
          </ac:spMkLst>
        </pc:spChg>
        <pc:spChg chg="mod">
          <ac:chgData name="Maryam Shahabi Lotfabadi" userId="S::maryam.shahabilotfabadi@nmtafe.wa.edu.au::a5635b2d-0737-48a5-9baf-943e68bf5fa9" providerId="AD" clId="Web-{7B0E50B6-E556-3560-2C53-23C3E5384055}" dt="2021-10-22T03:59:13.850" v="221" actId="20577"/>
          <ac:spMkLst>
            <pc:docMk/>
            <pc:sldMk cId="4247566083" sldId="272"/>
            <ac:spMk id="3" creationId="{A87621CD-AA3D-446D-91AA-8ED4097DAE97}"/>
          </ac:spMkLst>
        </pc:spChg>
      </pc:sldChg>
    </pc:docChg>
  </pc:docChgLst>
  <pc:docChgLst>
    <pc:chgData name="Maryam Shahabi Lotfabadi" userId="S::maryam.shahabilotfabadi@nmtafe.wa.edu.au::a5635b2d-0737-48a5-9baf-943e68bf5fa9" providerId="AD" clId="Web-{9BF27FF1-3A23-0C29-D2FE-7615F38425B6}"/>
    <pc:docChg chg="addSld modSld">
      <pc:chgData name="Maryam Shahabi Lotfabadi" userId="S::maryam.shahabilotfabadi@nmtafe.wa.edu.au::a5635b2d-0737-48a5-9baf-943e68bf5fa9" providerId="AD" clId="Web-{9BF27FF1-3A23-0C29-D2FE-7615F38425B6}" dt="2021-10-20T04:57:34.509" v="1489" actId="20577"/>
      <pc:docMkLst>
        <pc:docMk/>
      </pc:docMkLst>
      <pc:sldChg chg="modSp new">
        <pc:chgData name="Maryam Shahabi Lotfabadi" userId="S::maryam.shahabilotfabadi@nmtafe.wa.edu.au::a5635b2d-0737-48a5-9baf-943e68bf5fa9" providerId="AD" clId="Web-{9BF27FF1-3A23-0C29-D2FE-7615F38425B6}" dt="2021-10-20T03:34:22.241" v="302" actId="20577"/>
        <pc:sldMkLst>
          <pc:docMk/>
          <pc:sldMk cId="388111631" sldId="265"/>
        </pc:sldMkLst>
        <pc:spChg chg="mod">
          <ac:chgData name="Maryam Shahabi Lotfabadi" userId="S::maryam.shahabilotfabadi@nmtafe.wa.edu.au::a5635b2d-0737-48a5-9baf-943e68bf5fa9" providerId="AD" clId="Web-{9BF27FF1-3A23-0C29-D2FE-7615F38425B6}" dt="2021-10-20T03:18:57.561" v="1" actId="20577"/>
          <ac:spMkLst>
            <pc:docMk/>
            <pc:sldMk cId="388111631" sldId="265"/>
            <ac:spMk id="2" creationId="{A21EED0F-3D5C-4D42-895B-B8E7EA1D995C}"/>
          </ac:spMkLst>
        </pc:spChg>
        <pc:spChg chg="mod">
          <ac:chgData name="Maryam Shahabi Lotfabadi" userId="S::maryam.shahabilotfabadi@nmtafe.wa.edu.au::a5635b2d-0737-48a5-9baf-943e68bf5fa9" providerId="AD" clId="Web-{9BF27FF1-3A23-0C29-D2FE-7615F38425B6}" dt="2021-10-20T03:34:22.241" v="302" actId="20577"/>
          <ac:spMkLst>
            <pc:docMk/>
            <pc:sldMk cId="388111631" sldId="265"/>
            <ac:spMk id="3" creationId="{1815558A-1F54-436A-8671-ADB469CD80B9}"/>
          </ac:spMkLst>
        </pc:spChg>
      </pc:sldChg>
      <pc:sldChg chg="modSp new">
        <pc:chgData name="Maryam Shahabi Lotfabadi" userId="S::maryam.shahabilotfabadi@nmtafe.wa.edu.au::a5635b2d-0737-48a5-9baf-943e68bf5fa9" providerId="AD" clId="Web-{9BF27FF1-3A23-0C29-D2FE-7615F38425B6}" dt="2021-10-20T03:50:29.641" v="441" actId="20577"/>
        <pc:sldMkLst>
          <pc:docMk/>
          <pc:sldMk cId="1534681447" sldId="266"/>
        </pc:sldMkLst>
        <pc:spChg chg="mod">
          <ac:chgData name="Maryam Shahabi Lotfabadi" userId="S::maryam.shahabilotfabadi@nmtafe.wa.edu.au::a5635b2d-0737-48a5-9baf-943e68bf5fa9" providerId="AD" clId="Web-{9BF27FF1-3A23-0C29-D2FE-7615F38425B6}" dt="2021-10-20T03:42:02.643" v="304" actId="20577"/>
          <ac:spMkLst>
            <pc:docMk/>
            <pc:sldMk cId="1534681447" sldId="266"/>
            <ac:spMk id="2" creationId="{77110670-045A-4B0B-870C-8FA31BD76DDF}"/>
          </ac:spMkLst>
        </pc:spChg>
        <pc:spChg chg="mod">
          <ac:chgData name="Maryam Shahabi Lotfabadi" userId="S::maryam.shahabilotfabadi@nmtafe.wa.edu.au::a5635b2d-0737-48a5-9baf-943e68bf5fa9" providerId="AD" clId="Web-{9BF27FF1-3A23-0C29-D2FE-7615F38425B6}" dt="2021-10-20T03:50:29.641" v="441" actId="20577"/>
          <ac:spMkLst>
            <pc:docMk/>
            <pc:sldMk cId="1534681447" sldId="266"/>
            <ac:spMk id="3" creationId="{7B098C78-F609-4A9B-8EBD-372C354E594F}"/>
          </ac:spMkLst>
        </pc:spChg>
      </pc:sldChg>
      <pc:sldChg chg="modSp new">
        <pc:chgData name="Maryam Shahabi Lotfabadi" userId="S::maryam.shahabilotfabadi@nmtafe.wa.edu.au::a5635b2d-0737-48a5-9baf-943e68bf5fa9" providerId="AD" clId="Web-{9BF27FF1-3A23-0C29-D2FE-7615F38425B6}" dt="2021-10-20T04:01:11.470" v="628" actId="20577"/>
        <pc:sldMkLst>
          <pc:docMk/>
          <pc:sldMk cId="1057191628" sldId="267"/>
        </pc:sldMkLst>
        <pc:spChg chg="mod">
          <ac:chgData name="Maryam Shahabi Lotfabadi" userId="S::maryam.shahabilotfabadi@nmtafe.wa.edu.au::a5635b2d-0737-48a5-9baf-943e68bf5fa9" providerId="AD" clId="Web-{9BF27FF1-3A23-0C29-D2FE-7615F38425B6}" dt="2021-10-20T03:50:40.563" v="442" actId="20577"/>
          <ac:spMkLst>
            <pc:docMk/>
            <pc:sldMk cId="1057191628" sldId="267"/>
            <ac:spMk id="2" creationId="{5830E4DD-4C02-4784-A779-A48F94DB58EC}"/>
          </ac:spMkLst>
        </pc:spChg>
        <pc:spChg chg="mod">
          <ac:chgData name="Maryam Shahabi Lotfabadi" userId="S::maryam.shahabilotfabadi@nmtafe.wa.edu.au::a5635b2d-0737-48a5-9baf-943e68bf5fa9" providerId="AD" clId="Web-{9BF27FF1-3A23-0C29-D2FE-7615F38425B6}" dt="2021-10-20T04:01:11.470" v="628" actId="20577"/>
          <ac:spMkLst>
            <pc:docMk/>
            <pc:sldMk cId="1057191628" sldId="267"/>
            <ac:spMk id="3" creationId="{41CD8A7E-9C52-497C-B064-DA24F8959E62}"/>
          </ac:spMkLst>
        </pc:spChg>
      </pc:sldChg>
      <pc:sldChg chg="modSp new">
        <pc:chgData name="Maryam Shahabi Lotfabadi" userId="S::maryam.shahabilotfabadi@nmtafe.wa.edu.au::a5635b2d-0737-48a5-9baf-943e68bf5fa9" providerId="AD" clId="Web-{9BF27FF1-3A23-0C29-D2FE-7615F38425B6}" dt="2021-10-20T04:24:21.521" v="941" actId="20577"/>
        <pc:sldMkLst>
          <pc:docMk/>
          <pc:sldMk cId="2615592586" sldId="268"/>
        </pc:sldMkLst>
        <pc:spChg chg="mod">
          <ac:chgData name="Maryam Shahabi Lotfabadi" userId="S::maryam.shahabilotfabadi@nmtafe.wa.edu.au::a5635b2d-0737-48a5-9baf-943e68bf5fa9" providerId="AD" clId="Web-{9BF27FF1-3A23-0C29-D2FE-7615F38425B6}" dt="2021-10-20T04:00:30.906" v="613" actId="20577"/>
          <ac:spMkLst>
            <pc:docMk/>
            <pc:sldMk cId="2615592586" sldId="268"/>
            <ac:spMk id="2" creationId="{527723F2-FBE9-48C0-92E1-371D380EB5F4}"/>
          </ac:spMkLst>
        </pc:spChg>
        <pc:spChg chg="mod">
          <ac:chgData name="Maryam Shahabi Lotfabadi" userId="S::maryam.shahabilotfabadi@nmtafe.wa.edu.au::a5635b2d-0737-48a5-9baf-943e68bf5fa9" providerId="AD" clId="Web-{9BF27FF1-3A23-0C29-D2FE-7615F38425B6}" dt="2021-10-20T04:24:21.521" v="941" actId="20577"/>
          <ac:spMkLst>
            <pc:docMk/>
            <pc:sldMk cId="2615592586" sldId="268"/>
            <ac:spMk id="3" creationId="{E5EB9AF2-028E-4B32-B06D-8B6F5BE8C28F}"/>
          </ac:spMkLst>
        </pc:spChg>
      </pc:sldChg>
      <pc:sldChg chg="addSp modSp new">
        <pc:chgData name="Maryam Shahabi Lotfabadi" userId="S::maryam.shahabilotfabadi@nmtafe.wa.edu.au::a5635b2d-0737-48a5-9baf-943e68bf5fa9" providerId="AD" clId="Web-{9BF27FF1-3A23-0C29-D2FE-7615F38425B6}" dt="2021-10-20T04:40:11.483" v="1184" actId="20577"/>
        <pc:sldMkLst>
          <pc:docMk/>
          <pc:sldMk cId="3006405692" sldId="269"/>
        </pc:sldMkLst>
        <pc:spChg chg="mod">
          <ac:chgData name="Maryam Shahabi Lotfabadi" userId="S::maryam.shahabilotfabadi@nmtafe.wa.edu.au::a5635b2d-0737-48a5-9baf-943e68bf5fa9" providerId="AD" clId="Web-{9BF27FF1-3A23-0C29-D2FE-7615F38425B6}" dt="2021-10-20T04:24:24.255" v="943" actId="20577"/>
          <ac:spMkLst>
            <pc:docMk/>
            <pc:sldMk cId="3006405692" sldId="269"/>
            <ac:spMk id="2" creationId="{EB9C5A75-201F-4C79-B117-0E32CB9F079E}"/>
          </ac:spMkLst>
        </pc:spChg>
        <pc:spChg chg="mod">
          <ac:chgData name="Maryam Shahabi Lotfabadi" userId="S::maryam.shahabilotfabadi@nmtafe.wa.edu.au::a5635b2d-0737-48a5-9baf-943e68bf5fa9" providerId="AD" clId="Web-{9BF27FF1-3A23-0C29-D2FE-7615F38425B6}" dt="2021-10-20T04:40:11.483" v="1184" actId="20577"/>
          <ac:spMkLst>
            <pc:docMk/>
            <pc:sldMk cId="3006405692" sldId="269"/>
            <ac:spMk id="3" creationId="{A55FFC74-24BA-4962-ACA2-533A6DCC2375}"/>
          </ac:spMkLst>
        </pc:spChg>
        <pc:picChg chg="add mod modCrop">
          <ac:chgData name="Maryam Shahabi Lotfabadi" userId="S::maryam.shahabilotfabadi@nmtafe.wa.edu.au::a5635b2d-0737-48a5-9baf-943e68bf5fa9" providerId="AD" clId="Web-{9BF27FF1-3A23-0C29-D2FE-7615F38425B6}" dt="2021-10-20T04:40:06.014" v="1183" actId="1076"/>
          <ac:picMkLst>
            <pc:docMk/>
            <pc:sldMk cId="3006405692" sldId="269"/>
            <ac:picMk id="4" creationId="{48F57CDA-B888-49C8-B1A6-198C5019C1CB}"/>
          </ac:picMkLst>
        </pc:picChg>
      </pc:sldChg>
      <pc:sldChg chg="modSp new">
        <pc:chgData name="Maryam Shahabi Lotfabadi" userId="S::maryam.shahabilotfabadi@nmtafe.wa.edu.au::a5635b2d-0737-48a5-9baf-943e68bf5fa9" providerId="AD" clId="Web-{9BF27FF1-3A23-0C29-D2FE-7615F38425B6}" dt="2021-10-20T04:57:34.509" v="1489" actId="20577"/>
        <pc:sldMkLst>
          <pc:docMk/>
          <pc:sldMk cId="659895147" sldId="270"/>
        </pc:sldMkLst>
        <pc:spChg chg="mod">
          <ac:chgData name="Maryam Shahabi Lotfabadi" userId="S::maryam.shahabilotfabadi@nmtafe.wa.edu.au::a5635b2d-0737-48a5-9baf-943e68bf5fa9" providerId="AD" clId="Web-{9BF27FF1-3A23-0C29-D2FE-7615F38425B6}" dt="2021-10-20T04:38:25.199" v="1135" actId="20577"/>
          <ac:spMkLst>
            <pc:docMk/>
            <pc:sldMk cId="659895147" sldId="270"/>
            <ac:spMk id="2" creationId="{B42B3689-28C8-4C96-919B-301A3EB2644C}"/>
          </ac:spMkLst>
        </pc:spChg>
        <pc:spChg chg="mod">
          <ac:chgData name="Maryam Shahabi Lotfabadi" userId="S::maryam.shahabilotfabadi@nmtafe.wa.edu.au::a5635b2d-0737-48a5-9baf-943e68bf5fa9" providerId="AD" clId="Web-{9BF27FF1-3A23-0C29-D2FE-7615F38425B6}" dt="2021-10-20T04:57:34.509" v="1489" actId="20577"/>
          <ac:spMkLst>
            <pc:docMk/>
            <pc:sldMk cId="659895147" sldId="270"/>
            <ac:spMk id="3" creationId="{713BE162-4684-4465-A602-7FF6499136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3/20/2024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8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3/20/2024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0486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3/20/2024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5146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3/20/2024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55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3/20/2024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3/20/2024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4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3/20/2024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31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3/20/2024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8895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3/20/2024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3290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3/20/2024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72958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3/20/2024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59112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3/20/2024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D50C02-5657-EC04-1AB2-37B6AD00073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7554632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A8E897-F610-4805-BC72-47DADCA3879F}"/>
              </a:ext>
            </a:extLst>
          </p:cNvPr>
          <p:cNvPicPr>
            <a:picLocks noChangeAspect="1"/>
          </p:cNvPicPr>
          <p:nvPr/>
        </p:nvPicPr>
        <p:blipFill rotWithShape="1">
          <a:blip r:embed="rId2">
            <a:alphaModFix/>
          </a:blip>
          <a:srcRect t="6949" r="-1" b="1191"/>
          <a:stretch/>
        </p:blipFill>
        <p:spPr>
          <a:xfrm>
            <a:off x="20" y="10"/>
            <a:ext cx="12188932" cy="6857990"/>
          </a:xfrm>
          <a:prstGeom prst="rect">
            <a:avLst/>
          </a:prstGeom>
        </p:spPr>
      </p:pic>
      <p:sp>
        <p:nvSpPr>
          <p:cNvPr id="24" name="Rectangle 23">
            <a:extLst>
              <a:ext uri="{FF2B5EF4-FFF2-40B4-BE49-F238E27FC236}">
                <a16:creationId xmlns:a16="http://schemas.microsoft.com/office/drawing/2014/main" id="{D78129BC-0C51-4867-94F7-5D578EEE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1898469"/>
          </a:xfrm>
          <a:prstGeom prst="rect">
            <a:avLst/>
          </a:prstGeom>
          <a:gradFill>
            <a:gsLst>
              <a:gs pos="100000">
                <a:srgbClr val="000000">
                  <a:alpha val="0"/>
                </a:srgbClr>
              </a:gs>
              <a:gs pos="0">
                <a:schemeClr val="tx1"/>
              </a:gs>
              <a:gs pos="36200">
                <a:srgbClr val="000000">
                  <a:alpha val="33000"/>
                </a:srgbClr>
              </a:gs>
              <a:gs pos="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4B96DB-3DBE-4D91-9C01-32C3771F8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1" y="3191435"/>
            <a:ext cx="12191999" cy="3666563"/>
          </a:xfrm>
          <a:prstGeom prst="rect">
            <a:avLst/>
          </a:prstGeom>
          <a:gradFill>
            <a:gsLst>
              <a:gs pos="100000">
                <a:srgbClr val="000000">
                  <a:alpha val="0"/>
                </a:srgbClr>
              </a:gs>
              <a:gs pos="0">
                <a:schemeClr val="tx1"/>
              </a:gs>
              <a:gs pos="55000">
                <a:srgbClr val="000000">
                  <a:alpha val="37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3681048"/>
            <a:ext cx="9456049" cy="2086714"/>
          </a:xfrm>
        </p:spPr>
        <p:txBody>
          <a:bodyPr anchor="b">
            <a:normAutofit/>
          </a:bodyPr>
          <a:lstStyle/>
          <a:p>
            <a:r>
              <a:rPr lang="en-GB" dirty="0">
                <a:solidFill>
                  <a:srgbClr val="FFFFFF"/>
                </a:solidFill>
                <a:cs typeface="Calibri Light"/>
              </a:rPr>
              <a:t>Power BI Desktop</a:t>
            </a:r>
            <a:endParaRPr lang="en-GB" dirty="0">
              <a:solidFill>
                <a:srgbClr val="FFFFFF"/>
              </a:solidFill>
            </a:endParaRPr>
          </a:p>
        </p:txBody>
      </p:sp>
      <p:sp>
        <p:nvSpPr>
          <p:cNvPr id="3" name="Subtitle 2"/>
          <p:cNvSpPr>
            <a:spLocks noGrp="1"/>
          </p:cNvSpPr>
          <p:nvPr>
            <p:ph type="subTitle" idx="1"/>
          </p:nvPr>
        </p:nvSpPr>
        <p:spPr>
          <a:xfrm>
            <a:off x="841248" y="663960"/>
            <a:ext cx="9456049" cy="1027113"/>
          </a:xfrm>
        </p:spPr>
        <p:txBody>
          <a:bodyPr anchor="ctr">
            <a:normAutofit/>
          </a:bodyPr>
          <a:lstStyle/>
          <a:p>
            <a:pPr algn="r"/>
            <a:r>
              <a:rPr lang="en-GB" sz="3200" dirty="0"/>
              <a:t>Create rich, interactive reports with Power BI</a:t>
            </a:r>
            <a:endParaRPr lang="en-US" sz="3200" dirty="0"/>
          </a:p>
          <a:p>
            <a:pPr algn="r"/>
            <a:endParaRPr lang="en-GB" dirty="0">
              <a:solidFill>
                <a:srgbClr val="FFFFFF"/>
              </a:solidFill>
            </a:endParaRPr>
          </a:p>
        </p:txBody>
      </p:sp>
      <p:cxnSp>
        <p:nvCxnSpPr>
          <p:cNvPr id="30" name="Straight Connector 29">
            <a:extLst>
              <a:ext uri="{FF2B5EF4-FFF2-40B4-BE49-F238E27FC236}">
                <a16:creationId xmlns:a16="http://schemas.microsoft.com/office/drawing/2014/main" id="{6F6381B8-3E60-4161-90B0-AA93236479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145" y="1898469"/>
            <a:ext cx="10381553"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ED0F-3D5C-4D42-895B-B8E7EA1D995C}"/>
              </a:ext>
            </a:extLst>
          </p:cNvPr>
          <p:cNvSpPr>
            <a:spLocks noGrp="1"/>
          </p:cNvSpPr>
          <p:nvPr>
            <p:ph type="title"/>
          </p:nvPr>
        </p:nvSpPr>
        <p:spPr>
          <a:xfrm>
            <a:off x="841248" y="552782"/>
            <a:ext cx="9489000" cy="1846469"/>
          </a:xfrm>
        </p:spPr>
        <p:txBody>
          <a:bodyPr>
            <a:normAutofit fontScale="90000"/>
          </a:bodyPr>
          <a:lstStyle/>
          <a:p>
            <a:r>
              <a:rPr lang="en-GB" dirty="0"/>
              <a:t>Second dashboard: Prep to combine multiple tables</a:t>
            </a:r>
            <a:br>
              <a:rPr lang="en-GB" dirty="0"/>
            </a:br>
            <a:r>
              <a:rPr lang="en-GB" sz="1100" dirty="0">
                <a:ea typeface="+mn-lt"/>
                <a:cs typeface="+mn-lt"/>
              </a:rPr>
              <a:t>Note: data is from Gapminder.org</a:t>
            </a:r>
            <a:br>
              <a:rPr lang="en-GB" dirty="0"/>
            </a:br>
            <a:endParaRPr lang="en-US" dirty="0"/>
          </a:p>
          <a:p>
            <a:endParaRPr lang="en-GB" dirty="0"/>
          </a:p>
        </p:txBody>
      </p:sp>
      <p:sp>
        <p:nvSpPr>
          <p:cNvPr id="3" name="Content Placeholder 2">
            <a:extLst>
              <a:ext uri="{FF2B5EF4-FFF2-40B4-BE49-F238E27FC236}">
                <a16:creationId xmlns:a16="http://schemas.microsoft.com/office/drawing/2014/main" id="{1815558A-1F54-436A-8671-ADB469CD80B9}"/>
              </a:ext>
            </a:extLst>
          </p:cNvPr>
          <p:cNvSpPr>
            <a:spLocks noGrp="1"/>
          </p:cNvSpPr>
          <p:nvPr>
            <p:ph idx="1"/>
          </p:nvPr>
        </p:nvSpPr>
        <p:spPr>
          <a:xfrm>
            <a:off x="841248" y="1677119"/>
            <a:ext cx="9489000" cy="4392967"/>
          </a:xfrm>
        </p:spPr>
        <p:txBody>
          <a:bodyPr vert="horz" lIns="91440" tIns="45720" rIns="91440" bIns="45720" rtlCol="0" anchor="t">
            <a:normAutofit/>
          </a:bodyPr>
          <a:lstStyle/>
          <a:p>
            <a:r>
              <a:rPr lang="en-GB" dirty="0"/>
              <a:t>Open </a:t>
            </a:r>
            <a:r>
              <a:rPr lang="en-GB" dirty="0" err="1">
                <a:ea typeface="+mn-lt"/>
                <a:cs typeface="+mn-lt"/>
              </a:rPr>
              <a:t>CountryPops.</a:t>
            </a:r>
            <a:r>
              <a:rPr lang="en-GB" dirty="0" err="1"/>
              <a:t>xslx</a:t>
            </a:r>
            <a:r>
              <a:rPr lang="en-GB" dirty="0"/>
              <a:t> via get data on Power BI, then select these tables: Africa, </a:t>
            </a:r>
            <a:r>
              <a:rPr lang="en-GB" dirty="0" err="1"/>
              <a:t>Antractia</a:t>
            </a:r>
            <a:r>
              <a:rPr lang="en-GB" dirty="0"/>
              <a:t>, Asia, Europe, North America, Oceania, South </a:t>
            </a:r>
            <a:r>
              <a:rPr lang="en-GB" dirty="0" err="1"/>
              <a:t>america</a:t>
            </a:r>
            <a:r>
              <a:rPr lang="en-GB" dirty="0"/>
              <a:t> </a:t>
            </a:r>
            <a:r>
              <a:rPr lang="en-GB" dirty="0" err="1"/>
              <a:t>tabels</a:t>
            </a:r>
            <a:r>
              <a:rPr lang="en-GB" dirty="0"/>
              <a:t>.  </a:t>
            </a:r>
          </a:p>
          <a:p>
            <a:r>
              <a:rPr lang="en-GB" dirty="0"/>
              <a:t>Begin with Africa: select Africa / home / transform data </a:t>
            </a:r>
          </a:p>
          <a:p>
            <a:r>
              <a:rPr lang="en-GB" dirty="0"/>
              <a:t>Remove flag and status column: right click on </a:t>
            </a:r>
            <a:r>
              <a:rPr lang="en-GB" dirty="0" err="1"/>
              <a:t>cloumn</a:t>
            </a:r>
            <a:r>
              <a:rPr lang="en-GB" dirty="0"/>
              <a:t> / remove</a:t>
            </a:r>
          </a:p>
          <a:p>
            <a:r>
              <a:rPr lang="en-GB" dirty="0"/>
              <a:t>Send key </a:t>
            </a:r>
            <a:r>
              <a:rPr lang="en-GB" dirty="0" err="1"/>
              <a:t>cloumn</a:t>
            </a:r>
            <a:r>
              <a:rPr lang="en-GB" dirty="0"/>
              <a:t> to the beginning : </a:t>
            </a:r>
            <a:r>
              <a:rPr lang="en-GB" dirty="0">
                <a:ea typeface="+mn-lt"/>
                <a:cs typeface="+mn-lt"/>
              </a:rPr>
              <a:t>right click on </a:t>
            </a:r>
            <a:r>
              <a:rPr lang="en-GB" dirty="0" err="1">
                <a:ea typeface="+mn-lt"/>
                <a:cs typeface="+mn-lt"/>
              </a:rPr>
              <a:t>cloumn</a:t>
            </a:r>
            <a:r>
              <a:rPr lang="en-GB" dirty="0">
                <a:ea typeface="+mn-lt"/>
                <a:cs typeface="+mn-lt"/>
              </a:rPr>
              <a:t> / move / to the beginning </a:t>
            </a:r>
            <a:endParaRPr lang="en-GB" dirty="0"/>
          </a:p>
          <a:p>
            <a:r>
              <a:rPr lang="en-GB" dirty="0"/>
              <a:t>Add new column: add column tab / custom column / change the name to </a:t>
            </a:r>
            <a:r>
              <a:rPr lang="en-GB" dirty="0">
                <a:ea typeface="+mn-lt"/>
                <a:cs typeface="+mn-lt"/>
              </a:rPr>
              <a:t>Continent /</a:t>
            </a:r>
            <a:r>
              <a:rPr lang="en-GB" dirty="0" err="1">
                <a:ea typeface="+mn-lt"/>
                <a:cs typeface="+mn-lt"/>
              </a:rPr>
              <a:t>custome</a:t>
            </a:r>
            <a:r>
              <a:rPr lang="en-GB" dirty="0">
                <a:ea typeface="+mn-lt"/>
                <a:cs typeface="+mn-lt"/>
              </a:rPr>
              <a:t> column formula is ="Africa" / ok</a:t>
            </a:r>
          </a:p>
          <a:p>
            <a:r>
              <a:rPr lang="en-GB" dirty="0"/>
              <a:t>Do the same for all other </a:t>
            </a:r>
            <a:r>
              <a:rPr lang="en-GB" dirty="0" err="1">
                <a:ea typeface="+mn-lt"/>
                <a:cs typeface="+mn-lt"/>
              </a:rPr>
              <a:t>Antractia</a:t>
            </a:r>
            <a:r>
              <a:rPr lang="en-GB" dirty="0">
                <a:ea typeface="+mn-lt"/>
                <a:cs typeface="+mn-lt"/>
              </a:rPr>
              <a:t>, Asia, Europe, North America, Oceania, South </a:t>
            </a:r>
            <a:r>
              <a:rPr lang="en-GB" dirty="0" err="1">
                <a:ea typeface="+mn-lt"/>
                <a:cs typeface="+mn-lt"/>
              </a:rPr>
              <a:t>america</a:t>
            </a:r>
            <a:r>
              <a:rPr lang="en-GB" dirty="0">
                <a:ea typeface="+mn-lt"/>
                <a:cs typeface="+mn-lt"/>
              </a:rPr>
              <a:t>, then save this PBIX file as </a:t>
            </a:r>
            <a:r>
              <a:rPr lang="en-GB" dirty="0" err="1">
                <a:ea typeface="+mn-lt"/>
                <a:cs typeface="+mn-lt"/>
              </a:rPr>
              <a:t>Countries.pbix</a:t>
            </a:r>
            <a:r>
              <a:rPr lang="en-GB" dirty="0">
                <a:ea typeface="+mn-lt"/>
                <a:cs typeface="+mn-lt"/>
              </a:rPr>
              <a:t>. </a:t>
            </a:r>
          </a:p>
          <a:p>
            <a:endParaRPr lang="en-GB" dirty="0"/>
          </a:p>
        </p:txBody>
      </p:sp>
    </p:spTree>
    <p:extLst>
      <p:ext uri="{BB962C8B-B14F-4D97-AF65-F5344CB8AC3E}">
        <p14:creationId xmlns:p14="http://schemas.microsoft.com/office/powerpoint/2010/main" val="38811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0670-045A-4B0B-870C-8FA31BD76DDF}"/>
              </a:ext>
            </a:extLst>
          </p:cNvPr>
          <p:cNvSpPr>
            <a:spLocks noGrp="1"/>
          </p:cNvSpPr>
          <p:nvPr>
            <p:ph type="title"/>
          </p:nvPr>
        </p:nvSpPr>
        <p:spPr/>
        <p:txBody>
          <a:bodyPr/>
          <a:lstStyle/>
          <a:p>
            <a:r>
              <a:rPr lang="en-GB"/>
              <a:t>Append data to a query</a:t>
            </a:r>
            <a:endParaRPr lang="en-US"/>
          </a:p>
          <a:p>
            <a:endParaRPr lang="en-GB" dirty="0"/>
          </a:p>
        </p:txBody>
      </p:sp>
      <p:sp>
        <p:nvSpPr>
          <p:cNvPr id="3" name="Content Placeholder 2">
            <a:extLst>
              <a:ext uri="{FF2B5EF4-FFF2-40B4-BE49-F238E27FC236}">
                <a16:creationId xmlns:a16="http://schemas.microsoft.com/office/drawing/2014/main" id="{7B098C78-F609-4A9B-8EBD-372C354E594F}"/>
              </a:ext>
            </a:extLst>
          </p:cNvPr>
          <p:cNvSpPr>
            <a:spLocks noGrp="1"/>
          </p:cNvSpPr>
          <p:nvPr>
            <p:ph idx="1"/>
          </p:nvPr>
        </p:nvSpPr>
        <p:spPr/>
        <p:txBody>
          <a:bodyPr vert="horz" lIns="91440" tIns="45720" rIns="91440" bIns="45720" rtlCol="0" anchor="t">
            <a:normAutofit/>
          </a:bodyPr>
          <a:lstStyle/>
          <a:p>
            <a:r>
              <a:rPr lang="en-GB"/>
              <a:t>Right click on Africa table/ duplicate / and change the Africa (2) table to All Countries</a:t>
            </a:r>
          </a:p>
          <a:p>
            <a:r>
              <a:rPr lang="en-GB"/>
              <a:t>Click on </a:t>
            </a:r>
            <a:r>
              <a:rPr lang="en-GB">
                <a:ea typeface="+mn-lt"/>
                <a:cs typeface="+mn-lt"/>
              </a:rPr>
              <a:t>All Countries table / home tab / combine / append query / table to append: Antractia /ok .  if you choose three or more tables you can choose all one time.</a:t>
            </a:r>
            <a:endParaRPr lang="en-GB" dirty="0">
              <a:ea typeface="+mn-lt"/>
              <a:cs typeface="+mn-lt"/>
            </a:endParaRPr>
          </a:p>
          <a:p>
            <a:r>
              <a:rPr lang="en-GB">
                <a:ea typeface="+mn-lt"/>
                <a:cs typeface="+mn-lt"/>
              </a:rPr>
              <a:t>Save your work </a:t>
            </a:r>
            <a:endParaRPr lang="en-GB" dirty="0">
              <a:ea typeface="+mn-lt"/>
              <a:cs typeface="+mn-lt"/>
            </a:endParaRPr>
          </a:p>
          <a:p>
            <a:endParaRPr lang="en-GB" dirty="0">
              <a:ea typeface="+mn-lt"/>
              <a:cs typeface="+mn-lt"/>
            </a:endParaRPr>
          </a:p>
        </p:txBody>
      </p:sp>
    </p:spTree>
    <p:extLst>
      <p:ext uri="{BB962C8B-B14F-4D97-AF65-F5344CB8AC3E}">
        <p14:creationId xmlns:p14="http://schemas.microsoft.com/office/powerpoint/2010/main" val="153468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E4DD-4C02-4784-A779-A48F94DB58EC}"/>
              </a:ext>
            </a:extLst>
          </p:cNvPr>
          <p:cNvSpPr>
            <a:spLocks noGrp="1"/>
          </p:cNvSpPr>
          <p:nvPr>
            <p:ph type="title"/>
          </p:nvPr>
        </p:nvSpPr>
        <p:spPr/>
        <p:txBody>
          <a:bodyPr/>
          <a:lstStyle/>
          <a:p>
            <a:r>
              <a:rPr lang="en-GB"/>
              <a:t>Add an index column</a:t>
            </a:r>
            <a:endParaRPr lang="en-US"/>
          </a:p>
          <a:p>
            <a:endParaRPr lang="en-GB" dirty="0"/>
          </a:p>
        </p:txBody>
      </p:sp>
      <p:sp>
        <p:nvSpPr>
          <p:cNvPr id="3" name="Content Placeholder 2">
            <a:extLst>
              <a:ext uri="{FF2B5EF4-FFF2-40B4-BE49-F238E27FC236}">
                <a16:creationId xmlns:a16="http://schemas.microsoft.com/office/drawing/2014/main" id="{41CD8A7E-9C52-497C-B064-DA24F8959E62}"/>
              </a:ext>
            </a:extLst>
          </p:cNvPr>
          <p:cNvSpPr>
            <a:spLocks noGrp="1"/>
          </p:cNvSpPr>
          <p:nvPr>
            <p:ph idx="1"/>
          </p:nvPr>
        </p:nvSpPr>
        <p:spPr/>
        <p:txBody>
          <a:bodyPr vert="horz" lIns="91440" tIns="45720" rIns="91440" bIns="45720" rtlCol="0" anchor="t">
            <a:normAutofit/>
          </a:bodyPr>
          <a:lstStyle/>
          <a:p>
            <a:r>
              <a:rPr lang="en-GB"/>
              <a:t>You can see value in the Key column is repeated several times. For example,  1, 2, and 3 are repaeted more than one time for the Key column. </a:t>
            </a:r>
            <a:endParaRPr lang="en-US"/>
          </a:p>
          <a:p>
            <a:r>
              <a:rPr lang="en-GB"/>
              <a:t>On the Power Query editor select all Countries / remove the Key column. </a:t>
            </a:r>
          </a:p>
          <a:p>
            <a:r>
              <a:rPr lang="en-GB"/>
              <a:t>Add column tab / index column / from 1 / move the new column to the beginning / rename it to ID. </a:t>
            </a:r>
          </a:p>
          <a:p>
            <a:r>
              <a:rPr lang="en-GB"/>
              <a:t>Save your work. </a:t>
            </a:r>
            <a:endParaRPr lang="en-GB" dirty="0"/>
          </a:p>
        </p:txBody>
      </p:sp>
    </p:spTree>
    <p:extLst>
      <p:ext uri="{BB962C8B-B14F-4D97-AF65-F5344CB8AC3E}">
        <p14:creationId xmlns:p14="http://schemas.microsoft.com/office/powerpoint/2010/main" val="105719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23F2-FBE9-48C0-92E1-371D380EB5F4}"/>
              </a:ext>
            </a:extLst>
          </p:cNvPr>
          <p:cNvSpPr>
            <a:spLocks noGrp="1"/>
          </p:cNvSpPr>
          <p:nvPr>
            <p:ph type="title"/>
          </p:nvPr>
        </p:nvSpPr>
        <p:spPr/>
        <p:txBody>
          <a:bodyPr/>
          <a:lstStyle/>
          <a:p>
            <a:r>
              <a:rPr lang="en-GB"/>
              <a:t>Clean up data</a:t>
            </a:r>
            <a:endParaRPr lang="en-US"/>
          </a:p>
          <a:p>
            <a:endParaRPr lang="en-GB" dirty="0"/>
          </a:p>
        </p:txBody>
      </p:sp>
      <p:sp>
        <p:nvSpPr>
          <p:cNvPr id="3" name="Content Placeholder 2">
            <a:extLst>
              <a:ext uri="{FF2B5EF4-FFF2-40B4-BE49-F238E27FC236}">
                <a16:creationId xmlns:a16="http://schemas.microsoft.com/office/drawing/2014/main" id="{E5EB9AF2-028E-4B32-B06D-8B6F5BE8C28F}"/>
              </a:ext>
            </a:extLst>
          </p:cNvPr>
          <p:cNvSpPr>
            <a:spLocks noGrp="1"/>
          </p:cNvSpPr>
          <p:nvPr>
            <p:ph idx="1"/>
          </p:nvPr>
        </p:nvSpPr>
        <p:spPr/>
        <p:txBody>
          <a:bodyPr vert="horz" lIns="91440" tIns="45720" rIns="91440" bIns="45720" rtlCol="0" anchor="t">
            <a:normAutofit/>
          </a:bodyPr>
          <a:lstStyle/>
          <a:p>
            <a:r>
              <a:rPr lang="en-GB"/>
              <a:t>Open </a:t>
            </a:r>
            <a:r>
              <a:rPr lang="en-GB">
                <a:ea typeface="+mn-lt"/>
                <a:cs typeface="+mn-lt"/>
              </a:rPr>
              <a:t>GrowthRates</a:t>
            </a:r>
            <a:r>
              <a:rPr lang="en-GB"/>
              <a:t>.xlsx / select population by country and population Growth rate /load</a:t>
            </a:r>
          </a:p>
          <a:p>
            <a:r>
              <a:rPr lang="en-GB"/>
              <a:t>Home tab/ transform data / select </a:t>
            </a:r>
            <a:r>
              <a:rPr lang="en-GB">
                <a:ea typeface="+mn-lt"/>
                <a:cs typeface="+mn-lt"/>
              </a:rPr>
              <a:t>population by country / select date column / date type / date / add new step </a:t>
            </a:r>
            <a:endParaRPr lang="en-GB" dirty="0"/>
          </a:p>
          <a:p>
            <a:r>
              <a:rPr lang="en-GB"/>
              <a:t>Select </a:t>
            </a:r>
            <a:r>
              <a:rPr lang="en-GB">
                <a:ea typeface="+mn-lt"/>
                <a:cs typeface="+mn-lt"/>
              </a:rPr>
              <a:t>population Growth rate / select polulation growth rate column / data type / decimal number / add new step / you can see some errors. The errors is for minus numbers.  You can see it is not minus sign it is hyphen. </a:t>
            </a:r>
            <a:endParaRPr lang="en-GB" dirty="0">
              <a:ea typeface="+mn-lt"/>
              <a:cs typeface="+mn-lt"/>
            </a:endParaRPr>
          </a:p>
          <a:p>
            <a:r>
              <a:rPr lang="en-GB">
                <a:ea typeface="+mn-lt"/>
                <a:cs typeface="+mn-lt"/>
              </a:rPr>
              <a:t>Delete change type 1 / select one of the minus cells / replace value / _ with - / now change the data type / decimal number . </a:t>
            </a:r>
            <a:endParaRPr lang="en-GB" dirty="0"/>
          </a:p>
          <a:p>
            <a:endParaRPr lang="en-GB" dirty="0"/>
          </a:p>
        </p:txBody>
      </p:sp>
    </p:spTree>
    <p:extLst>
      <p:ext uri="{BB962C8B-B14F-4D97-AF65-F5344CB8AC3E}">
        <p14:creationId xmlns:p14="http://schemas.microsoft.com/office/powerpoint/2010/main" val="261559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5A75-201F-4C79-B117-0E32CB9F079E}"/>
              </a:ext>
            </a:extLst>
          </p:cNvPr>
          <p:cNvSpPr>
            <a:spLocks noGrp="1"/>
          </p:cNvSpPr>
          <p:nvPr>
            <p:ph type="title"/>
          </p:nvPr>
        </p:nvSpPr>
        <p:spPr/>
        <p:txBody>
          <a:bodyPr/>
          <a:lstStyle/>
          <a:p>
            <a:r>
              <a:rPr lang="en-GB"/>
              <a:t>Relate tables in your model</a:t>
            </a:r>
            <a:endParaRPr lang="en-US"/>
          </a:p>
          <a:p>
            <a:endParaRPr lang="en-GB" dirty="0"/>
          </a:p>
        </p:txBody>
      </p:sp>
      <p:sp>
        <p:nvSpPr>
          <p:cNvPr id="3" name="Content Placeholder 2">
            <a:extLst>
              <a:ext uri="{FF2B5EF4-FFF2-40B4-BE49-F238E27FC236}">
                <a16:creationId xmlns:a16="http://schemas.microsoft.com/office/drawing/2014/main" id="{A55FFC74-24BA-4962-ACA2-533A6DCC2375}"/>
              </a:ext>
            </a:extLst>
          </p:cNvPr>
          <p:cNvSpPr>
            <a:spLocks noGrp="1"/>
          </p:cNvSpPr>
          <p:nvPr>
            <p:ph idx="1"/>
          </p:nvPr>
        </p:nvSpPr>
        <p:spPr/>
        <p:txBody>
          <a:bodyPr vert="horz" lIns="91440" tIns="45720" rIns="91440" bIns="45720" rtlCol="0" anchor="t">
            <a:normAutofit/>
          </a:bodyPr>
          <a:lstStyle/>
          <a:p>
            <a:r>
              <a:rPr lang="en-GB"/>
              <a:t>Click on Model (left side of Power BI dashboard) / delete all relationships </a:t>
            </a:r>
          </a:p>
          <a:p>
            <a:r>
              <a:rPr lang="en-GB"/>
              <a:t>Create new relationship: relate </a:t>
            </a:r>
            <a:r>
              <a:rPr lang="en-GB">
                <a:ea typeface="+mn-lt"/>
                <a:cs typeface="+mn-lt"/>
              </a:rPr>
              <a:t>population by country to all countries based on name of the country. Drag country from population by country and drop it to name on all countries. / if you right click on relationship, you can see the properties.</a:t>
            </a:r>
            <a:r>
              <a:rPr lang="en-GB" dirty="0">
                <a:ea typeface="+mn-lt"/>
                <a:cs typeface="+mn-lt"/>
              </a:rPr>
              <a:t> </a:t>
            </a:r>
          </a:p>
          <a:p>
            <a:r>
              <a:rPr lang="en-GB"/>
              <a:t>Do the same for all countries and </a:t>
            </a:r>
            <a:r>
              <a:rPr lang="en-GB">
                <a:ea typeface="+mn-lt"/>
                <a:cs typeface="+mn-lt"/>
              </a:rPr>
              <a:t>population Growth rate. </a:t>
            </a:r>
          </a:p>
          <a:p>
            <a:r>
              <a:rPr lang="en-GB"/>
              <a:t>You can hide some quries as you wish. Just click on below sign.</a:t>
            </a:r>
          </a:p>
          <a:p>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48F57CDA-B888-49C8-B1A6-198C5019C1CB}"/>
              </a:ext>
            </a:extLst>
          </p:cNvPr>
          <p:cNvPicPr>
            <a:picLocks noChangeAspect="1"/>
          </p:cNvPicPr>
          <p:nvPr/>
        </p:nvPicPr>
        <p:blipFill rotWithShape="1">
          <a:blip r:embed="rId2"/>
          <a:srcRect l="76364" t="14706" r="-331" b="43529"/>
          <a:stretch/>
        </p:blipFill>
        <p:spPr>
          <a:xfrm>
            <a:off x="7912631" y="3967162"/>
            <a:ext cx="3416020" cy="3370799"/>
          </a:xfrm>
          <a:prstGeom prst="rect">
            <a:avLst/>
          </a:prstGeom>
        </p:spPr>
      </p:pic>
    </p:spTree>
    <p:extLst>
      <p:ext uri="{BB962C8B-B14F-4D97-AF65-F5344CB8AC3E}">
        <p14:creationId xmlns:p14="http://schemas.microsoft.com/office/powerpoint/2010/main" val="300640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3689-28C8-4C96-919B-301A3EB2644C}"/>
              </a:ext>
            </a:extLst>
          </p:cNvPr>
          <p:cNvSpPr>
            <a:spLocks noGrp="1"/>
          </p:cNvSpPr>
          <p:nvPr>
            <p:ph type="title"/>
          </p:nvPr>
        </p:nvSpPr>
        <p:spPr/>
        <p:txBody>
          <a:bodyPr/>
          <a:lstStyle/>
          <a:p>
            <a:r>
              <a:rPr lang="en-GB"/>
              <a:t>Merge data</a:t>
            </a:r>
            <a:endParaRPr lang="en-US"/>
          </a:p>
          <a:p>
            <a:endParaRPr lang="en-GB" dirty="0"/>
          </a:p>
        </p:txBody>
      </p:sp>
      <p:sp>
        <p:nvSpPr>
          <p:cNvPr id="3" name="Content Placeholder 2">
            <a:extLst>
              <a:ext uri="{FF2B5EF4-FFF2-40B4-BE49-F238E27FC236}">
                <a16:creationId xmlns:a16="http://schemas.microsoft.com/office/drawing/2014/main" id="{713BE162-4684-4465-A602-7FF6499136F3}"/>
              </a:ext>
            </a:extLst>
          </p:cNvPr>
          <p:cNvSpPr>
            <a:spLocks noGrp="1"/>
          </p:cNvSpPr>
          <p:nvPr>
            <p:ph idx="1"/>
          </p:nvPr>
        </p:nvSpPr>
        <p:spPr>
          <a:xfrm>
            <a:off x="841248" y="1227043"/>
            <a:ext cx="9489000" cy="4616540"/>
          </a:xfrm>
        </p:spPr>
        <p:txBody>
          <a:bodyPr vert="horz" lIns="91440" tIns="45720" rIns="91440" bIns="45720" rtlCol="0" anchor="t">
            <a:normAutofit/>
          </a:bodyPr>
          <a:lstStyle/>
          <a:p>
            <a:r>
              <a:rPr lang="en-GB"/>
              <a:t>Home tab / transform data / select all countries table / combine / merge quries / merge quries as new / choose </a:t>
            </a:r>
            <a:r>
              <a:rPr lang="en-GB">
                <a:ea typeface="+mn-lt"/>
                <a:cs typeface="+mn-lt"/>
              </a:rPr>
              <a:t>population by country / choose name field for all countries and country for population by country / you can select which join you like; I choose default one which is left outer. / ok / click on population by country column and check which columns do you want to expand. I choose population, date and % of world population. / ok</a:t>
            </a:r>
          </a:p>
          <a:p>
            <a:r>
              <a:rPr lang="en-GB">
                <a:ea typeface="+mn-lt"/>
                <a:cs typeface="+mn-lt"/>
              </a:rPr>
              <a:t>combine / merge quries / merge quries / choose population Growth rate/ choose name field for all countries and country for population Growth rate / ok / click on population Growth rate and select population Growth rate (%). / change the Merge 1 name to the meaning full name like all countries and population data</a:t>
            </a:r>
            <a:endParaRPr lang="en-GB" dirty="0">
              <a:ea typeface="+mn-lt"/>
              <a:cs typeface="+mn-lt"/>
            </a:endParaRPr>
          </a:p>
          <a:p>
            <a:endParaRPr lang="en-GB" dirty="0"/>
          </a:p>
        </p:txBody>
      </p:sp>
    </p:spTree>
    <p:extLst>
      <p:ext uri="{BB962C8B-B14F-4D97-AF65-F5344CB8AC3E}">
        <p14:creationId xmlns:p14="http://schemas.microsoft.com/office/powerpoint/2010/main" val="65989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40F3-73DF-48C3-9A03-29A5DBFE121B}"/>
              </a:ext>
            </a:extLst>
          </p:cNvPr>
          <p:cNvSpPr>
            <a:spLocks noGrp="1"/>
          </p:cNvSpPr>
          <p:nvPr>
            <p:ph type="title"/>
          </p:nvPr>
        </p:nvSpPr>
        <p:spPr>
          <a:xfrm>
            <a:off x="841248" y="711532"/>
            <a:ext cx="9489000" cy="1325563"/>
          </a:xfrm>
        </p:spPr>
        <p:txBody>
          <a:bodyPr/>
          <a:lstStyle/>
          <a:p>
            <a:r>
              <a:rPr lang="en-GB" dirty="0"/>
              <a:t>Use the Power BI Desktop Report view</a:t>
            </a:r>
            <a:endParaRPr lang="en-US" dirty="0"/>
          </a:p>
          <a:p>
            <a:endParaRPr lang="en-GB" dirty="0"/>
          </a:p>
        </p:txBody>
      </p:sp>
      <p:sp>
        <p:nvSpPr>
          <p:cNvPr id="3" name="Content Placeholder 2">
            <a:extLst>
              <a:ext uri="{FF2B5EF4-FFF2-40B4-BE49-F238E27FC236}">
                <a16:creationId xmlns:a16="http://schemas.microsoft.com/office/drawing/2014/main" id="{3FC364CE-0BE0-4BB0-9AA9-9A6CA81B5CB1}"/>
              </a:ext>
            </a:extLst>
          </p:cNvPr>
          <p:cNvSpPr>
            <a:spLocks noGrp="1"/>
          </p:cNvSpPr>
          <p:nvPr>
            <p:ph idx="1"/>
          </p:nvPr>
        </p:nvSpPr>
        <p:spPr/>
        <p:txBody>
          <a:bodyPr vert="horz" lIns="91440" tIns="45720" rIns="91440" bIns="45720" rtlCol="0" anchor="t">
            <a:normAutofit lnSpcReduction="10000"/>
          </a:bodyPr>
          <a:lstStyle/>
          <a:p>
            <a:r>
              <a:rPr lang="en-GB" dirty="0"/>
              <a:t>Click on Report (left side menu). From </a:t>
            </a:r>
            <a:r>
              <a:rPr lang="en-GB" dirty="0">
                <a:ea typeface="+mn-lt"/>
                <a:cs typeface="+mn-lt"/>
              </a:rPr>
              <a:t>all countries and population data choose continent and  population by </a:t>
            </a:r>
            <a:r>
              <a:rPr lang="en-GB" dirty="0" err="1">
                <a:ea typeface="+mn-lt"/>
                <a:cs typeface="+mn-lt"/>
              </a:rPr>
              <a:t>country</a:t>
            </a:r>
            <a:r>
              <a:rPr lang="en-GB" dirty="0" err="1"/>
              <a:t>.population</a:t>
            </a:r>
            <a:r>
              <a:rPr lang="en-GB" dirty="0"/>
              <a:t> from Fields section. </a:t>
            </a:r>
          </a:p>
          <a:p>
            <a:r>
              <a:rPr lang="en-GB" dirty="0"/>
              <a:t>Select bar chart from visualization and choose name and </a:t>
            </a:r>
            <a:r>
              <a:rPr lang="en-GB" dirty="0">
                <a:ea typeface="+mn-lt"/>
                <a:cs typeface="+mn-lt"/>
              </a:rPr>
              <a:t>population by country.% of world population. </a:t>
            </a:r>
          </a:p>
          <a:p>
            <a:r>
              <a:rPr lang="en-GB">
                <a:ea typeface="+mn-lt"/>
                <a:cs typeface="+mn-lt"/>
              </a:rPr>
              <a:t>Select Matrix from visualization and choose name, population by country.% of world population and population by country.population</a:t>
            </a:r>
            <a:endParaRPr lang="en-GB" dirty="0">
              <a:ea typeface="+mn-lt"/>
              <a:cs typeface="+mn-lt"/>
            </a:endParaRPr>
          </a:p>
          <a:p>
            <a:r>
              <a:rPr lang="en-GB">
                <a:ea typeface="+mn-lt"/>
                <a:cs typeface="+mn-lt"/>
              </a:rPr>
              <a:t>Apply data bar to population by country.population : fields tab / values: click on population by country.% of world population / conditional formating / data bar / change anything you like / ok</a:t>
            </a:r>
            <a:endParaRPr lang="en-GB" dirty="0">
              <a:ea typeface="+mn-lt"/>
              <a:cs typeface="+mn-lt"/>
            </a:endParaRPr>
          </a:p>
        </p:txBody>
      </p:sp>
    </p:spTree>
    <p:extLst>
      <p:ext uri="{BB962C8B-B14F-4D97-AF65-F5344CB8AC3E}">
        <p14:creationId xmlns:p14="http://schemas.microsoft.com/office/powerpoint/2010/main" val="422030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251D-50D1-4213-95F8-4503597497B0}"/>
              </a:ext>
            </a:extLst>
          </p:cNvPr>
          <p:cNvSpPr>
            <a:spLocks noGrp="1"/>
          </p:cNvSpPr>
          <p:nvPr>
            <p:ph type="title"/>
          </p:nvPr>
        </p:nvSpPr>
        <p:spPr>
          <a:xfrm>
            <a:off x="626935" y="88438"/>
            <a:ext cx="9489000" cy="1325563"/>
          </a:xfrm>
        </p:spPr>
        <p:txBody>
          <a:bodyPr/>
          <a:lstStyle/>
          <a:p>
            <a:br>
              <a:rPr lang="en-GB" dirty="0"/>
            </a:br>
            <a:r>
              <a:rPr lang="en-GB" dirty="0"/>
              <a:t>Power BI dashboard</a:t>
            </a:r>
          </a:p>
        </p:txBody>
      </p:sp>
      <p:sp>
        <p:nvSpPr>
          <p:cNvPr id="3" name="Content Placeholder 2">
            <a:extLst>
              <a:ext uri="{FF2B5EF4-FFF2-40B4-BE49-F238E27FC236}">
                <a16:creationId xmlns:a16="http://schemas.microsoft.com/office/drawing/2014/main" id="{583AA46B-BB1A-46B8-81BA-CDF19A8329B7}"/>
              </a:ext>
            </a:extLst>
          </p:cNvPr>
          <p:cNvSpPr>
            <a:spLocks noGrp="1"/>
          </p:cNvSpPr>
          <p:nvPr>
            <p:ph idx="1"/>
          </p:nvPr>
        </p:nvSpPr>
        <p:spPr>
          <a:xfrm>
            <a:off x="686467" y="1524699"/>
            <a:ext cx="9489000" cy="4914195"/>
          </a:xfrm>
        </p:spPr>
        <p:txBody>
          <a:bodyPr vert="horz" lIns="91440" tIns="45720" rIns="91440" bIns="45720" rtlCol="0" anchor="t">
            <a:normAutofit/>
          </a:bodyPr>
          <a:lstStyle/>
          <a:p>
            <a:r>
              <a:rPr lang="en-GB" dirty="0"/>
              <a:t>An illustrative way of presenting data to stakeholders. </a:t>
            </a:r>
          </a:p>
          <a:p>
            <a:r>
              <a:rPr lang="en-GB" dirty="0"/>
              <a:t>Used to identify key insights</a:t>
            </a:r>
          </a:p>
          <a:p>
            <a:r>
              <a:rPr lang="en-GB" dirty="0"/>
              <a:t>Some used for information only; other used for making critical decision. </a:t>
            </a:r>
          </a:p>
          <a:p>
            <a:r>
              <a:rPr lang="en-GB" dirty="0"/>
              <a:t>The best ones are interactive. </a:t>
            </a:r>
          </a:p>
          <a:p>
            <a:pPr marL="0" indent="0">
              <a:buNone/>
            </a:pPr>
            <a:r>
              <a:rPr lang="en-GB" b="1" dirty="0"/>
              <a:t>Features on the left side of Dashboard: </a:t>
            </a:r>
          </a:p>
          <a:p>
            <a:r>
              <a:rPr lang="en-GB" dirty="0"/>
              <a:t>Reports: for designing and building our dashboard. </a:t>
            </a:r>
            <a:endParaRPr lang="en-GB"/>
          </a:p>
          <a:p>
            <a:r>
              <a:rPr lang="en-GB" dirty="0"/>
              <a:t>Data: importing our source data to, and it is where we can also make modification and manipulations if we like to our data. </a:t>
            </a:r>
          </a:p>
          <a:p>
            <a:r>
              <a:rPr lang="en-GB" dirty="0"/>
              <a:t>Model: advance feature which can help manage multiple data sources. </a:t>
            </a:r>
          </a:p>
        </p:txBody>
      </p:sp>
    </p:spTree>
    <p:extLst>
      <p:ext uri="{BB962C8B-B14F-4D97-AF65-F5344CB8AC3E}">
        <p14:creationId xmlns:p14="http://schemas.microsoft.com/office/powerpoint/2010/main" val="267456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2215-FF63-4F4E-B45A-C659ED70008C}"/>
              </a:ext>
            </a:extLst>
          </p:cNvPr>
          <p:cNvSpPr>
            <a:spLocks noGrp="1"/>
          </p:cNvSpPr>
          <p:nvPr>
            <p:ph type="title"/>
          </p:nvPr>
        </p:nvSpPr>
        <p:spPr/>
        <p:txBody>
          <a:bodyPr/>
          <a:lstStyle/>
          <a:p>
            <a:r>
              <a:rPr lang="en-GB" dirty="0"/>
              <a:t>Key ingredients to produce high quality dashboard</a:t>
            </a:r>
          </a:p>
        </p:txBody>
      </p:sp>
      <p:sp>
        <p:nvSpPr>
          <p:cNvPr id="5" name="Content Placeholder 4">
            <a:extLst>
              <a:ext uri="{FF2B5EF4-FFF2-40B4-BE49-F238E27FC236}">
                <a16:creationId xmlns:a16="http://schemas.microsoft.com/office/drawing/2014/main" id="{1460A421-491A-9C37-717F-C14DFC602E78}"/>
              </a:ext>
            </a:extLst>
          </p:cNvPr>
          <p:cNvSpPr>
            <a:spLocks noGrp="1"/>
          </p:cNvSpPr>
          <p:nvPr>
            <p:ph idx="1"/>
          </p:nvPr>
        </p:nvSpPr>
        <p:spPr/>
        <p:txBody>
          <a:bodyPr/>
          <a:lstStyle/>
          <a:p>
            <a:r>
              <a:rPr lang="en-AU" b="1" dirty="0">
                <a:solidFill>
                  <a:srgbClr val="0D0D0D"/>
                </a:solidFill>
                <a:latin typeface="Söhne"/>
              </a:rPr>
              <a:t>Aims : </a:t>
            </a:r>
            <a:r>
              <a:rPr lang="en-AU" dirty="0"/>
              <a:t>Student productivity, reduce cost, Improve quality </a:t>
            </a:r>
          </a:p>
          <a:p>
            <a:r>
              <a:rPr lang="en-AU" b="1" i="0" dirty="0">
                <a:solidFill>
                  <a:srgbClr val="0D0D0D"/>
                </a:solidFill>
                <a:effectLst/>
                <a:latin typeface="Söhne"/>
              </a:rPr>
              <a:t>Visualization Design</a:t>
            </a:r>
            <a:r>
              <a:rPr lang="en-AU" b="0" i="0" dirty="0">
                <a:solidFill>
                  <a:srgbClr val="0D0D0D"/>
                </a:solidFill>
                <a:effectLst/>
                <a:latin typeface="Söhne"/>
              </a:rPr>
              <a:t>:</a:t>
            </a:r>
            <a:r>
              <a:rPr lang="en-AU" dirty="0"/>
              <a:t>  bar chart, Pie chart, waterfall chart.</a:t>
            </a:r>
          </a:p>
          <a:p>
            <a:r>
              <a:rPr lang="en-AU" b="1" dirty="0">
                <a:solidFill>
                  <a:srgbClr val="0D0D0D"/>
                </a:solidFill>
                <a:latin typeface="Söhne"/>
              </a:rPr>
              <a:t>Data: </a:t>
            </a:r>
            <a:r>
              <a:rPr lang="en-AU" dirty="0"/>
              <a:t>collect data, external resource?</a:t>
            </a:r>
          </a:p>
        </p:txBody>
      </p:sp>
    </p:spTree>
    <p:extLst>
      <p:ext uri="{BB962C8B-B14F-4D97-AF65-F5344CB8AC3E}">
        <p14:creationId xmlns:p14="http://schemas.microsoft.com/office/powerpoint/2010/main" val="130247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01F6-633B-4270-9D22-6FDA095BD429}"/>
              </a:ext>
            </a:extLst>
          </p:cNvPr>
          <p:cNvSpPr>
            <a:spLocks noGrp="1"/>
          </p:cNvSpPr>
          <p:nvPr>
            <p:ph type="title"/>
          </p:nvPr>
        </p:nvSpPr>
        <p:spPr/>
        <p:txBody>
          <a:bodyPr/>
          <a:lstStyle/>
          <a:p>
            <a:r>
              <a:rPr lang="en-GB" dirty="0"/>
              <a:t>Connecting with data</a:t>
            </a:r>
            <a:endParaRPr lang="en-US" dirty="0"/>
          </a:p>
          <a:p>
            <a:endParaRPr lang="en-GB" dirty="0"/>
          </a:p>
        </p:txBody>
      </p:sp>
      <p:sp>
        <p:nvSpPr>
          <p:cNvPr id="3" name="Content Placeholder 2">
            <a:extLst>
              <a:ext uri="{FF2B5EF4-FFF2-40B4-BE49-F238E27FC236}">
                <a16:creationId xmlns:a16="http://schemas.microsoft.com/office/drawing/2014/main" id="{3033C4C1-6A41-4FC9-B54C-6D8C197AD2D2}"/>
              </a:ext>
            </a:extLst>
          </p:cNvPr>
          <p:cNvSpPr>
            <a:spLocks noGrp="1"/>
          </p:cNvSpPr>
          <p:nvPr>
            <p:ph idx="1"/>
          </p:nvPr>
        </p:nvSpPr>
        <p:spPr/>
        <p:txBody>
          <a:bodyPr vert="horz" lIns="91440" tIns="45720" rIns="91440" bIns="45720" rtlCol="0" anchor="t">
            <a:normAutofit/>
          </a:bodyPr>
          <a:lstStyle/>
          <a:p>
            <a:r>
              <a:rPr lang="en-GB" dirty="0"/>
              <a:t>Home / Get Data / more : look how many data sources we can have. </a:t>
            </a:r>
          </a:p>
          <a:p>
            <a:r>
              <a:rPr lang="en-GB" dirty="0"/>
              <a:t>Home / </a:t>
            </a:r>
            <a:r>
              <a:rPr lang="en-GB" dirty="0">
                <a:ea typeface="+mn-lt"/>
                <a:cs typeface="+mn-lt"/>
              </a:rPr>
              <a:t>Get Data / Excel Workbook / Red30 Tech Online Sales.xlsx / click table 1 / Load</a:t>
            </a:r>
          </a:p>
          <a:p>
            <a:r>
              <a:rPr lang="en-GB" dirty="0"/>
              <a:t>Click on Data (on the left menu) to see the data. </a:t>
            </a:r>
          </a:p>
          <a:p>
            <a:r>
              <a:rPr lang="en-GB" dirty="0"/>
              <a:t>Save your work by: file/ save as</a:t>
            </a:r>
          </a:p>
          <a:p>
            <a:endParaRPr lang="en-GB" dirty="0"/>
          </a:p>
        </p:txBody>
      </p:sp>
    </p:spTree>
    <p:extLst>
      <p:ext uri="{BB962C8B-B14F-4D97-AF65-F5344CB8AC3E}">
        <p14:creationId xmlns:p14="http://schemas.microsoft.com/office/powerpoint/2010/main" val="251548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D1A0-1569-41A1-9591-F9929FADE8B3}"/>
              </a:ext>
            </a:extLst>
          </p:cNvPr>
          <p:cNvSpPr>
            <a:spLocks noGrp="1"/>
          </p:cNvSpPr>
          <p:nvPr>
            <p:ph type="title"/>
          </p:nvPr>
        </p:nvSpPr>
        <p:spPr>
          <a:xfrm>
            <a:off x="841248" y="767094"/>
            <a:ext cx="9489000" cy="1325563"/>
          </a:xfrm>
        </p:spPr>
        <p:txBody>
          <a:bodyPr/>
          <a:lstStyle/>
          <a:p>
            <a:r>
              <a:rPr lang="en-GB" dirty="0"/>
              <a:t>Checking data quality :</a:t>
            </a:r>
            <a:r>
              <a:rPr lang="en-GB" dirty="0">
                <a:ea typeface="+mj-lt"/>
                <a:cs typeface="+mj-lt"/>
              </a:rPr>
              <a:t> Data integrity:</a:t>
            </a:r>
            <a:endParaRPr lang="en-US" dirty="0"/>
          </a:p>
          <a:p>
            <a:endParaRPr lang="en-GB" dirty="0"/>
          </a:p>
        </p:txBody>
      </p:sp>
      <p:sp>
        <p:nvSpPr>
          <p:cNvPr id="3" name="Content Placeholder 2">
            <a:extLst>
              <a:ext uri="{FF2B5EF4-FFF2-40B4-BE49-F238E27FC236}">
                <a16:creationId xmlns:a16="http://schemas.microsoft.com/office/drawing/2014/main" id="{2BD28E8B-50FF-4C45-AB85-974307910D01}"/>
              </a:ext>
            </a:extLst>
          </p:cNvPr>
          <p:cNvSpPr>
            <a:spLocks noGrp="1"/>
          </p:cNvSpPr>
          <p:nvPr>
            <p:ph idx="1"/>
          </p:nvPr>
        </p:nvSpPr>
        <p:spPr/>
        <p:txBody>
          <a:bodyPr vert="horz" lIns="91440" tIns="45720" rIns="91440" bIns="45720" rtlCol="0" anchor="t">
            <a:normAutofit/>
          </a:bodyPr>
          <a:lstStyle/>
          <a:p>
            <a:r>
              <a:rPr lang="en-GB" dirty="0"/>
              <a:t>Data structure: neatly organise as rows and columns</a:t>
            </a:r>
          </a:p>
          <a:p>
            <a:r>
              <a:rPr lang="en-GB" dirty="0"/>
              <a:t>Data gaps: check blank cells and rows</a:t>
            </a:r>
          </a:p>
          <a:p>
            <a:r>
              <a:rPr lang="en-GB" dirty="0"/>
              <a:t>Consistency: for example, when click on order type we have just two Retails and wholesale. Not Retails , Whole sale and wholesale. </a:t>
            </a:r>
          </a:p>
        </p:txBody>
      </p:sp>
    </p:spTree>
    <p:extLst>
      <p:ext uri="{BB962C8B-B14F-4D97-AF65-F5344CB8AC3E}">
        <p14:creationId xmlns:p14="http://schemas.microsoft.com/office/powerpoint/2010/main" val="66805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5008-8EA2-48D7-9F6D-3F8FD5A7E1AD}"/>
              </a:ext>
            </a:extLst>
          </p:cNvPr>
          <p:cNvSpPr>
            <a:spLocks noGrp="1"/>
          </p:cNvSpPr>
          <p:nvPr>
            <p:ph type="title"/>
          </p:nvPr>
        </p:nvSpPr>
        <p:spPr/>
        <p:txBody>
          <a:bodyPr/>
          <a:lstStyle/>
          <a:p>
            <a:r>
              <a:rPr lang="en-GB" dirty="0"/>
              <a:t>Preparing your dashboard layout</a:t>
            </a:r>
            <a:endParaRPr lang="en-US" dirty="0"/>
          </a:p>
          <a:p>
            <a:endParaRPr lang="en-GB" dirty="0"/>
          </a:p>
        </p:txBody>
      </p:sp>
      <p:sp>
        <p:nvSpPr>
          <p:cNvPr id="3" name="Content Placeholder 2">
            <a:extLst>
              <a:ext uri="{FF2B5EF4-FFF2-40B4-BE49-F238E27FC236}">
                <a16:creationId xmlns:a16="http://schemas.microsoft.com/office/drawing/2014/main" id="{10A618FF-07C3-45AB-A6A1-2BE592122BAA}"/>
              </a:ext>
            </a:extLst>
          </p:cNvPr>
          <p:cNvSpPr>
            <a:spLocks noGrp="1"/>
          </p:cNvSpPr>
          <p:nvPr>
            <p:ph idx="1"/>
          </p:nvPr>
        </p:nvSpPr>
        <p:spPr>
          <a:xfrm>
            <a:off x="484060" y="1548512"/>
            <a:ext cx="9489000" cy="5188039"/>
          </a:xfrm>
        </p:spPr>
        <p:txBody>
          <a:bodyPr vert="horz" lIns="91440" tIns="45720" rIns="91440" bIns="45720" rtlCol="0" anchor="t">
            <a:normAutofit/>
          </a:bodyPr>
          <a:lstStyle/>
          <a:p>
            <a:pPr marL="0" indent="0">
              <a:buNone/>
            </a:pPr>
            <a:r>
              <a:rPr lang="en-GB" b="1" dirty="0"/>
              <a:t>Create Title</a:t>
            </a:r>
          </a:p>
          <a:p>
            <a:r>
              <a:rPr lang="en-GB" dirty="0"/>
              <a:t>Insert / textbox / give a title to your dashboard : Red 30 sales Report</a:t>
            </a:r>
          </a:p>
          <a:p>
            <a:pPr marL="0" indent="0">
              <a:buNone/>
            </a:pPr>
            <a:r>
              <a:rPr lang="en-GB" b="1" dirty="0"/>
              <a:t>Chart selection</a:t>
            </a:r>
          </a:p>
          <a:p>
            <a:pPr marL="342900" indent="-342900"/>
            <a:r>
              <a:rPr lang="en-GB" dirty="0"/>
              <a:t>Select appropriate chart from visualization section. For example, line chart </a:t>
            </a:r>
          </a:p>
          <a:p>
            <a:pPr marL="342900" indent="-342900"/>
            <a:r>
              <a:rPr lang="en-GB" dirty="0"/>
              <a:t>NOTE:  insert/ New Visual / select line chart from </a:t>
            </a:r>
            <a:r>
              <a:rPr lang="en-GB" dirty="0">
                <a:ea typeface="+mn-lt"/>
                <a:cs typeface="+mn-lt"/>
              </a:rPr>
              <a:t>visualization section.</a:t>
            </a:r>
          </a:p>
          <a:p>
            <a:pPr marL="342900" indent="-342900"/>
            <a:r>
              <a:rPr lang="en-GB" dirty="0"/>
              <a:t>Drag order date from Fields and drop it to axis. / click on </a:t>
            </a:r>
            <a:r>
              <a:rPr lang="en-GB" dirty="0" err="1"/>
              <a:t>OrderDate</a:t>
            </a:r>
            <a:r>
              <a:rPr lang="en-GB" dirty="0"/>
              <a:t> down </a:t>
            </a:r>
          </a:p>
          <a:p>
            <a:pPr marL="0" indent="0">
              <a:buNone/>
            </a:pPr>
            <a:r>
              <a:rPr lang="en-GB" dirty="0"/>
              <a:t>arrow and select </a:t>
            </a:r>
            <a:r>
              <a:rPr lang="en-GB" dirty="0" err="1"/>
              <a:t>OrderDate</a:t>
            </a:r>
            <a:r>
              <a:rPr lang="en-GB" dirty="0"/>
              <a:t>. </a:t>
            </a:r>
          </a:p>
          <a:p>
            <a:pPr marL="342900" indent="-342900"/>
            <a:r>
              <a:rPr lang="en-GB" dirty="0">
                <a:ea typeface="+mn-lt"/>
                <a:cs typeface="+mn-lt"/>
              </a:rPr>
              <a:t>Drag Order total from Fields and drop it to </a:t>
            </a:r>
            <a:r>
              <a:rPr lang="en-GB" dirty="0"/>
              <a:t>values.</a:t>
            </a:r>
          </a:p>
          <a:p>
            <a:r>
              <a:rPr lang="en-GB" dirty="0"/>
              <a:t>Add another chart (</a:t>
            </a:r>
            <a:r>
              <a:rPr lang="en-GB" dirty="0">
                <a:ea typeface="+mn-lt"/>
                <a:cs typeface="+mn-lt"/>
              </a:rPr>
              <a:t>insert/ New Visual / select Waterfall</a:t>
            </a:r>
            <a:r>
              <a:rPr lang="en-GB" dirty="0"/>
              <a:t> chart </a:t>
            </a:r>
            <a:r>
              <a:rPr lang="en-GB" dirty="0">
                <a:ea typeface="+mn-lt"/>
                <a:cs typeface="+mn-lt"/>
              </a:rPr>
              <a:t>from visualization section.</a:t>
            </a:r>
            <a:r>
              <a:rPr lang="en-GB" dirty="0"/>
              <a:t>)  we can use waterfall chart to</a:t>
            </a:r>
            <a:r>
              <a:rPr lang="en-GB" dirty="0">
                <a:ea typeface="+mn-lt"/>
                <a:cs typeface="+mn-lt"/>
              </a:rPr>
              <a:t> display aggregate sales data.</a:t>
            </a:r>
          </a:p>
          <a:p>
            <a:pPr marL="342900" indent="-342900"/>
            <a:endParaRPr lang="en-GB" dirty="0"/>
          </a:p>
          <a:p>
            <a:pPr marL="0" indent="0">
              <a:buNone/>
            </a:pPr>
            <a:endParaRPr lang="en-GB" dirty="0"/>
          </a:p>
          <a:p>
            <a:endParaRPr lang="en-GB" dirty="0"/>
          </a:p>
          <a:p>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CDD9848A-4AC9-4D0A-9360-9820E34777AF}"/>
              </a:ext>
            </a:extLst>
          </p:cNvPr>
          <p:cNvPicPr>
            <a:picLocks noChangeAspect="1"/>
          </p:cNvPicPr>
          <p:nvPr/>
        </p:nvPicPr>
        <p:blipFill rotWithShape="1">
          <a:blip r:embed="rId2"/>
          <a:srcRect l="67714" t="22671" b="8696"/>
          <a:stretch/>
        </p:blipFill>
        <p:spPr>
          <a:xfrm>
            <a:off x="8617744" y="1550194"/>
            <a:ext cx="3521949" cy="4243530"/>
          </a:xfrm>
          <a:prstGeom prst="rect">
            <a:avLst/>
          </a:prstGeom>
        </p:spPr>
      </p:pic>
    </p:spTree>
    <p:extLst>
      <p:ext uri="{BB962C8B-B14F-4D97-AF65-F5344CB8AC3E}">
        <p14:creationId xmlns:p14="http://schemas.microsoft.com/office/powerpoint/2010/main" val="106352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E7E82-145A-4B5A-A28A-43AA0B7A5CDF}"/>
              </a:ext>
            </a:extLst>
          </p:cNvPr>
          <p:cNvSpPr>
            <a:spLocks noGrp="1"/>
          </p:cNvSpPr>
          <p:nvPr>
            <p:ph idx="1"/>
          </p:nvPr>
        </p:nvSpPr>
        <p:spPr>
          <a:xfrm>
            <a:off x="579310" y="441230"/>
            <a:ext cx="9489000" cy="3747384"/>
          </a:xfrm>
        </p:spPr>
        <p:txBody>
          <a:bodyPr vert="horz" lIns="91440" tIns="45720" rIns="91440" bIns="45720" rtlCol="0" anchor="t">
            <a:normAutofit/>
          </a:bodyPr>
          <a:lstStyle/>
          <a:p>
            <a:r>
              <a:rPr lang="en-GB" dirty="0">
                <a:ea typeface="+mn-lt"/>
                <a:cs typeface="+mn-lt"/>
              </a:rPr>
              <a:t>Drag product category from Fields and drop it to category and Drag quantity from Fields and drop it to values. </a:t>
            </a:r>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406EAD25-D165-465D-9428-C9C3F40ADE4B}"/>
              </a:ext>
            </a:extLst>
          </p:cNvPr>
          <p:cNvPicPr>
            <a:picLocks noChangeAspect="1"/>
          </p:cNvPicPr>
          <p:nvPr/>
        </p:nvPicPr>
        <p:blipFill rotWithShape="1">
          <a:blip r:embed="rId2"/>
          <a:srcRect r="162" b="8934"/>
          <a:stretch/>
        </p:blipFill>
        <p:spPr>
          <a:xfrm>
            <a:off x="1069182" y="1407319"/>
            <a:ext cx="9910775" cy="5114286"/>
          </a:xfrm>
          <a:prstGeom prst="rect">
            <a:avLst/>
          </a:prstGeom>
        </p:spPr>
      </p:pic>
    </p:spTree>
    <p:extLst>
      <p:ext uri="{BB962C8B-B14F-4D97-AF65-F5344CB8AC3E}">
        <p14:creationId xmlns:p14="http://schemas.microsoft.com/office/powerpoint/2010/main" val="312154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FA9F-96E8-49D5-BF44-90C97801EA6D}"/>
              </a:ext>
            </a:extLst>
          </p:cNvPr>
          <p:cNvSpPr>
            <a:spLocks noGrp="1"/>
          </p:cNvSpPr>
          <p:nvPr>
            <p:ph type="title"/>
          </p:nvPr>
        </p:nvSpPr>
        <p:spPr/>
        <p:txBody>
          <a:bodyPr/>
          <a:lstStyle/>
          <a:p>
            <a:r>
              <a:rPr lang="en-GB" dirty="0"/>
              <a:t>Chart configuration</a:t>
            </a:r>
            <a:endParaRPr lang="en-US" dirty="0"/>
          </a:p>
          <a:p>
            <a:endParaRPr lang="en-GB" dirty="0"/>
          </a:p>
        </p:txBody>
      </p:sp>
      <p:sp>
        <p:nvSpPr>
          <p:cNvPr id="3" name="Content Placeholder 2">
            <a:extLst>
              <a:ext uri="{FF2B5EF4-FFF2-40B4-BE49-F238E27FC236}">
                <a16:creationId xmlns:a16="http://schemas.microsoft.com/office/drawing/2014/main" id="{7EDFB8E9-C687-49AF-8D2E-A9D2E237FCDE}"/>
              </a:ext>
            </a:extLst>
          </p:cNvPr>
          <p:cNvSpPr>
            <a:spLocks noGrp="1"/>
          </p:cNvSpPr>
          <p:nvPr>
            <p:ph idx="1"/>
          </p:nvPr>
        </p:nvSpPr>
        <p:spPr>
          <a:xfrm>
            <a:off x="650748" y="1274668"/>
            <a:ext cx="9489000" cy="3747384"/>
          </a:xfrm>
        </p:spPr>
        <p:txBody>
          <a:bodyPr vert="horz" lIns="91440" tIns="45720" rIns="91440" bIns="45720" rtlCol="0" anchor="t">
            <a:normAutofit/>
          </a:bodyPr>
          <a:lstStyle/>
          <a:p>
            <a:r>
              <a:rPr lang="en-GB" dirty="0"/>
              <a:t>Select line chart / select format (paint roll icon) / change the background </a:t>
            </a:r>
            <a:r>
              <a:rPr lang="en-GB" dirty="0" err="1"/>
              <a:t>color</a:t>
            </a:r>
            <a:r>
              <a:rPr lang="en-GB" dirty="0"/>
              <a:t> to Black. </a:t>
            </a:r>
          </a:p>
          <a:p>
            <a:r>
              <a:rPr lang="en-GB" dirty="0"/>
              <a:t>Change the x-axis, y-axis and title to white </a:t>
            </a:r>
            <a:r>
              <a:rPr lang="en-GB" dirty="0" err="1"/>
              <a:t>color</a:t>
            </a:r>
            <a:r>
              <a:rPr lang="en-GB" dirty="0"/>
              <a:t>. </a:t>
            </a:r>
          </a:p>
        </p:txBody>
      </p:sp>
      <p:grpSp>
        <p:nvGrpSpPr>
          <p:cNvPr id="6" name="Group 5">
            <a:extLst>
              <a:ext uri="{FF2B5EF4-FFF2-40B4-BE49-F238E27FC236}">
                <a16:creationId xmlns:a16="http://schemas.microsoft.com/office/drawing/2014/main" id="{73DE82B2-0705-4BFA-9782-34AB4599643F}"/>
              </a:ext>
            </a:extLst>
          </p:cNvPr>
          <p:cNvGrpSpPr/>
          <p:nvPr/>
        </p:nvGrpSpPr>
        <p:grpSpPr>
          <a:xfrm>
            <a:off x="842963" y="2287590"/>
            <a:ext cx="10184770" cy="3850310"/>
            <a:chOff x="842963" y="3144839"/>
            <a:chExt cx="9720427" cy="2993061"/>
          </a:xfrm>
        </p:grpSpPr>
        <p:pic>
          <p:nvPicPr>
            <p:cNvPr id="4" name="Picture 4" descr="Graphical user interface, application&#10;&#10;Description automatically generated">
              <a:extLst>
                <a:ext uri="{FF2B5EF4-FFF2-40B4-BE49-F238E27FC236}">
                  <a16:creationId xmlns:a16="http://schemas.microsoft.com/office/drawing/2014/main" id="{7DE27649-429C-4AE9-B8ED-58FA08373810}"/>
                </a:ext>
              </a:extLst>
            </p:cNvPr>
            <p:cNvPicPr>
              <a:picLocks noChangeAspect="1"/>
            </p:cNvPicPr>
            <p:nvPr/>
          </p:nvPicPr>
          <p:blipFill rotWithShape="1">
            <a:blip r:embed="rId2"/>
            <a:srcRect l="2033" t="21290" r="185" b="25574"/>
            <a:stretch/>
          </p:blipFill>
          <p:spPr>
            <a:xfrm>
              <a:off x="842963" y="3144839"/>
              <a:ext cx="9720427" cy="2993061"/>
            </a:xfrm>
            <a:prstGeom prst="rect">
              <a:avLst/>
            </a:prstGeom>
          </p:spPr>
        </p:pic>
        <p:sp>
          <p:nvSpPr>
            <p:cNvPr id="5" name="Oval 4">
              <a:extLst>
                <a:ext uri="{FF2B5EF4-FFF2-40B4-BE49-F238E27FC236}">
                  <a16:creationId xmlns:a16="http://schemas.microsoft.com/office/drawing/2014/main" id="{6561937D-BD51-4712-A01F-51AD1105A0E5}"/>
                </a:ext>
              </a:extLst>
            </p:cNvPr>
            <p:cNvSpPr/>
            <p:nvPr/>
          </p:nvSpPr>
          <p:spPr>
            <a:xfrm>
              <a:off x="7984330" y="4745830"/>
              <a:ext cx="702469" cy="64293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6569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98D1-50E3-4B49-8E9A-355CA8E15C36}"/>
              </a:ext>
            </a:extLst>
          </p:cNvPr>
          <p:cNvSpPr>
            <a:spLocks noGrp="1"/>
          </p:cNvSpPr>
          <p:nvPr>
            <p:ph type="title"/>
          </p:nvPr>
        </p:nvSpPr>
        <p:spPr/>
        <p:txBody>
          <a:bodyPr/>
          <a:lstStyle/>
          <a:p>
            <a:r>
              <a:rPr lang="en-GB" dirty="0"/>
              <a:t>Dashboard filters</a:t>
            </a:r>
            <a:endParaRPr lang="en-US" dirty="0"/>
          </a:p>
          <a:p>
            <a:endParaRPr lang="en-GB" dirty="0"/>
          </a:p>
        </p:txBody>
      </p:sp>
      <p:sp>
        <p:nvSpPr>
          <p:cNvPr id="3" name="Content Placeholder 2">
            <a:extLst>
              <a:ext uri="{FF2B5EF4-FFF2-40B4-BE49-F238E27FC236}">
                <a16:creationId xmlns:a16="http://schemas.microsoft.com/office/drawing/2014/main" id="{C360E3D4-34F0-4E8F-A902-DFB487DAF8A6}"/>
              </a:ext>
            </a:extLst>
          </p:cNvPr>
          <p:cNvSpPr>
            <a:spLocks noGrp="1"/>
          </p:cNvSpPr>
          <p:nvPr>
            <p:ph idx="1"/>
          </p:nvPr>
        </p:nvSpPr>
        <p:spPr/>
        <p:txBody>
          <a:bodyPr vert="horz" lIns="91440" tIns="45720" rIns="91440" bIns="45720" rtlCol="0" anchor="t">
            <a:normAutofit/>
          </a:bodyPr>
          <a:lstStyle/>
          <a:p>
            <a:r>
              <a:rPr lang="en-GB" dirty="0"/>
              <a:t>Filters on this visual is just related to the chart that already selected, but filter on this page is related to all charts in this page (click on empty place to get the </a:t>
            </a:r>
            <a:r>
              <a:rPr lang="en-GB" dirty="0">
                <a:ea typeface="+mn-lt"/>
                <a:cs typeface="+mn-lt"/>
              </a:rPr>
              <a:t>filter on this page</a:t>
            </a:r>
            <a:r>
              <a:rPr lang="en-GB" dirty="0"/>
              <a:t>). </a:t>
            </a:r>
          </a:p>
          <a:p>
            <a:r>
              <a:rPr lang="en-GB" dirty="0">
                <a:ea typeface="+mn-lt"/>
                <a:cs typeface="+mn-lt"/>
              </a:rPr>
              <a:t>Drag </a:t>
            </a:r>
            <a:r>
              <a:rPr lang="en-GB" dirty="0" err="1">
                <a:ea typeface="+mn-lt"/>
                <a:cs typeface="+mn-lt"/>
              </a:rPr>
              <a:t>CustState</a:t>
            </a:r>
            <a:r>
              <a:rPr lang="en-GB" dirty="0">
                <a:ea typeface="+mn-lt"/>
                <a:cs typeface="+mn-lt"/>
              </a:rPr>
              <a:t> from Fields and drop it to filter on this page.</a:t>
            </a:r>
          </a:p>
          <a:p>
            <a:r>
              <a:rPr lang="en-GB" dirty="0"/>
              <a:t>Select just one state for example California and see the results. </a:t>
            </a:r>
          </a:p>
        </p:txBody>
      </p:sp>
    </p:spTree>
    <p:extLst>
      <p:ext uri="{BB962C8B-B14F-4D97-AF65-F5344CB8AC3E}">
        <p14:creationId xmlns:p14="http://schemas.microsoft.com/office/powerpoint/2010/main" val="2081565191"/>
      </p:ext>
    </p:extLst>
  </p:cSld>
  <p:clrMapOvr>
    <a:masterClrMapping/>
  </p:clrMapOvr>
</p:sld>
</file>

<file path=ppt/theme/theme1.xml><?xml version="1.0" encoding="utf-8"?>
<a:theme xmlns:a="http://schemas.openxmlformats.org/drawingml/2006/main" name="MimeoVTI">
  <a:themeElements>
    <a:clrScheme name="AnalogousFromDarkSeedLeftStep">
      <a:dk1>
        <a:srgbClr val="000000"/>
      </a:dk1>
      <a:lt1>
        <a:srgbClr val="FFFFFF"/>
      </a:lt1>
      <a:dk2>
        <a:srgbClr val="2F1B2F"/>
      </a:dk2>
      <a:lt2>
        <a:srgbClr val="F0F3F3"/>
      </a:lt2>
      <a:accent1>
        <a:srgbClr val="E73429"/>
      </a:accent1>
      <a:accent2>
        <a:srgbClr val="D5175B"/>
      </a:accent2>
      <a:accent3>
        <a:srgbClr val="E729BC"/>
      </a:accent3>
      <a:accent4>
        <a:srgbClr val="B117D5"/>
      </a:accent4>
      <a:accent5>
        <a:srgbClr val="7329E7"/>
      </a:accent5>
      <a:accent6>
        <a:srgbClr val="3337DA"/>
      </a:accent6>
      <a:hlink>
        <a:srgbClr val="863FB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1230</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Elephant</vt:lpstr>
      <vt:lpstr>Söhne</vt:lpstr>
      <vt:lpstr>Univers Condensed</vt:lpstr>
      <vt:lpstr>MimeoVTI</vt:lpstr>
      <vt:lpstr>Power BI Desktop</vt:lpstr>
      <vt:lpstr> Power BI dashboard</vt:lpstr>
      <vt:lpstr>Key ingredients to produce high quality dashboard</vt:lpstr>
      <vt:lpstr>Connecting with data </vt:lpstr>
      <vt:lpstr>Checking data quality : Data integrity: </vt:lpstr>
      <vt:lpstr>Preparing your dashboard layout </vt:lpstr>
      <vt:lpstr>PowerPoint Presentation</vt:lpstr>
      <vt:lpstr>Chart configuration </vt:lpstr>
      <vt:lpstr>Dashboard filters </vt:lpstr>
      <vt:lpstr>Second dashboard: Prep to combine multiple tables Note: data is from Gapminder.org  </vt:lpstr>
      <vt:lpstr>Append data to a query </vt:lpstr>
      <vt:lpstr>Add an index column </vt:lpstr>
      <vt:lpstr>Clean up data </vt:lpstr>
      <vt:lpstr>Relate tables in your model </vt:lpstr>
      <vt:lpstr>Merge data </vt:lpstr>
      <vt:lpstr>Use the Power BI Desktop Report 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Maryam Shahabi Lotfabadi</cp:lastModifiedBy>
  <cp:revision>644</cp:revision>
  <dcterms:created xsi:type="dcterms:W3CDTF">2021-10-19T03:35:35Z</dcterms:created>
  <dcterms:modified xsi:type="dcterms:W3CDTF">2024-03-20T06:25:31Z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2024-03-20T05:46:27Z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5c496cd7-8929-45d9-ae3d-86a1e1ff5bea</vt:lpwstr>
  </property>
  <property fmtid="{D5CDD505-2E9C-101B-9397-08002B2CF9AE}" pid="8" name="MSIP_Label_f3ac7e5b-5da2-46c7-8677-8a6b50f7d886_ContentBits">
    <vt:lpwstr>1</vt:lpwstr>
  </property>
  <property fmtid="{D5CDD505-2E9C-101B-9397-08002B2CF9AE}" pid="9" name="ClassificationContentMarkingHeaderLocations">
    <vt:lpwstr>MimeoVTI:11</vt:lpwstr>
  </property>
  <property fmtid="{D5CDD505-2E9C-101B-9397-08002B2CF9AE}" pid="10" name="ClassificationContentMarkingHeaderText">
    <vt:lpwstr>OFFICIAL</vt:lpwstr>
  </property>
</Properties>
</file>