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1.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2.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3.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 id="2147483686" r:id="rId2"/>
    <p:sldMasterId id="2147483698" r:id="rId3"/>
    <p:sldMasterId id="2147483710" r:id="rId4"/>
    <p:sldMasterId id="2147483722" r:id="rId5"/>
    <p:sldMasterId id="2147483734" r:id="rId6"/>
    <p:sldMasterId id="2147483746" r:id="rId7"/>
    <p:sldMasterId id="2147483758" r:id="rId8"/>
    <p:sldMasterId id="2147483770" r:id="rId9"/>
    <p:sldMasterId id="2147483806" r:id="rId10"/>
    <p:sldMasterId id="2147483818" r:id="rId11"/>
    <p:sldMasterId id="2147483829" r:id="rId12"/>
    <p:sldMasterId id="2147483840" r:id="rId13"/>
    <p:sldMasterId id="2147483851" r:id="rId14"/>
  </p:sldMasterIdLst>
  <p:notesMasterIdLst>
    <p:notesMasterId r:id="rId36"/>
  </p:notesMasterIdLst>
  <p:sldIdLst>
    <p:sldId id="270" r:id="rId15"/>
    <p:sldId id="256" r:id="rId16"/>
    <p:sldId id="273" r:id="rId17"/>
    <p:sldId id="707" r:id="rId18"/>
    <p:sldId id="709" r:id="rId19"/>
    <p:sldId id="708" r:id="rId20"/>
    <p:sldId id="710" r:id="rId21"/>
    <p:sldId id="711" r:id="rId22"/>
    <p:sldId id="713" r:id="rId23"/>
    <p:sldId id="714" r:id="rId24"/>
    <p:sldId id="715" r:id="rId25"/>
    <p:sldId id="716" r:id="rId26"/>
    <p:sldId id="717" r:id="rId27"/>
    <p:sldId id="718" r:id="rId28"/>
    <p:sldId id="719" r:id="rId29"/>
    <p:sldId id="720" r:id="rId30"/>
    <p:sldId id="266" r:id="rId31"/>
    <p:sldId id="267" r:id="rId32"/>
    <p:sldId id="699" r:id="rId33"/>
    <p:sldId id="277" r:id="rId34"/>
    <p:sldId id="6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s" id="{A03E0263-4B7D-44B5-8003-4476F3FEBD5F}">
          <p14:sldIdLst>
            <p14:sldId id="270"/>
            <p14:sldId id="256"/>
            <p14:sldId id="273"/>
            <p14:sldId id="707"/>
            <p14:sldId id="709"/>
            <p14:sldId id="708"/>
            <p14:sldId id="710"/>
            <p14:sldId id="711"/>
            <p14:sldId id="713"/>
            <p14:sldId id="714"/>
            <p14:sldId id="715"/>
            <p14:sldId id="716"/>
            <p14:sldId id="717"/>
            <p14:sldId id="718"/>
            <p14:sldId id="719"/>
            <p14:sldId id="720"/>
            <p14:sldId id="266"/>
            <p14:sldId id="267"/>
            <p14:sldId id="699"/>
            <p14:sldId id="277"/>
            <p14:sldId id="69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0DB720D-CB23-00BD-4BF4-8F254009EC64}" name="Adrian Gould" initials="AG" userId="S::Adrian.Gould@nmtafe.wa.edu.au::0a44525a-5416-41c1-827b-f073cee28c70" providerId="AD"/>
  <p188:author id="{CF9B4C55-2547-8E87-20F7-0B62AB1B37EA}" name="John Robertson" initials="JR" userId="S::john.robertson@nmtafe.wa.edu.au::27eef65d-0d9b-46bb-85ea-fba5d9d9135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B0000"/>
    <a:srgbClr val="2A0001"/>
    <a:srgbClr val="4C0001"/>
    <a:srgbClr val="3C3F41"/>
    <a:srgbClr val="3A0001"/>
    <a:srgbClr val="3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9" autoAdjust="0"/>
    <p:restoredTop sz="90319" autoAdjust="0"/>
  </p:normalViewPr>
  <p:slideViewPr>
    <p:cSldViewPr snapToGrid="0">
      <p:cViewPr varScale="1">
        <p:scale>
          <a:sx n="75" d="100"/>
          <a:sy n="75" d="100"/>
        </p:scale>
        <p:origin x="1207"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theme" Target="theme/theme1.xml"/><Relationship Id="rId21" Type="http://schemas.openxmlformats.org/officeDocument/2006/relationships/slide" Target="slides/slide7.xml"/><Relationship Id="rId34" Type="http://schemas.openxmlformats.org/officeDocument/2006/relationships/slide" Target="slides/slide20.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80BDF0-6A22-4339-8A11-59D0545DC247}" type="doc">
      <dgm:prSet loTypeId="urn:microsoft.com/office/officeart/2005/8/layout/bProcess3" loCatId="process" qsTypeId="urn:microsoft.com/office/officeart/2005/8/quickstyle/simple2" qsCatId="simple" csTypeId="urn:microsoft.com/office/officeart/2005/8/colors/accent0_2" csCatId="mainScheme" phldr="1"/>
      <dgm:spPr/>
      <dgm:t>
        <a:bodyPr/>
        <a:lstStyle/>
        <a:p>
          <a:endParaRPr lang="en-AU"/>
        </a:p>
      </dgm:t>
    </dgm:pt>
    <dgm:pt modelId="{5D3D44A3-B3FF-485B-88DB-7D0A1CD8B941}">
      <dgm:prSet phldrT="[Text]"/>
      <dgm:spPr/>
      <dgm:t>
        <a:bodyPr/>
        <a:lstStyle/>
        <a:p>
          <a:r>
            <a:rPr lang="en-AU" b="0" dirty="0"/>
            <a:t>Server: Render Server Components into a Payload</a:t>
          </a:r>
          <a:endParaRPr lang="en-AU" dirty="0"/>
        </a:p>
      </dgm:t>
    </dgm:pt>
    <dgm:pt modelId="{359BAAE5-B89F-4B11-95FE-A27B966CBD50}" type="parTrans" cxnId="{C83C2499-68E1-42ED-BFC3-01783DDA7876}">
      <dgm:prSet/>
      <dgm:spPr/>
      <dgm:t>
        <a:bodyPr/>
        <a:lstStyle/>
        <a:p>
          <a:endParaRPr lang="en-AU"/>
        </a:p>
      </dgm:t>
    </dgm:pt>
    <dgm:pt modelId="{7C470CD4-CCA1-4FDD-88EF-31A0F266A6B8}" type="sibTrans" cxnId="{C83C2499-68E1-42ED-BFC3-01783DDA7876}">
      <dgm:prSet/>
      <dgm:spPr/>
      <dgm:t>
        <a:bodyPr/>
        <a:lstStyle/>
        <a:p>
          <a:endParaRPr lang="en-AU"/>
        </a:p>
      </dgm:t>
    </dgm:pt>
    <dgm:pt modelId="{92EDCFE5-18F6-41CD-A025-487F0FA1193D}">
      <dgm:prSet/>
      <dgm:spPr/>
      <dgm:t>
        <a:bodyPr/>
        <a:lstStyle/>
        <a:p>
          <a:r>
            <a:rPr lang="en-AU" b="0" dirty="0"/>
            <a:t>Client: Display Fast Non-Interactive HTML Preview</a:t>
          </a:r>
        </a:p>
      </dgm:t>
    </dgm:pt>
    <dgm:pt modelId="{FD337A33-D6E3-415F-B84A-D2B3D3C09B10}" type="parTrans" cxnId="{013DE496-73AC-4492-ABE8-88D20ECA5F8E}">
      <dgm:prSet/>
      <dgm:spPr/>
      <dgm:t>
        <a:bodyPr/>
        <a:lstStyle/>
        <a:p>
          <a:endParaRPr lang="en-AU"/>
        </a:p>
      </dgm:t>
    </dgm:pt>
    <dgm:pt modelId="{64739840-9E22-4164-9B0A-10ECC137C55F}" type="sibTrans" cxnId="{013DE496-73AC-4492-ABE8-88D20ECA5F8E}">
      <dgm:prSet/>
      <dgm:spPr/>
      <dgm:t>
        <a:bodyPr/>
        <a:lstStyle/>
        <a:p>
          <a:endParaRPr lang="en-AU"/>
        </a:p>
      </dgm:t>
    </dgm:pt>
    <dgm:pt modelId="{D04CCFA8-5E78-4F7F-80F0-1E0C6ACE249D}">
      <dgm:prSet/>
      <dgm:spPr/>
      <dgm:t>
        <a:bodyPr/>
        <a:lstStyle/>
        <a:p>
          <a:r>
            <a:rPr lang="fr-FR" b="0" dirty="0"/>
            <a:t>JavaScript Instructions Hydrate Page: </a:t>
          </a:r>
          <a:r>
            <a:rPr lang="fr-FR" b="0" dirty="0" err="1"/>
            <a:t>Attach</a:t>
          </a:r>
          <a:r>
            <a:rPr lang="fr-FR" b="0" dirty="0"/>
            <a:t> Event </a:t>
          </a:r>
          <a:r>
            <a:rPr lang="fr-FR" b="0" dirty="0" err="1"/>
            <a:t>Listeners</a:t>
          </a:r>
          <a:endParaRPr lang="fr-FR" b="0" dirty="0"/>
        </a:p>
      </dgm:t>
    </dgm:pt>
    <dgm:pt modelId="{A8167AFA-04D7-4B08-9BE0-4C54528BCFDF}" type="parTrans" cxnId="{576D5D24-C343-4950-A5B3-13E064B3C4A9}">
      <dgm:prSet/>
      <dgm:spPr/>
      <dgm:t>
        <a:bodyPr/>
        <a:lstStyle/>
        <a:p>
          <a:endParaRPr lang="en-AU"/>
        </a:p>
      </dgm:t>
    </dgm:pt>
    <dgm:pt modelId="{2CCF4889-4AF8-4755-B7E1-082AE1FB43E6}" type="sibTrans" cxnId="{576D5D24-C343-4950-A5B3-13E064B3C4A9}">
      <dgm:prSet/>
      <dgm:spPr/>
      <dgm:t>
        <a:bodyPr/>
        <a:lstStyle/>
        <a:p>
          <a:endParaRPr lang="en-AU"/>
        </a:p>
      </dgm:t>
    </dgm:pt>
    <dgm:pt modelId="{12FD7DF7-9BE3-44D8-8282-48EB47AC0943}">
      <dgm:prSet/>
      <dgm:spPr/>
      <dgm:t>
        <a:bodyPr/>
        <a:lstStyle/>
        <a:p>
          <a:r>
            <a:rPr lang="en-AU" b="0" dirty="0"/>
            <a:t>Client: Hydration Handled by React</a:t>
          </a:r>
        </a:p>
      </dgm:t>
    </dgm:pt>
    <dgm:pt modelId="{90BA8D85-76DC-43D2-964D-420F78B3746D}" type="parTrans" cxnId="{35830AAA-6527-4301-A8FF-6ECCD8F3C570}">
      <dgm:prSet/>
      <dgm:spPr/>
      <dgm:t>
        <a:bodyPr/>
        <a:lstStyle/>
        <a:p>
          <a:endParaRPr lang="en-AU"/>
        </a:p>
      </dgm:t>
    </dgm:pt>
    <dgm:pt modelId="{DC124FEC-69E1-4464-ABD5-8DD893A0F834}" type="sibTrans" cxnId="{35830AAA-6527-4301-A8FF-6ECCD8F3C570}">
      <dgm:prSet/>
      <dgm:spPr/>
      <dgm:t>
        <a:bodyPr/>
        <a:lstStyle/>
        <a:p>
          <a:endParaRPr lang="en-AU"/>
        </a:p>
      </dgm:t>
    </dgm:pt>
    <dgm:pt modelId="{D5E688CA-B8C8-4C43-A4F5-CC14607FB693}">
      <dgm:prSet/>
      <dgm:spPr/>
      <dgm:t>
        <a:bodyPr/>
        <a:lstStyle/>
        <a:p>
          <a:r>
            <a:rPr lang="en-AU" b="0" dirty="0"/>
            <a:t>User Performs Subsequent Navigation</a:t>
          </a:r>
        </a:p>
      </dgm:t>
    </dgm:pt>
    <dgm:pt modelId="{A70E2B8A-BA87-4314-A1D4-12CAE2516317}" type="parTrans" cxnId="{2332FE39-6A07-4ADC-94E2-ED2779CDC6CA}">
      <dgm:prSet/>
      <dgm:spPr/>
      <dgm:t>
        <a:bodyPr/>
        <a:lstStyle/>
        <a:p>
          <a:endParaRPr lang="en-AU"/>
        </a:p>
      </dgm:t>
    </dgm:pt>
    <dgm:pt modelId="{7FCCD840-6BFF-4BDB-9CF9-5DD008A8C2C2}" type="sibTrans" cxnId="{2332FE39-6A07-4ADC-94E2-ED2779CDC6CA}">
      <dgm:prSet/>
      <dgm:spPr/>
      <dgm:t>
        <a:bodyPr/>
        <a:lstStyle/>
        <a:p>
          <a:endParaRPr lang="en-AU"/>
        </a:p>
      </dgm:t>
    </dgm:pt>
    <dgm:pt modelId="{C19F4A90-F5A4-4E95-843A-56A13FCAE598}">
      <dgm:prSet/>
      <dgm:spPr/>
      <dgm:t>
        <a:bodyPr/>
        <a:lstStyle/>
        <a:p>
          <a:r>
            <a:rPr lang="en-AU" b="0" dirty="0"/>
            <a:t>Client: Render Components on Client Side</a:t>
          </a:r>
        </a:p>
      </dgm:t>
    </dgm:pt>
    <dgm:pt modelId="{1FB04BD1-99B0-426D-A290-81C08170CE76}" type="parTrans" cxnId="{3E0558D0-DAD2-40BB-AE0B-F7B78178ECD1}">
      <dgm:prSet/>
      <dgm:spPr/>
      <dgm:t>
        <a:bodyPr/>
        <a:lstStyle/>
        <a:p>
          <a:endParaRPr lang="en-AU"/>
        </a:p>
      </dgm:t>
    </dgm:pt>
    <dgm:pt modelId="{640815CC-72F9-4343-BD08-FE44D55E877C}" type="sibTrans" cxnId="{3E0558D0-DAD2-40BB-AE0B-F7B78178ECD1}">
      <dgm:prSet/>
      <dgm:spPr/>
      <dgm:t>
        <a:bodyPr/>
        <a:lstStyle/>
        <a:p>
          <a:endParaRPr lang="en-AU"/>
        </a:p>
      </dgm:t>
    </dgm:pt>
    <dgm:pt modelId="{41BF608C-C920-4354-A4AD-A8AE5994EB08}">
      <dgm:prSet/>
      <dgm:spPr/>
      <dgm:t>
        <a:bodyPr/>
        <a:lstStyle/>
        <a:p>
          <a:r>
            <a:rPr lang="en-AU" b="0" dirty="0"/>
            <a:t>Server: Download and Parse JavaScript Bundle</a:t>
          </a:r>
        </a:p>
      </dgm:t>
    </dgm:pt>
    <dgm:pt modelId="{16F89CAA-DD1F-4557-BE4C-F05180CE1AFA}" type="parTrans" cxnId="{873F7DDF-6EC1-40C3-B664-A33910534A50}">
      <dgm:prSet/>
      <dgm:spPr/>
      <dgm:t>
        <a:bodyPr/>
        <a:lstStyle/>
        <a:p>
          <a:endParaRPr lang="en-AU"/>
        </a:p>
      </dgm:t>
    </dgm:pt>
    <dgm:pt modelId="{7C3178C3-39F5-46C0-93B5-FF19DDA40156}" type="sibTrans" cxnId="{873F7DDF-6EC1-40C3-B664-A33910534A50}">
      <dgm:prSet/>
      <dgm:spPr/>
      <dgm:t>
        <a:bodyPr/>
        <a:lstStyle/>
        <a:p>
          <a:endParaRPr lang="en-AU"/>
        </a:p>
      </dgm:t>
    </dgm:pt>
    <dgm:pt modelId="{B041B83B-F1AB-4FFB-A958-ED1F6312A6EB}">
      <dgm:prSet/>
      <dgm:spPr/>
      <dgm:t>
        <a:bodyPr/>
        <a:lstStyle/>
        <a:p>
          <a:r>
            <a:rPr lang="en-AU" b="0" dirty="0"/>
            <a:t>Reconcile Client &amp; Server Component Trees</a:t>
          </a:r>
        </a:p>
      </dgm:t>
    </dgm:pt>
    <dgm:pt modelId="{3551166E-94CD-4060-9CF4-AAD6A11BD3C7}" type="parTrans" cxnId="{930FDDE6-D4F0-4379-99ED-69EEB4E3B72F}">
      <dgm:prSet/>
      <dgm:spPr/>
      <dgm:t>
        <a:bodyPr/>
        <a:lstStyle/>
        <a:p>
          <a:endParaRPr lang="en-AU"/>
        </a:p>
      </dgm:t>
    </dgm:pt>
    <dgm:pt modelId="{EEADBB00-EC6D-43BB-A883-6B190190AC7A}" type="sibTrans" cxnId="{930FDDE6-D4F0-4379-99ED-69EEB4E3B72F}">
      <dgm:prSet/>
      <dgm:spPr/>
      <dgm:t>
        <a:bodyPr/>
        <a:lstStyle/>
        <a:p>
          <a:endParaRPr lang="en-AU"/>
        </a:p>
      </dgm:t>
    </dgm:pt>
    <dgm:pt modelId="{1C33432E-2C22-4738-B44D-A15DACE6E510}">
      <dgm:prSet/>
      <dgm:spPr/>
      <dgm:t>
        <a:bodyPr/>
        <a:lstStyle/>
        <a:p>
          <a:r>
            <a:rPr lang="en-AU" b="0" dirty="0"/>
            <a:t>Client: Update DOM with New Content</a:t>
          </a:r>
        </a:p>
      </dgm:t>
    </dgm:pt>
    <dgm:pt modelId="{2CA2CB95-81B1-4D41-B55A-CFFC43216696}" type="parTrans" cxnId="{4ECE5E7B-7BEC-49E5-9A33-0D4A02844011}">
      <dgm:prSet/>
      <dgm:spPr/>
      <dgm:t>
        <a:bodyPr/>
        <a:lstStyle/>
        <a:p>
          <a:endParaRPr lang="en-AU"/>
        </a:p>
      </dgm:t>
    </dgm:pt>
    <dgm:pt modelId="{C8A539A4-E143-4EF9-8BDB-51D2CEBFA290}" type="sibTrans" cxnId="{4ECE5E7B-7BEC-49E5-9A33-0D4A02844011}">
      <dgm:prSet/>
      <dgm:spPr/>
      <dgm:t>
        <a:bodyPr/>
        <a:lstStyle/>
        <a:p>
          <a:endParaRPr lang="en-AU"/>
        </a:p>
      </dgm:t>
    </dgm:pt>
    <dgm:pt modelId="{A948F631-2B55-40F3-B5C0-303CCDA64F2E}">
      <dgm:prSet/>
      <dgm:spPr/>
      <dgm:t>
        <a:bodyPr/>
        <a:lstStyle/>
        <a:p>
          <a:r>
            <a:rPr lang="en-AU" b="0" dirty="0"/>
            <a:t>Next.js Server Sends Static HTML Preview and RSC Payload to Client</a:t>
          </a:r>
        </a:p>
      </dgm:t>
    </dgm:pt>
    <dgm:pt modelId="{2FAA9FB4-EC44-4A26-834E-1B27C9F9DB1C}" type="sibTrans" cxnId="{87569BEF-AD25-460A-8FE0-FB04691C6162}">
      <dgm:prSet/>
      <dgm:spPr/>
      <dgm:t>
        <a:bodyPr/>
        <a:lstStyle/>
        <a:p>
          <a:endParaRPr lang="en-AU"/>
        </a:p>
      </dgm:t>
    </dgm:pt>
    <dgm:pt modelId="{23D46994-55A1-46A6-A40D-94914A1E4FF1}" type="parTrans" cxnId="{87569BEF-AD25-460A-8FE0-FB04691C6162}">
      <dgm:prSet/>
      <dgm:spPr/>
      <dgm:t>
        <a:bodyPr/>
        <a:lstStyle/>
        <a:p>
          <a:endParaRPr lang="en-AU"/>
        </a:p>
      </dgm:t>
    </dgm:pt>
    <dgm:pt modelId="{11E72589-207B-476A-88F4-30610C9C5397}" type="pres">
      <dgm:prSet presAssocID="{FF80BDF0-6A22-4339-8A11-59D0545DC247}" presName="Name0" presStyleCnt="0">
        <dgm:presLayoutVars>
          <dgm:dir/>
          <dgm:resizeHandles val="exact"/>
        </dgm:presLayoutVars>
      </dgm:prSet>
      <dgm:spPr/>
    </dgm:pt>
    <dgm:pt modelId="{560FDDB1-3BD4-4C28-802F-6EEECE76E756}" type="pres">
      <dgm:prSet presAssocID="{5D3D44A3-B3FF-485B-88DB-7D0A1CD8B941}" presName="node" presStyleLbl="node1" presStyleIdx="0" presStyleCnt="10">
        <dgm:presLayoutVars>
          <dgm:bulletEnabled val="1"/>
        </dgm:presLayoutVars>
      </dgm:prSet>
      <dgm:spPr/>
    </dgm:pt>
    <dgm:pt modelId="{59786F88-BFE4-467C-BFAF-2F40EF79A9A6}" type="pres">
      <dgm:prSet presAssocID="{7C470CD4-CCA1-4FDD-88EF-31A0F266A6B8}" presName="sibTrans" presStyleLbl="sibTrans1D1" presStyleIdx="0" presStyleCnt="9"/>
      <dgm:spPr/>
    </dgm:pt>
    <dgm:pt modelId="{07E4A245-F539-4381-9729-8F16254B69C8}" type="pres">
      <dgm:prSet presAssocID="{7C470CD4-CCA1-4FDD-88EF-31A0F266A6B8}" presName="connectorText" presStyleLbl="sibTrans1D1" presStyleIdx="0" presStyleCnt="9"/>
      <dgm:spPr/>
    </dgm:pt>
    <dgm:pt modelId="{C2088AC7-8A8C-45C2-8DEE-174BEFC78751}" type="pres">
      <dgm:prSet presAssocID="{A948F631-2B55-40F3-B5C0-303CCDA64F2E}" presName="node" presStyleLbl="node1" presStyleIdx="1" presStyleCnt="10">
        <dgm:presLayoutVars>
          <dgm:bulletEnabled val="1"/>
        </dgm:presLayoutVars>
      </dgm:prSet>
      <dgm:spPr/>
    </dgm:pt>
    <dgm:pt modelId="{6E0D67F2-64A7-46EA-80AA-9A7B711D1584}" type="pres">
      <dgm:prSet presAssocID="{2FAA9FB4-EC44-4A26-834E-1B27C9F9DB1C}" presName="sibTrans" presStyleLbl="sibTrans1D1" presStyleIdx="1" presStyleCnt="9"/>
      <dgm:spPr/>
    </dgm:pt>
    <dgm:pt modelId="{84F46250-D2DC-4936-9BD8-AC89E87C8AA4}" type="pres">
      <dgm:prSet presAssocID="{2FAA9FB4-EC44-4A26-834E-1B27C9F9DB1C}" presName="connectorText" presStyleLbl="sibTrans1D1" presStyleIdx="1" presStyleCnt="9"/>
      <dgm:spPr/>
    </dgm:pt>
    <dgm:pt modelId="{93F4DB9C-1982-4831-A704-EC092884BEDE}" type="pres">
      <dgm:prSet presAssocID="{92EDCFE5-18F6-41CD-A025-487F0FA1193D}" presName="node" presStyleLbl="node1" presStyleIdx="2" presStyleCnt="10">
        <dgm:presLayoutVars>
          <dgm:bulletEnabled val="1"/>
        </dgm:presLayoutVars>
      </dgm:prSet>
      <dgm:spPr/>
    </dgm:pt>
    <dgm:pt modelId="{32815C9C-6B1E-4116-BE6D-8DC0D25609C0}" type="pres">
      <dgm:prSet presAssocID="{64739840-9E22-4164-9B0A-10ECC137C55F}" presName="sibTrans" presStyleLbl="sibTrans1D1" presStyleIdx="2" presStyleCnt="9"/>
      <dgm:spPr/>
    </dgm:pt>
    <dgm:pt modelId="{7910EB4D-6A28-47C2-A0B5-442B5FB2F926}" type="pres">
      <dgm:prSet presAssocID="{64739840-9E22-4164-9B0A-10ECC137C55F}" presName="connectorText" presStyleLbl="sibTrans1D1" presStyleIdx="2" presStyleCnt="9"/>
      <dgm:spPr/>
    </dgm:pt>
    <dgm:pt modelId="{B4CA55B7-687D-48C3-91DB-52682F160F84}" type="pres">
      <dgm:prSet presAssocID="{D04CCFA8-5E78-4F7F-80F0-1E0C6ACE249D}" presName="node" presStyleLbl="node1" presStyleIdx="3" presStyleCnt="10">
        <dgm:presLayoutVars>
          <dgm:bulletEnabled val="1"/>
        </dgm:presLayoutVars>
      </dgm:prSet>
      <dgm:spPr/>
    </dgm:pt>
    <dgm:pt modelId="{2E2BAECD-2800-4B87-B64E-8E14ACE932B0}" type="pres">
      <dgm:prSet presAssocID="{2CCF4889-4AF8-4755-B7E1-082AE1FB43E6}" presName="sibTrans" presStyleLbl="sibTrans1D1" presStyleIdx="3" presStyleCnt="9"/>
      <dgm:spPr/>
    </dgm:pt>
    <dgm:pt modelId="{B79852A1-92FD-4EA5-BB99-F624004B3892}" type="pres">
      <dgm:prSet presAssocID="{2CCF4889-4AF8-4755-B7E1-082AE1FB43E6}" presName="connectorText" presStyleLbl="sibTrans1D1" presStyleIdx="3" presStyleCnt="9"/>
      <dgm:spPr/>
    </dgm:pt>
    <dgm:pt modelId="{61859621-E409-4A13-99C7-43963B665D9A}" type="pres">
      <dgm:prSet presAssocID="{12FD7DF7-9BE3-44D8-8282-48EB47AC0943}" presName="node" presStyleLbl="node1" presStyleIdx="4" presStyleCnt="10">
        <dgm:presLayoutVars>
          <dgm:bulletEnabled val="1"/>
        </dgm:presLayoutVars>
      </dgm:prSet>
      <dgm:spPr/>
    </dgm:pt>
    <dgm:pt modelId="{F99B4C9E-FB5A-4393-95E4-00ED0A9FA907}" type="pres">
      <dgm:prSet presAssocID="{DC124FEC-69E1-4464-ABD5-8DD893A0F834}" presName="sibTrans" presStyleLbl="sibTrans1D1" presStyleIdx="4" presStyleCnt="9"/>
      <dgm:spPr/>
    </dgm:pt>
    <dgm:pt modelId="{6B657C74-CA6B-4A63-B394-F22BA898DAA0}" type="pres">
      <dgm:prSet presAssocID="{DC124FEC-69E1-4464-ABD5-8DD893A0F834}" presName="connectorText" presStyleLbl="sibTrans1D1" presStyleIdx="4" presStyleCnt="9"/>
      <dgm:spPr/>
    </dgm:pt>
    <dgm:pt modelId="{F2642B41-B2F2-4D8A-9FF6-0796BBE30B47}" type="pres">
      <dgm:prSet presAssocID="{D5E688CA-B8C8-4C43-A4F5-CC14607FB693}" presName="node" presStyleLbl="node1" presStyleIdx="5" presStyleCnt="10">
        <dgm:presLayoutVars>
          <dgm:bulletEnabled val="1"/>
        </dgm:presLayoutVars>
      </dgm:prSet>
      <dgm:spPr/>
    </dgm:pt>
    <dgm:pt modelId="{4E39E26B-43EC-4CC7-9890-B2B566E49E83}" type="pres">
      <dgm:prSet presAssocID="{7FCCD840-6BFF-4BDB-9CF9-5DD008A8C2C2}" presName="sibTrans" presStyleLbl="sibTrans1D1" presStyleIdx="5" presStyleCnt="9"/>
      <dgm:spPr/>
    </dgm:pt>
    <dgm:pt modelId="{3CBBDAF1-E10E-45BE-A91E-295809D06130}" type="pres">
      <dgm:prSet presAssocID="{7FCCD840-6BFF-4BDB-9CF9-5DD008A8C2C2}" presName="connectorText" presStyleLbl="sibTrans1D1" presStyleIdx="5" presStyleCnt="9"/>
      <dgm:spPr/>
    </dgm:pt>
    <dgm:pt modelId="{3DCB1150-708F-41F2-84A3-5E440C8576FF}" type="pres">
      <dgm:prSet presAssocID="{C19F4A90-F5A4-4E95-843A-56A13FCAE598}" presName="node" presStyleLbl="node1" presStyleIdx="6" presStyleCnt="10">
        <dgm:presLayoutVars>
          <dgm:bulletEnabled val="1"/>
        </dgm:presLayoutVars>
      </dgm:prSet>
      <dgm:spPr/>
    </dgm:pt>
    <dgm:pt modelId="{095BD813-8164-41A3-BDEC-175016BD518E}" type="pres">
      <dgm:prSet presAssocID="{640815CC-72F9-4343-BD08-FE44D55E877C}" presName="sibTrans" presStyleLbl="sibTrans1D1" presStyleIdx="6" presStyleCnt="9"/>
      <dgm:spPr/>
    </dgm:pt>
    <dgm:pt modelId="{FEC434F9-0D99-4063-B41B-0B971FE14AF9}" type="pres">
      <dgm:prSet presAssocID="{640815CC-72F9-4343-BD08-FE44D55E877C}" presName="connectorText" presStyleLbl="sibTrans1D1" presStyleIdx="6" presStyleCnt="9"/>
      <dgm:spPr/>
    </dgm:pt>
    <dgm:pt modelId="{BCB0D66A-A735-47CF-A43A-261EAD427839}" type="pres">
      <dgm:prSet presAssocID="{41BF608C-C920-4354-A4AD-A8AE5994EB08}" presName="node" presStyleLbl="node1" presStyleIdx="7" presStyleCnt="10">
        <dgm:presLayoutVars>
          <dgm:bulletEnabled val="1"/>
        </dgm:presLayoutVars>
      </dgm:prSet>
      <dgm:spPr/>
    </dgm:pt>
    <dgm:pt modelId="{5561AC05-DF43-4577-8456-4694701E3190}" type="pres">
      <dgm:prSet presAssocID="{7C3178C3-39F5-46C0-93B5-FF19DDA40156}" presName="sibTrans" presStyleLbl="sibTrans1D1" presStyleIdx="7" presStyleCnt="9"/>
      <dgm:spPr/>
    </dgm:pt>
    <dgm:pt modelId="{C028A7AE-9842-44B1-A2AE-B56707E2747F}" type="pres">
      <dgm:prSet presAssocID="{7C3178C3-39F5-46C0-93B5-FF19DDA40156}" presName="connectorText" presStyleLbl="sibTrans1D1" presStyleIdx="7" presStyleCnt="9"/>
      <dgm:spPr/>
    </dgm:pt>
    <dgm:pt modelId="{4F8B8A81-9E10-40FF-8B86-1DD5E41E1755}" type="pres">
      <dgm:prSet presAssocID="{B041B83B-F1AB-4FFB-A958-ED1F6312A6EB}" presName="node" presStyleLbl="node1" presStyleIdx="8" presStyleCnt="10">
        <dgm:presLayoutVars>
          <dgm:bulletEnabled val="1"/>
        </dgm:presLayoutVars>
      </dgm:prSet>
      <dgm:spPr/>
    </dgm:pt>
    <dgm:pt modelId="{C24DBB82-D2BA-4D00-A9AF-82FF9767C13A}" type="pres">
      <dgm:prSet presAssocID="{EEADBB00-EC6D-43BB-A883-6B190190AC7A}" presName="sibTrans" presStyleLbl="sibTrans1D1" presStyleIdx="8" presStyleCnt="9"/>
      <dgm:spPr/>
    </dgm:pt>
    <dgm:pt modelId="{205FBABE-A492-4829-B176-04AA31ABCAC3}" type="pres">
      <dgm:prSet presAssocID="{EEADBB00-EC6D-43BB-A883-6B190190AC7A}" presName="connectorText" presStyleLbl="sibTrans1D1" presStyleIdx="8" presStyleCnt="9"/>
      <dgm:spPr/>
    </dgm:pt>
    <dgm:pt modelId="{D33253B7-FD8D-4959-9B95-B13A3474133E}" type="pres">
      <dgm:prSet presAssocID="{1C33432E-2C22-4738-B44D-A15DACE6E510}" presName="node" presStyleLbl="node1" presStyleIdx="9" presStyleCnt="10">
        <dgm:presLayoutVars>
          <dgm:bulletEnabled val="1"/>
        </dgm:presLayoutVars>
      </dgm:prSet>
      <dgm:spPr/>
    </dgm:pt>
  </dgm:ptLst>
  <dgm:cxnLst>
    <dgm:cxn modelId="{181C1E04-E267-4F41-B574-3F05F6FDEF9A}" type="presOf" srcId="{640815CC-72F9-4343-BD08-FE44D55E877C}" destId="{095BD813-8164-41A3-BDEC-175016BD518E}" srcOrd="0" destOrd="0" presId="urn:microsoft.com/office/officeart/2005/8/layout/bProcess3"/>
    <dgm:cxn modelId="{EE9ADF05-5681-4C26-A41D-0075953D6E0C}" type="presOf" srcId="{DC124FEC-69E1-4464-ABD5-8DD893A0F834}" destId="{F99B4C9E-FB5A-4393-95E4-00ED0A9FA907}" srcOrd="0" destOrd="0" presId="urn:microsoft.com/office/officeart/2005/8/layout/bProcess3"/>
    <dgm:cxn modelId="{24F36609-20B4-4E67-A815-1D8FA6D1FC74}" type="presOf" srcId="{DC124FEC-69E1-4464-ABD5-8DD893A0F834}" destId="{6B657C74-CA6B-4A63-B394-F22BA898DAA0}" srcOrd="1" destOrd="0" presId="urn:microsoft.com/office/officeart/2005/8/layout/bProcess3"/>
    <dgm:cxn modelId="{63DA340E-414D-4C75-BA2E-553D4470FDC1}" type="presOf" srcId="{12FD7DF7-9BE3-44D8-8282-48EB47AC0943}" destId="{61859621-E409-4A13-99C7-43963B665D9A}" srcOrd="0" destOrd="0" presId="urn:microsoft.com/office/officeart/2005/8/layout/bProcess3"/>
    <dgm:cxn modelId="{7533B810-343C-4EE0-9B87-B6BF206FEFE9}" type="presOf" srcId="{EEADBB00-EC6D-43BB-A883-6B190190AC7A}" destId="{205FBABE-A492-4829-B176-04AA31ABCAC3}" srcOrd="1" destOrd="0" presId="urn:microsoft.com/office/officeart/2005/8/layout/bProcess3"/>
    <dgm:cxn modelId="{732D4622-6F10-402E-9C19-B41EF544AE42}" type="presOf" srcId="{A948F631-2B55-40F3-B5C0-303CCDA64F2E}" destId="{C2088AC7-8A8C-45C2-8DEE-174BEFC78751}" srcOrd="0" destOrd="0" presId="urn:microsoft.com/office/officeart/2005/8/layout/bProcess3"/>
    <dgm:cxn modelId="{576D5D24-C343-4950-A5B3-13E064B3C4A9}" srcId="{FF80BDF0-6A22-4339-8A11-59D0545DC247}" destId="{D04CCFA8-5E78-4F7F-80F0-1E0C6ACE249D}" srcOrd="3" destOrd="0" parTransId="{A8167AFA-04D7-4B08-9BE0-4C54528BCFDF}" sibTransId="{2CCF4889-4AF8-4755-B7E1-082AE1FB43E6}"/>
    <dgm:cxn modelId="{A8C92A2F-EEAD-4805-9380-AC72054F08F3}" type="presOf" srcId="{EEADBB00-EC6D-43BB-A883-6B190190AC7A}" destId="{C24DBB82-D2BA-4D00-A9AF-82FF9767C13A}" srcOrd="0" destOrd="0" presId="urn:microsoft.com/office/officeart/2005/8/layout/bProcess3"/>
    <dgm:cxn modelId="{2332FE39-6A07-4ADC-94E2-ED2779CDC6CA}" srcId="{FF80BDF0-6A22-4339-8A11-59D0545DC247}" destId="{D5E688CA-B8C8-4C43-A4F5-CC14607FB693}" srcOrd="5" destOrd="0" parTransId="{A70E2B8A-BA87-4314-A1D4-12CAE2516317}" sibTransId="{7FCCD840-6BFF-4BDB-9CF9-5DD008A8C2C2}"/>
    <dgm:cxn modelId="{D8334A5B-6CC2-4555-9B28-C799BA0AAE62}" type="presOf" srcId="{B041B83B-F1AB-4FFB-A958-ED1F6312A6EB}" destId="{4F8B8A81-9E10-40FF-8B86-1DD5E41E1755}" srcOrd="0" destOrd="0" presId="urn:microsoft.com/office/officeart/2005/8/layout/bProcess3"/>
    <dgm:cxn modelId="{72D8245F-AEB1-43C1-9FB5-322CE080B1E6}" type="presOf" srcId="{2FAA9FB4-EC44-4A26-834E-1B27C9F9DB1C}" destId="{84F46250-D2DC-4936-9BD8-AC89E87C8AA4}" srcOrd="1" destOrd="0" presId="urn:microsoft.com/office/officeart/2005/8/layout/bProcess3"/>
    <dgm:cxn modelId="{69411841-615E-43E1-92B7-3247DEA4D4CB}" type="presOf" srcId="{7C470CD4-CCA1-4FDD-88EF-31A0F266A6B8}" destId="{59786F88-BFE4-467C-BFAF-2F40EF79A9A6}" srcOrd="0" destOrd="0" presId="urn:microsoft.com/office/officeart/2005/8/layout/bProcess3"/>
    <dgm:cxn modelId="{715B684A-9868-4D65-8F35-2BA868B3EE39}" type="presOf" srcId="{2CCF4889-4AF8-4755-B7E1-082AE1FB43E6}" destId="{2E2BAECD-2800-4B87-B64E-8E14ACE932B0}" srcOrd="0" destOrd="0" presId="urn:microsoft.com/office/officeart/2005/8/layout/bProcess3"/>
    <dgm:cxn modelId="{48F74D50-628F-4E27-823E-761962500537}" type="presOf" srcId="{7C3178C3-39F5-46C0-93B5-FF19DDA40156}" destId="{5561AC05-DF43-4577-8456-4694701E3190}" srcOrd="0" destOrd="0" presId="urn:microsoft.com/office/officeart/2005/8/layout/bProcess3"/>
    <dgm:cxn modelId="{4EB06472-0A59-4936-966E-774DCC2B362E}" type="presOf" srcId="{FF80BDF0-6A22-4339-8A11-59D0545DC247}" destId="{11E72589-207B-476A-88F4-30610C9C5397}" srcOrd="0" destOrd="0" presId="urn:microsoft.com/office/officeart/2005/8/layout/bProcess3"/>
    <dgm:cxn modelId="{DBE3C752-5DDD-4D00-84E6-6C4901E07374}" type="presOf" srcId="{C19F4A90-F5A4-4E95-843A-56A13FCAE598}" destId="{3DCB1150-708F-41F2-84A3-5E440C8576FF}" srcOrd="0" destOrd="0" presId="urn:microsoft.com/office/officeart/2005/8/layout/bProcess3"/>
    <dgm:cxn modelId="{EFE34976-7CFE-45DA-B1C6-A063FC48BDEF}" type="presOf" srcId="{1C33432E-2C22-4738-B44D-A15DACE6E510}" destId="{D33253B7-FD8D-4959-9B95-B13A3474133E}" srcOrd="0" destOrd="0" presId="urn:microsoft.com/office/officeart/2005/8/layout/bProcess3"/>
    <dgm:cxn modelId="{18F3BD58-8CA9-4D52-90F4-D44E75BC6A0A}" type="presOf" srcId="{7FCCD840-6BFF-4BDB-9CF9-5DD008A8C2C2}" destId="{4E39E26B-43EC-4CC7-9890-B2B566E49E83}" srcOrd="0" destOrd="0" presId="urn:microsoft.com/office/officeart/2005/8/layout/bProcess3"/>
    <dgm:cxn modelId="{45752D79-B082-4A38-8631-AA074E4DE551}" type="presOf" srcId="{D04CCFA8-5E78-4F7F-80F0-1E0C6ACE249D}" destId="{B4CA55B7-687D-48C3-91DB-52682F160F84}" srcOrd="0" destOrd="0" presId="urn:microsoft.com/office/officeart/2005/8/layout/bProcess3"/>
    <dgm:cxn modelId="{4ECE5E7B-7BEC-49E5-9A33-0D4A02844011}" srcId="{FF80BDF0-6A22-4339-8A11-59D0545DC247}" destId="{1C33432E-2C22-4738-B44D-A15DACE6E510}" srcOrd="9" destOrd="0" parTransId="{2CA2CB95-81B1-4D41-B55A-CFFC43216696}" sibTransId="{C8A539A4-E143-4EF9-8BDB-51D2CEBFA290}"/>
    <dgm:cxn modelId="{371F8C7B-1D04-468F-9AF2-92490EAD15CE}" type="presOf" srcId="{41BF608C-C920-4354-A4AD-A8AE5994EB08}" destId="{BCB0D66A-A735-47CF-A43A-261EAD427839}" srcOrd="0" destOrd="0" presId="urn:microsoft.com/office/officeart/2005/8/layout/bProcess3"/>
    <dgm:cxn modelId="{CAE23481-73A8-4BBD-A0DB-D5998C0F18EB}" type="presOf" srcId="{2CCF4889-4AF8-4755-B7E1-082AE1FB43E6}" destId="{B79852A1-92FD-4EA5-BB99-F624004B3892}" srcOrd="1" destOrd="0" presId="urn:microsoft.com/office/officeart/2005/8/layout/bProcess3"/>
    <dgm:cxn modelId="{A493BB83-9CA3-49E0-B7B6-09C40F4373E7}" type="presOf" srcId="{2FAA9FB4-EC44-4A26-834E-1B27C9F9DB1C}" destId="{6E0D67F2-64A7-46EA-80AA-9A7B711D1584}" srcOrd="0" destOrd="0" presId="urn:microsoft.com/office/officeart/2005/8/layout/bProcess3"/>
    <dgm:cxn modelId="{013DE496-73AC-4492-ABE8-88D20ECA5F8E}" srcId="{FF80BDF0-6A22-4339-8A11-59D0545DC247}" destId="{92EDCFE5-18F6-41CD-A025-487F0FA1193D}" srcOrd="2" destOrd="0" parTransId="{FD337A33-D6E3-415F-B84A-D2B3D3C09B10}" sibTransId="{64739840-9E22-4164-9B0A-10ECC137C55F}"/>
    <dgm:cxn modelId="{C83C2499-68E1-42ED-BFC3-01783DDA7876}" srcId="{FF80BDF0-6A22-4339-8A11-59D0545DC247}" destId="{5D3D44A3-B3FF-485B-88DB-7D0A1CD8B941}" srcOrd="0" destOrd="0" parTransId="{359BAAE5-B89F-4B11-95FE-A27B966CBD50}" sibTransId="{7C470CD4-CCA1-4FDD-88EF-31A0F266A6B8}"/>
    <dgm:cxn modelId="{B670B99A-69D7-4F24-A148-A1FEDA0A4BBD}" type="presOf" srcId="{64739840-9E22-4164-9B0A-10ECC137C55F}" destId="{7910EB4D-6A28-47C2-A0B5-442B5FB2F926}" srcOrd="1" destOrd="0" presId="urn:microsoft.com/office/officeart/2005/8/layout/bProcess3"/>
    <dgm:cxn modelId="{B83C0CA1-73CC-43E7-8048-4E16773A5F24}" type="presOf" srcId="{7C3178C3-39F5-46C0-93B5-FF19DDA40156}" destId="{C028A7AE-9842-44B1-A2AE-B56707E2747F}" srcOrd="1" destOrd="0" presId="urn:microsoft.com/office/officeart/2005/8/layout/bProcess3"/>
    <dgm:cxn modelId="{11FB08A6-CF75-4610-95A2-00CEA3CEAA2F}" type="presOf" srcId="{5D3D44A3-B3FF-485B-88DB-7D0A1CD8B941}" destId="{560FDDB1-3BD4-4C28-802F-6EEECE76E756}" srcOrd="0" destOrd="0" presId="urn:microsoft.com/office/officeart/2005/8/layout/bProcess3"/>
    <dgm:cxn modelId="{35830AAA-6527-4301-A8FF-6ECCD8F3C570}" srcId="{FF80BDF0-6A22-4339-8A11-59D0545DC247}" destId="{12FD7DF7-9BE3-44D8-8282-48EB47AC0943}" srcOrd="4" destOrd="0" parTransId="{90BA8D85-76DC-43D2-964D-420F78B3746D}" sibTransId="{DC124FEC-69E1-4464-ABD5-8DD893A0F834}"/>
    <dgm:cxn modelId="{651F05C6-912C-42D4-9C78-CCA59FA12D86}" type="presOf" srcId="{7C470CD4-CCA1-4FDD-88EF-31A0F266A6B8}" destId="{07E4A245-F539-4381-9729-8F16254B69C8}" srcOrd="1" destOrd="0" presId="urn:microsoft.com/office/officeart/2005/8/layout/bProcess3"/>
    <dgm:cxn modelId="{5AA820C8-00F4-4BE4-8EDC-6CD0151AB4E7}" type="presOf" srcId="{92EDCFE5-18F6-41CD-A025-487F0FA1193D}" destId="{93F4DB9C-1982-4831-A704-EC092884BEDE}" srcOrd="0" destOrd="0" presId="urn:microsoft.com/office/officeart/2005/8/layout/bProcess3"/>
    <dgm:cxn modelId="{E32E67CE-6414-4EE3-8F56-7D86F5CEA911}" type="presOf" srcId="{640815CC-72F9-4343-BD08-FE44D55E877C}" destId="{FEC434F9-0D99-4063-B41B-0B971FE14AF9}" srcOrd="1" destOrd="0" presId="urn:microsoft.com/office/officeart/2005/8/layout/bProcess3"/>
    <dgm:cxn modelId="{3E0558D0-DAD2-40BB-AE0B-F7B78178ECD1}" srcId="{FF80BDF0-6A22-4339-8A11-59D0545DC247}" destId="{C19F4A90-F5A4-4E95-843A-56A13FCAE598}" srcOrd="6" destOrd="0" parTransId="{1FB04BD1-99B0-426D-A290-81C08170CE76}" sibTransId="{640815CC-72F9-4343-BD08-FE44D55E877C}"/>
    <dgm:cxn modelId="{873F7DDF-6EC1-40C3-B664-A33910534A50}" srcId="{FF80BDF0-6A22-4339-8A11-59D0545DC247}" destId="{41BF608C-C920-4354-A4AD-A8AE5994EB08}" srcOrd="7" destOrd="0" parTransId="{16F89CAA-DD1F-4557-BE4C-F05180CE1AFA}" sibTransId="{7C3178C3-39F5-46C0-93B5-FF19DDA40156}"/>
    <dgm:cxn modelId="{930FDDE6-D4F0-4379-99ED-69EEB4E3B72F}" srcId="{FF80BDF0-6A22-4339-8A11-59D0545DC247}" destId="{B041B83B-F1AB-4FFB-A958-ED1F6312A6EB}" srcOrd="8" destOrd="0" parTransId="{3551166E-94CD-4060-9CF4-AAD6A11BD3C7}" sibTransId="{EEADBB00-EC6D-43BB-A883-6B190190AC7A}"/>
    <dgm:cxn modelId="{82A72CE7-DF2D-49D0-9B7A-325CA97FE8FD}" type="presOf" srcId="{64739840-9E22-4164-9B0A-10ECC137C55F}" destId="{32815C9C-6B1E-4116-BE6D-8DC0D25609C0}" srcOrd="0" destOrd="0" presId="urn:microsoft.com/office/officeart/2005/8/layout/bProcess3"/>
    <dgm:cxn modelId="{356509ED-EE30-4F01-9855-91BA7A5BEF66}" type="presOf" srcId="{D5E688CA-B8C8-4C43-A4F5-CC14607FB693}" destId="{F2642B41-B2F2-4D8A-9FF6-0796BBE30B47}" srcOrd="0" destOrd="0" presId="urn:microsoft.com/office/officeart/2005/8/layout/bProcess3"/>
    <dgm:cxn modelId="{87569BEF-AD25-460A-8FE0-FB04691C6162}" srcId="{FF80BDF0-6A22-4339-8A11-59D0545DC247}" destId="{A948F631-2B55-40F3-B5C0-303CCDA64F2E}" srcOrd="1" destOrd="0" parTransId="{23D46994-55A1-46A6-A40D-94914A1E4FF1}" sibTransId="{2FAA9FB4-EC44-4A26-834E-1B27C9F9DB1C}"/>
    <dgm:cxn modelId="{13C1BFFA-9DF0-428D-A194-908F3D9B7FE1}" type="presOf" srcId="{7FCCD840-6BFF-4BDB-9CF9-5DD008A8C2C2}" destId="{3CBBDAF1-E10E-45BE-A91E-295809D06130}" srcOrd="1" destOrd="0" presId="urn:microsoft.com/office/officeart/2005/8/layout/bProcess3"/>
    <dgm:cxn modelId="{0321BAD4-59F6-4A09-9783-5FED2607712A}" type="presParOf" srcId="{11E72589-207B-476A-88F4-30610C9C5397}" destId="{560FDDB1-3BD4-4C28-802F-6EEECE76E756}" srcOrd="0" destOrd="0" presId="urn:microsoft.com/office/officeart/2005/8/layout/bProcess3"/>
    <dgm:cxn modelId="{D42AEE42-C530-4EFE-99D9-608122F29ED8}" type="presParOf" srcId="{11E72589-207B-476A-88F4-30610C9C5397}" destId="{59786F88-BFE4-467C-BFAF-2F40EF79A9A6}" srcOrd="1" destOrd="0" presId="urn:microsoft.com/office/officeart/2005/8/layout/bProcess3"/>
    <dgm:cxn modelId="{609030E3-864E-40BA-9097-BA0A1D7E162D}" type="presParOf" srcId="{59786F88-BFE4-467C-BFAF-2F40EF79A9A6}" destId="{07E4A245-F539-4381-9729-8F16254B69C8}" srcOrd="0" destOrd="0" presId="urn:microsoft.com/office/officeart/2005/8/layout/bProcess3"/>
    <dgm:cxn modelId="{DB03B62D-823A-4EAF-BE6A-F8864D4B1BA0}" type="presParOf" srcId="{11E72589-207B-476A-88F4-30610C9C5397}" destId="{C2088AC7-8A8C-45C2-8DEE-174BEFC78751}" srcOrd="2" destOrd="0" presId="urn:microsoft.com/office/officeart/2005/8/layout/bProcess3"/>
    <dgm:cxn modelId="{1B006A0B-39C1-41EB-8A13-79FB8D72C9ED}" type="presParOf" srcId="{11E72589-207B-476A-88F4-30610C9C5397}" destId="{6E0D67F2-64A7-46EA-80AA-9A7B711D1584}" srcOrd="3" destOrd="0" presId="urn:microsoft.com/office/officeart/2005/8/layout/bProcess3"/>
    <dgm:cxn modelId="{E6A84616-E1E8-4ABF-9762-F04D9CEC1BA8}" type="presParOf" srcId="{6E0D67F2-64A7-46EA-80AA-9A7B711D1584}" destId="{84F46250-D2DC-4936-9BD8-AC89E87C8AA4}" srcOrd="0" destOrd="0" presId="urn:microsoft.com/office/officeart/2005/8/layout/bProcess3"/>
    <dgm:cxn modelId="{27FEF914-27EF-425E-99E3-DC0669729570}" type="presParOf" srcId="{11E72589-207B-476A-88F4-30610C9C5397}" destId="{93F4DB9C-1982-4831-A704-EC092884BEDE}" srcOrd="4" destOrd="0" presId="urn:microsoft.com/office/officeart/2005/8/layout/bProcess3"/>
    <dgm:cxn modelId="{5A33C1B6-A74A-44F0-B513-B2C19C34ADC9}" type="presParOf" srcId="{11E72589-207B-476A-88F4-30610C9C5397}" destId="{32815C9C-6B1E-4116-BE6D-8DC0D25609C0}" srcOrd="5" destOrd="0" presId="urn:microsoft.com/office/officeart/2005/8/layout/bProcess3"/>
    <dgm:cxn modelId="{41E36D11-C210-4A8C-8833-B6C5B7856BA7}" type="presParOf" srcId="{32815C9C-6B1E-4116-BE6D-8DC0D25609C0}" destId="{7910EB4D-6A28-47C2-A0B5-442B5FB2F926}" srcOrd="0" destOrd="0" presId="urn:microsoft.com/office/officeart/2005/8/layout/bProcess3"/>
    <dgm:cxn modelId="{BE99C659-5D3C-4F49-89EF-0EE2A3255D70}" type="presParOf" srcId="{11E72589-207B-476A-88F4-30610C9C5397}" destId="{B4CA55B7-687D-48C3-91DB-52682F160F84}" srcOrd="6" destOrd="0" presId="urn:microsoft.com/office/officeart/2005/8/layout/bProcess3"/>
    <dgm:cxn modelId="{014E34DC-9FE3-420B-9BE0-3F75119AC14A}" type="presParOf" srcId="{11E72589-207B-476A-88F4-30610C9C5397}" destId="{2E2BAECD-2800-4B87-B64E-8E14ACE932B0}" srcOrd="7" destOrd="0" presId="urn:microsoft.com/office/officeart/2005/8/layout/bProcess3"/>
    <dgm:cxn modelId="{F4C2C0D3-D0C0-4198-9D59-7084BFB1B1E6}" type="presParOf" srcId="{2E2BAECD-2800-4B87-B64E-8E14ACE932B0}" destId="{B79852A1-92FD-4EA5-BB99-F624004B3892}" srcOrd="0" destOrd="0" presId="urn:microsoft.com/office/officeart/2005/8/layout/bProcess3"/>
    <dgm:cxn modelId="{DC6B3A53-1804-4FCA-8D0B-9B8653E6B3ED}" type="presParOf" srcId="{11E72589-207B-476A-88F4-30610C9C5397}" destId="{61859621-E409-4A13-99C7-43963B665D9A}" srcOrd="8" destOrd="0" presId="urn:microsoft.com/office/officeart/2005/8/layout/bProcess3"/>
    <dgm:cxn modelId="{94AAFACE-F28D-4082-AE00-F2F7FC79244F}" type="presParOf" srcId="{11E72589-207B-476A-88F4-30610C9C5397}" destId="{F99B4C9E-FB5A-4393-95E4-00ED0A9FA907}" srcOrd="9" destOrd="0" presId="urn:microsoft.com/office/officeart/2005/8/layout/bProcess3"/>
    <dgm:cxn modelId="{77A8C2B1-3BE3-4D18-BB32-DA8573B7F5A0}" type="presParOf" srcId="{F99B4C9E-FB5A-4393-95E4-00ED0A9FA907}" destId="{6B657C74-CA6B-4A63-B394-F22BA898DAA0}" srcOrd="0" destOrd="0" presId="urn:microsoft.com/office/officeart/2005/8/layout/bProcess3"/>
    <dgm:cxn modelId="{BC475B7E-6FFD-455D-A68D-7099AD267E30}" type="presParOf" srcId="{11E72589-207B-476A-88F4-30610C9C5397}" destId="{F2642B41-B2F2-4D8A-9FF6-0796BBE30B47}" srcOrd="10" destOrd="0" presId="urn:microsoft.com/office/officeart/2005/8/layout/bProcess3"/>
    <dgm:cxn modelId="{EBC74B7B-27C5-405F-9462-55ABCBF06B37}" type="presParOf" srcId="{11E72589-207B-476A-88F4-30610C9C5397}" destId="{4E39E26B-43EC-4CC7-9890-B2B566E49E83}" srcOrd="11" destOrd="0" presId="urn:microsoft.com/office/officeart/2005/8/layout/bProcess3"/>
    <dgm:cxn modelId="{20532715-16FC-49C0-AD73-BBFDF2CB3179}" type="presParOf" srcId="{4E39E26B-43EC-4CC7-9890-B2B566E49E83}" destId="{3CBBDAF1-E10E-45BE-A91E-295809D06130}" srcOrd="0" destOrd="0" presId="urn:microsoft.com/office/officeart/2005/8/layout/bProcess3"/>
    <dgm:cxn modelId="{A5CFBBB2-D32E-4E08-AF7B-C0BF7F6577A0}" type="presParOf" srcId="{11E72589-207B-476A-88F4-30610C9C5397}" destId="{3DCB1150-708F-41F2-84A3-5E440C8576FF}" srcOrd="12" destOrd="0" presId="urn:microsoft.com/office/officeart/2005/8/layout/bProcess3"/>
    <dgm:cxn modelId="{F3199CAA-8477-434A-AA6B-DF3A8C9E1297}" type="presParOf" srcId="{11E72589-207B-476A-88F4-30610C9C5397}" destId="{095BD813-8164-41A3-BDEC-175016BD518E}" srcOrd="13" destOrd="0" presId="urn:microsoft.com/office/officeart/2005/8/layout/bProcess3"/>
    <dgm:cxn modelId="{DF713A25-0718-45F1-8C94-8103953319C3}" type="presParOf" srcId="{095BD813-8164-41A3-BDEC-175016BD518E}" destId="{FEC434F9-0D99-4063-B41B-0B971FE14AF9}" srcOrd="0" destOrd="0" presId="urn:microsoft.com/office/officeart/2005/8/layout/bProcess3"/>
    <dgm:cxn modelId="{96C08945-12EA-4888-8C30-3F2F47F50F54}" type="presParOf" srcId="{11E72589-207B-476A-88F4-30610C9C5397}" destId="{BCB0D66A-A735-47CF-A43A-261EAD427839}" srcOrd="14" destOrd="0" presId="urn:microsoft.com/office/officeart/2005/8/layout/bProcess3"/>
    <dgm:cxn modelId="{B3724773-502C-4D2B-BBB8-769E85191B80}" type="presParOf" srcId="{11E72589-207B-476A-88F4-30610C9C5397}" destId="{5561AC05-DF43-4577-8456-4694701E3190}" srcOrd="15" destOrd="0" presId="urn:microsoft.com/office/officeart/2005/8/layout/bProcess3"/>
    <dgm:cxn modelId="{AA54C80C-620A-422A-91D4-B3BBFE486BDA}" type="presParOf" srcId="{5561AC05-DF43-4577-8456-4694701E3190}" destId="{C028A7AE-9842-44B1-A2AE-B56707E2747F}" srcOrd="0" destOrd="0" presId="urn:microsoft.com/office/officeart/2005/8/layout/bProcess3"/>
    <dgm:cxn modelId="{149F2F4F-BBAA-4C11-8349-6179605A69AE}" type="presParOf" srcId="{11E72589-207B-476A-88F4-30610C9C5397}" destId="{4F8B8A81-9E10-40FF-8B86-1DD5E41E1755}" srcOrd="16" destOrd="0" presId="urn:microsoft.com/office/officeart/2005/8/layout/bProcess3"/>
    <dgm:cxn modelId="{9E9DE4E3-AD49-48EC-9213-9BA3E788A24D}" type="presParOf" srcId="{11E72589-207B-476A-88F4-30610C9C5397}" destId="{C24DBB82-D2BA-4D00-A9AF-82FF9767C13A}" srcOrd="17" destOrd="0" presId="urn:microsoft.com/office/officeart/2005/8/layout/bProcess3"/>
    <dgm:cxn modelId="{BF4B79A2-2338-4D24-9DE4-EF691E103758}" type="presParOf" srcId="{C24DBB82-D2BA-4D00-A9AF-82FF9767C13A}" destId="{205FBABE-A492-4829-B176-04AA31ABCAC3}" srcOrd="0" destOrd="0" presId="urn:microsoft.com/office/officeart/2005/8/layout/bProcess3"/>
    <dgm:cxn modelId="{0419E172-152B-48D7-AE1D-37F426F79548}" type="presParOf" srcId="{11E72589-207B-476A-88F4-30610C9C5397}" destId="{D33253B7-FD8D-4959-9B95-B13A3474133E}"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86F88-BFE4-467C-BFAF-2F40EF79A9A6}">
      <dsp:nvSpPr>
        <dsp:cNvPr id="0" name=""/>
        <dsp:cNvSpPr/>
      </dsp:nvSpPr>
      <dsp:spPr>
        <a:xfrm>
          <a:off x="2259126" y="545620"/>
          <a:ext cx="421774" cy="91440"/>
        </a:xfrm>
        <a:custGeom>
          <a:avLst/>
          <a:gdLst/>
          <a:ahLst/>
          <a:cxnLst/>
          <a:rect l="0" t="0" r="0" b="0"/>
          <a:pathLst>
            <a:path>
              <a:moveTo>
                <a:pt x="0" y="45720"/>
              </a:moveTo>
              <a:lnTo>
                <a:pt x="42177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2458704" y="589078"/>
        <a:ext cx="22618" cy="4523"/>
      </dsp:txXfrm>
    </dsp:sp>
    <dsp:sp modelId="{560FDDB1-3BD4-4C28-802F-6EEECE76E756}">
      <dsp:nvSpPr>
        <dsp:cNvPr id="0" name=""/>
        <dsp:cNvSpPr/>
      </dsp:nvSpPr>
      <dsp:spPr>
        <a:xfrm>
          <a:off x="294080" y="1286"/>
          <a:ext cx="1966846" cy="1180107"/>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AU" sz="1600" b="0" kern="1200" dirty="0"/>
            <a:t>Server: Render Server Components into a Payload</a:t>
          </a:r>
          <a:endParaRPr lang="en-AU" sz="1600" kern="1200" dirty="0"/>
        </a:p>
      </dsp:txBody>
      <dsp:txXfrm>
        <a:off x="294080" y="1286"/>
        <a:ext cx="1966846" cy="1180107"/>
      </dsp:txXfrm>
    </dsp:sp>
    <dsp:sp modelId="{6E0D67F2-64A7-46EA-80AA-9A7B711D1584}">
      <dsp:nvSpPr>
        <dsp:cNvPr id="0" name=""/>
        <dsp:cNvSpPr/>
      </dsp:nvSpPr>
      <dsp:spPr>
        <a:xfrm>
          <a:off x="4678347" y="545620"/>
          <a:ext cx="421774" cy="91440"/>
        </a:xfrm>
        <a:custGeom>
          <a:avLst/>
          <a:gdLst/>
          <a:ahLst/>
          <a:cxnLst/>
          <a:rect l="0" t="0" r="0" b="0"/>
          <a:pathLst>
            <a:path>
              <a:moveTo>
                <a:pt x="0" y="45720"/>
              </a:moveTo>
              <a:lnTo>
                <a:pt x="42177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4877925" y="589078"/>
        <a:ext cx="22618" cy="4523"/>
      </dsp:txXfrm>
    </dsp:sp>
    <dsp:sp modelId="{C2088AC7-8A8C-45C2-8DEE-174BEFC78751}">
      <dsp:nvSpPr>
        <dsp:cNvPr id="0" name=""/>
        <dsp:cNvSpPr/>
      </dsp:nvSpPr>
      <dsp:spPr>
        <a:xfrm>
          <a:off x="2713301" y="1286"/>
          <a:ext cx="1966846" cy="1180107"/>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AU" sz="1600" b="0" kern="1200" dirty="0"/>
            <a:t>Next.js Server Sends Static HTML Preview and RSC Payload to Client</a:t>
          </a:r>
        </a:p>
      </dsp:txBody>
      <dsp:txXfrm>
        <a:off x="2713301" y="1286"/>
        <a:ext cx="1966846" cy="1180107"/>
      </dsp:txXfrm>
    </dsp:sp>
    <dsp:sp modelId="{32815C9C-6B1E-4116-BE6D-8DC0D25609C0}">
      <dsp:nvSpPr>
        <dsp:cNvPr id="0" name=""/>
        <dsp:cNvSpPr/>
      </dsp:nvSpPr>
      <dsp:spPr>
        <a:xfrm>
          <a:off x="7097568" y="545620"/>
          <a:ext cx="421774" cy="91440"/>
        </a:xfrm>
        <a:custGeom>
          <a:avLst/>
          <a:gdLst/>
          <a:ahLst/>
          <a:cxnLst/>
          <a:rect l="0" t="0" r="0" b="0"/>
          <a:pathLst>
            <a:path>
              <a:moveTo>
                <a:pt x="0" y="45720"/>
              </a:moveTo>
              <a:lnTo>
                <a:pt x="42177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7297146" y="589078"/>
        <a:ext cx="22618" cy="4523"/>
      </dsp:txXfrm>
    </dsp:sp>
    <dsp:sp modelId="{93F4DB9C-1982-4831-A704-EC092884BEDE}">
      <dsp:nvSpPr>
        <dsp:cNvPr id="0" name=""/>
        <dsp:cNvSpPr/>
      </dsp:nvSpPr>
      <dsp:spPr>
        <a:xfrm>
          <a:off x="5132522" y="1286"/>
          <a:ext cx="1966846" cy="1180107"/>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AU" sz="1600" b="0" kern="1200" dirty="0"/>
            <a:t>Client: Display Fast Non-Interactive HTML Preview</a:t>
          </a:r>
        </a:p>
      </dsp:txBody>
      <dsp:txXfrm>
        <a:off x="5132522" y="1286"/>
        <a:ext cx="1966846" cy="1180107"/>
      </dsp:txXfrm>
    </dsp:sp>
    <dsp:sp modelId="{2E2BAECD-2800-4B87-B64E-8E14ACE932B0}">
      <dsp:nvSpPr>
        <dsp:cNvPr id="0" name=""/>
        <dsp:cNvSpPr/>
      </dsp:nvSpPr>
      <dsp:spPr>
        <a:xfrm>
          <a:off x="1277503" y="1179594"/>
          <a:ext cx="7257662" cy="421774"/>
        </a:xfrm>
        <a:custGeom>
          <a:avLst/>
          <a:gdLst/>
          <a:ahLst/>
          <a:cxnLst/>
          <a:rect l="0" t="0" r="0" b="0"/>
          <a:pathLst>
            <a:path>
              <a:moveTo>
                <a:pt x="7257662" y="0"/>
              </a:moveTo>
              <a:lnTo>
                <a:pt x="7257662" y="227987"/>
              </a:lnTo>
              <a:lnTo>
                <a:pt x="0" y="227987"/>
              </a:lnTo>
              <a:lnTo>
                <a:pt x="0" y="421774"/>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4724541" y="1388219"/>
        <a:ext cx="363587" cy="4523"/>
      </dsp:txXfrm>
    </dsp:sp>
    <dsp:sp modelId="{B4CA55B7-687D-48C3-91DB-52682F160F84}">
      <dsp:nvSpPr>
        <dsp:cNvPr id="0" name=""/>
        <dsp:cNvSpPr/>
      </dsp:nvSpPr>
      <dsp:spPr>
        <a:xfrm>
          <a:off x="7551743" y="1286"/>
          <a:ext cx="1966846" cy="1180107"/>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fr-FR" sz="1600" b="0" kern="1200" dirty="0"/>
            <a:t>JavaScript Instructions Hydrate Page: </a:t>
          </a:r>
          <a:r>
            <a:rPr lang="fr-FR" sz="1600" b="0" kern="1200" dirty="0" err="1"/>
            <a:t>Attach</a:t>
          </a:r>
          <a:r>
            <a:rPr lang="fr-FR" sz="1600" b="0" kern="1200" dirty="0"/>
            <a:t> Event </a:t>
          </a:r>
          <a:r>
            <a:rPr lang="fr-FR" sz="1600" b="0" kern="1200" dirty="0" err="1"/>
            <a:t>Listeners</a:t>
          </a:r>
          <a:endParaRPr lang="fr-FR" sz="1600" b="0" kern="1200" dirty="0"/>
        </a:p>
      </dsp:txBody>
      <dsp:txXfrm>
        <a:off x="7551743" y="1286"/>
        <a:ext cx="1966846" cy="1180107"/>
      </dsp:txXfrm>
    </dsp:sp>
    <dsp:sp modelId="{F99B4C9E-FB5A-4393-95E4-00ED0A9FA907}">
      <dsp:nvSpPr>
        <dsp:cNvPr id="0" name=""/>
        <dsp:cNvSpPr/>
      </dsp:nvSpPr>
      <dsp:spPr>
        <a:xfrm>
          <a:off x="2259126" y="2178102"/>
          <a:ext cx="421774" cy="91440"/>
        </a:xfrm>
        <a:custGeom>
          <a:avLst/>
          <a:gdLst/>
          <a:ahLst/>
          <a:cxnLst/>
          <a:rect l="0" t="0" r="0" b="0"/>
          <a:pathLst>
            <a:path>
              <a:moveTo>
                <a:pt x="0" y="45720"/>
              </a:moveTo>
              <a:lnTo>
                <a:pt x="42177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2458704" y="2221560"/>
        <a:ext cx="22618" cy="4523"/>
      </dsp:txXfrm>
    </dsp:sp>
    <dsp:sp modelId="{61859621-E409-4A13-99C7-43963B665D9A}">
      <dsp:nvSpPr>
        <dsp:cNvPr id="0" name=""/>
        <dsp:cNvSpPr/>
      </dsp:nvSpPr>
      <dsp:spPr>
        <a:xfrm>
          <a:off x="294080" y="1633768"/>
          <a:ext cx="1966846" cy="1180107"/>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AU" sz="1600" b="0" kern="1200" dirty="0"/>
            <a:t>Client: Hydration Handled by React</a:t>
          </a:r>
        </a:p>
      </dsp:txBody>
      <dsp:txXfrm>
        <a:off x="294080" y="1633768"/>
        <a:ext cx="1966846" cy="1180107"/>
      </dsp:txXfrm>
    </dsp:sp>
    <dsp:sp modelId="{4E39E26B-43EC-4CC7-9890-B2B566E49E83}">
      <dsp:nvSpPr>
        <dsp:cNvPr id="0" name=""/>
        <dsp:cNvSpPr/>
      </dsp:nvSpPr>
      <dsp:spPr>
        <a:xfrm>
          <a:off x="4678347" y="2178102"/>
          <a:ext cx="421774" cy="91440"/>
        </a:xfrm>
        <a:custGeom>
          <a:avLst/>
          <a:gdLst/>
          <a:ahLst/>
          <a:cxnLst/>
          <a:rect l="0" t="0" r="0" b="0"/>
          <a:pathLst>
            <a:path>
              <a:moveTo>
                <a:pt x="0" y="45720"/>
              </a:moveTo>
              <a:lnTo>
                <a:pt x="42177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4877925" y="2221560"/>
        <a:ext cx="22618" cy="4523"/>
      </dsp:txXfrm>
    </dsp:sp>
    <dsp:sp modelId="{F2642B41-B2F2-4D8A-9FF6-0796BBE30B47}">
      <dsp:nvSpPr>
        <dsp:cNvPr id="0" name=""/>
        <dsp:cNvSpPr/>
      </dsp:nvSpPr>
      <dsp:spPr>
        <a:xfrm>
          <a:off x="2713301" y="1633768"/>
          <a:ext cx="1966846" cy="1180107"/>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AU" sz="1600" b="0" kern="1200" dirty="0"/>
            <a:t>User Performs Subsequent Navigation</a:t>
          </a:r>
        </a:p>
      </dsp:txBody>
      <dsp:txXfrm>
        <a:off x="2713301" y="1633768"/>
        <a:ext cx="1966846" cy="1180107"/>
      </dsp:txXfrm>
    </dsp:sp>
    <dsp:sp modelId="{095BD813-8164-41A3-BDEC-175016BD518E}">
      <dsp:nvSpPr>
        <dsp:cNvPr id="0" name=""/>
        <dsp:cNvSpPr/>
      </dsp:nvSpPr>
      <dsp:spPr>
        <a:xfrm>
          <a:off x="7097568" y="2178102"/>
          <a:ext cx="421774" cy="91440"/>
        </a:xfrm>
        <a:custGeom>
          <a:avLst/>
          <a:gdLst/>
          <a:ahLst/>
          <a:cxnLst/>
          <a:rect l="0" t="0" r="0" b="0"/>
          <a:pathLst>
            <a:path>
              <a:moveTo>
                <a:pt x="0" y="45720"/>
              </a:moveTo>
              <a:lnTo>
                <a:pt x="42177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7297146" y="2221560"/>
        <a:ext cx="22618" cy="4523"/>
      </dsp:txXfrm>
    </dsp:sp>
    <dsp:sp modelId="{3DCB1150-708F-41F2-84A3-5E440C8576FF}">
      <dsp:nvSpPr>
        <dsp:cNvPr id="0" name=""/>
        <dsp:cNvSpPr/>
      </dsp:nvSpPr>
      <dsp:spPr>
        <a:xfrm>
          <a:off x="5132522" y="1633768"/>
          <a:ext cx="1966846" cy="1180107"/>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AU" sz="1600" b="0" kern="1200" dirty="0"/>
            <a:t>Client: Render Components on Client Side</a:t>
          </a:r>
        </a:p>
      </dsp:txBody>
      <dsp:txXfrm>
        <a:off x="5132522" y="1633768"/>
        <a:ext cx="1966846" cy="1180107"/>
      </dsp:txXfrm>
    </dsp:sp>
    <dsp:sp modelId="{5561AC05-DF43-4577-8456-4694701E3190}">
      <dsp:nvSpPr>
        <dsp:cNvPr id="0" name=""/>
        <dsp:cNvSpPr/>
      </dsp:nvSpPr>
      <dsp:spPr>
        <a:xfrm>
          <a:off x="1277503" y="2812076"/>
          <a:ext cx="7257662" cy="421774"/>
        </a:xfrm>
        <a:custGeom>
          <a:avLst/>
          <a:gdLst/>
          <a:ahLst/>
          <a:cxnLst/>
          <a:rect l="0" t="0" r="0" b="0"/>
          <a:pathLst>
            <a:path>
              <a:moveTo>
                <a:pt x="7257662" y="0"/>
              </a:moveTo>
              <a:lnTo>
                <a:pt x="7257662" y="227987"/>
              </a:lnTo>
              <a:lnTo>
                <a:pt x="0" y="227987"/>
              </a:lnTo>
              <a:lnTo>
                <a:pt x="0" y="421774"/>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4724541" y="3020701"/>
        <a:ext cx="363587" cy="4523"/>
      </dsp:txXfrm>
    </dsp:sp>
    <dsp:sp modelId="{BCB0D66A-A735-47CF-A43A-261EAD427839}">
      <dsp:nvSpPr>
        <dsp:cNvPr id="0" name=""/>
        <dsp:cNvSpPr/>
      </dsp:nvSpPr>
      <dsp:spPr>
        <a:xfrm>
          <a:off x="7551743" y="1633768"/>
          <a:ext cx="1966846" cy="1180107"/>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AU" sz="1600" b="0" kern="1200" dirty="0"/>
            <a:t>Server: Download and Parse JavaScript Bundle</a:t>
          </a:r>
        </a:p>
      </dsp:txBody>
      <dsp:txXfrm>
        <a:off x="7551743" y="1633768"/>
        <a:ext cx="1966846" cy="1180107"/>
      </dsp:txXfrm>
    </dsp:sp>
    <dsp:sp modelId="{C24DBB82-D2BA-4D00-A9AF-82FF9767C13A}">
      <dsp:nvSpPr>
        <dsp:cNvPr id="0" name=""/>
        <dsp:cNvSpPr/>
      </dsp:nvSpPr>
      <dsp:spPr>
        <a:xfrm>
          <a:off x="2259126" y="3810584"/>
          <a:ext cx="421774" cy="91440"/>
        </a:xfrm>
        <a:custGeom>
          <a:avLst/>
          <a:gdLst/>
          <a:ahLst/>
          <a:cxnLst/>
          <a:rect l="0" t="0" r="0" b="0"/>
          <a:pathLst>
            <a:path>
              <a:moveTo>
                <a:pt x="0" y="45720"/>
              </a:moveTo>
              <a:lnTo>
                <a:pt x="42177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2458704" y="3854042"/>
        <a:ext cx="22618" cy="4523"/>
      </dsp:txXfrm>
    </dsp:sp>
    <dsp:sp modelId="{4F8B8A81-9E10-40FF-8B86-1DD5E41E1755}">
      <dsp:nvSpPr>
        <dsp:cNvPr id="0" name=""/>
        <dsp:cNvSpPr/>
      </dsp:nvSpPr>
      <dsp:spPr>
        <a:xfrm>
          <a:off x="294080" y="3266250"/>
          <a:ext cx="1966846" cy="1180107"/>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AU" sz="1600" b="0" kern="1200" dirty="0"/>
            <a:t>Reconcile Client &amp; Server Component Trees</a:t>
          </a:r>
        </a:p>
      </dsp:txBody>
      <dsp:txXfrm>
        <a:off x="294080" y="3266250"/>
        <a:ext cx="1966846" cy="1180107"/>
      </dsp:txXfrm>
    </dsp:sp>
    <dsp:sp modelId="{D33253B7-FD8D-4959-9B95-B13A3474133E}">
      <dsp:nvSpPr>
        <dsp:cNvPr id="0" name=""/>
        <dsp:cNvSpPr/>
      </dsp:nvSpPr>
      <dsp:spPr>
        <a:xfrm>
          <a:off x="2713301" y="3266250"/>
          <a:ext cx="1966846" cy="1180107"/>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AU" sz="1600" b="0" kern="1200" dirty="0"/>
            <a:t>Client: Update DOM with New Content</a:t>
          </a:r>
        </a:p>
      </dsp:txBody>
      <dsp:txXfrm>
        <a:off x="2713301" y="3266250"/>
        <a:ext cx="1966846" cy="118010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697ED-AC6D-694A-B4F5-8003E946CD65}" type="datetimeFigureOut">
              <a:rPr lang="en-AU" smtClean="0"/>
              <a:t>15/10/2024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D1F34-00E6-0546-8BB3-36357F9D2FCE}" type="slidenum">
              <a:rPr lang="en-AU" smtClean="0"/>
              <a:t>‹#›</a:t>
            </a:fld>
            <a:endParaRPr lang="en-AU" dirty="0"/>
          </a:p>
        </p:txBody>
      </p:sp>
    </p:spTree>
    <p:extLst>
      <p:ext uri="{BB962C8B-B14F-4D97-AF65-F5344CB8AC3E}">
        <p14:creationId xmlns:p14="http://schemas.microsoft.com/office/powerpoint/2010/main" val="1660797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3505C50-309F-4577-9799-B96E61BE1E3C}" type="slidenum">
              <a:rPr lang="en-AU" smtClean="0"/>
              <a:t>2</a:t>
            </a:fld>
            <a:endParaRPr lang="en-AU"/>
          </a:p>
        </p:txBody>
      </p:sp>
    </p:spTree>
    <p:extLst>
      <p:ext uri="{BB962C8B-B14F-4D97-AF65-F5344CB8AC3E}">
        <p14:creationId xmlns:p14="http://schemas.microsoft.com/office/powerpoint/2010/main" val="105919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380497172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3710912073"/>
      </p:ext>
    </p:extLst>
  </p:cSld>
  <p:clrMapOvr>
    <a:masterClrMapping/>
  </p:clrMapOvr>
  <p:transition spd="slow">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384679199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198800938"/>
      </p:ext>
    </p:extLst>
  </p:cSld>
  <p:clrMapOvr>
    <a:masterClrMapping/>
  </p:clrMapOvr>
  <p:transition spd="slow">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729578032"/>
      </p:ext>
    </p:extLst>
  </p:cSld>
  <p:clrMapOvr>
    <a:masterClrMapping/>
  </p:clrMapOvr>
  <p:transition spd="slow">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845599382"/>
      </p:ext>
    </p:extLst>
  </p:cSld>
  <p:clrMapOvr>
    <a:masterClrMapping/>
  </p:clrMapOvr>
  <p:transition spd="slow">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r>
              <a:rPr lang="en-AU" dirty="0"/>
              <a:t>© Copyright North Metropolitan TAFE</a:t>
            </a:r>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213226191"/>
      </p:ext>
    </p:extLst>
  </p:cSld>
  <p:clrMapOvr>
    <a:masterClrMapping/>
  </p:clrMapOvr>
  <p:transition spd="slow">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r>
              <a:rPr lang="en-AU" dirty="0"/>
              <a:t>© Copyright North Metropolitan TAFE</a:t>
            </a:r>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316065649"/>
      </p:ext>
    </p:extLst>
  </p:cSld>
  <p:clrMapOvr>
    <a:masterClrMapping/>
  </p:clrMapOvr>
  <p:transition spd="slow">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r>
              <a:rPr lang="en-AU" dirty="0"/>
              <a:t>© Copyright North Metropolitan TAFE</a:t>
            </a:r>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721847952"/>
      </p:ext>
    </p:extLst>
  </p:cSld>
  <p:clrMapOvr>
    <a:masterClrMapping/>
  </p:clrMapOvr>
  <p:transition spd="slow">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421742388"/>
      </p:ext>
    </p:extLst>
  </p:cSld>
  <p:clrMapOvr>
    <a:masterClrMapping/>
  </p:clrMapOvr>
  <p:transition spd="slow">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63928909"/>
      </p:ext>
    </p:extLst>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569498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131A-8EDB-2544-BA17-421F20C84F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916FDBF8-70EA-8045-B58F-9FFBC5DA1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9868105-8173-0C48-846F-689C719F5CD8}"/>
              </a:ext>
            </a:extLst>
          </p:cNvPr>
          <p:cNvSpPr>
            <a:spLocks noGrp="1"/>
          </p:cNvSpPr>
          <p:nvPr>
            <p:ph type="dt" sz="half" idx="10"/>
          </p:nvPr>
        </p:nvSpPr>
        <p:spPr/>
        <p:txBody>
          <a:bodyPr/>
          <a:lstStyle/>
          <a:p>
            <a:fld id="{82EDB8D0-98ED-4B86-9D5F-E61ADC70144D}" type="datetimeFigureOut">
              <a:rPr lang="en-US" smtClean="0"/>
              <a:pPr/>
              <a:t>10/15/2024</a:t>
            </a:fld>
            <a:endParaRPr lang="en-US" dirty="0"/>
          </a:p>
        </p:txBody>
      </p:sp>
      <p:sp>
        <p:nvSpPr>
          <p:cNvPr id="5" name="Footer Placeholder 4">
            <a:extLst>
              <a:ext uri="{FF2B5EF4-FFF2-40B4-BE49-F238E27FC236}">
                <a16:creationId xmlns:a16="http://schemas.microsoft.com/office/drawing/2014/main" id="{95DEC095-17FD-7146-8C97-865AF71A13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0D27F-CEC8-9D47-BFDE-C40E36D40F4A}"/>
              </a:ext>
            </a:extLst>
          </p:cNvPr>
          <p:cNvSpPr>
            <a:spLocks noGrp="1"/>
          </p:cNvSpPr>
          <p:nvPr>
            <p:ph type="sldNum" sz="quarter" idx="12"/>
          </p:nvPr>
        </p:nvSpPr>
        <p:spPr/>
        <p:txBody>
          <a:bodyPr/>
          <a:lstStyle/>
          <a:p>
            <a:fld id="{4854181D-6920-4594-9A5D-6CE56DC9F8B2}" type="slidenum">
              <a:rPr lang="en-US" smtClean="0"/>
              <a:pPr/>
              <a:t>‹#›</a:t>
            </a:fld>
            <a:endParaRPr lang="en-US" dirty="0"/>
          </a:p>
        </p:txBody>
      </p:sp>
    </p:spTree>
    <p:extLst>
      <p:ext uri="{BB962C8B-B14F-4D97-AF65-F5344CB8AC3E}">
        <p14:creationId xmlns:p14="http://schemas.microsoft.com/office/powerpoint/2010/main" val="2506645813"/>
      </p:ext>
    </p:extLst>
  </p:cSld>
  <p:clrMapOvr>
    <a:masterClrMapping/>
  </p:clrMapOvr>
  <p:transition spd="slow">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9D1D-6CE6-D7E5-EFCB-15A0AB200C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3A0E2A24-C72A-A843-AB81-5E0097092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FD8E5939-A058-387B-1E27-A37B1975B383}"/>
              </a:ext>
            </a:extLst>
          </p:cNvPr>
          <p:cNvSpPr>
            <a:spLocks noGrp="1"/>
          </p:cNvSpPr>
          <p:nvPr>
            <p:ph type="dt" sz="half" idx="10"/>
          </p:nvPr>
        </p:nvSpPr>
        <p:spPr/>
        <p:txBody>
          <a:bodyPr/>
          <a:lstStyle/>
          <a:p>
            <a:fld id="{9AB3A824-1A51-4B26-AD58-A6D8E14F6C04}" type="datetimeFigureOut">
              <a:rPr lang="en-US" smtClean="0"/>
              <a:t>10/15/2024</a:t>
            </a:fld>
            <a:endParaRPr lang="en-US" dirty="0"/>
          </a:p>
        </p:txBody>
      </p:sp>
      <p:sp>
        <p:nvSpPr>
          <p:cNvPr id="5" name="Footer Placeholder 4">
            <a:extLst>
              <a:ext uri="{FF2B5EF4-FFF2-40B4-BE49-F238E27FC236}">
                <a16:creationId xmlns:a16="http://schemas.microsoft.com/office/drawing/2014/main" id="{2BD097FA-99F4-583A-FF35-F6CB944CE66B}"/>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056E8F3D-846C-2F24-CDA6-35CACA0FD250}"/>
              </a:ext>
            </a:extLst>
          </p:cNvPr>
          <p:cNvSpPr>
            <a:spLocks noGrp="1"/>
          </p:cNvSpPr>
          <p:nvPr>
            <p:ph type="sldNum" sz="quarter" idx="12"/>
          </p:nvPr>
        </p:nvSpPr>
        <p:spPr/>
        <p:txBody>
          <a:bodyPr/>
          <a:lstStyle/>
          <a:p>
            <a:fld id="{327F613D-7A8E-3A48-AF4E-A19DD3719B48}" type="slidenum">
              <a:rPr lang="en-AU" smtClean="0"/>
              <a:pPr/>
              <a:t>‹#›</a:t>
            </a:fld>
            <a:endParaRPr lang="en-AU" dirty="0"/>
          </a:p>
        </p:txBody>
      </p:sp>
    </p:spTree>
    <p:extLst>
      <p:ext uri="{BB962C8B-B14F-4D97-AF65-F5344CB8AC3E}">
        <p14:creationId xmlns:p14="http://schemas.microsoft.com/office/powerpoint/2010/main" val="3873913130"/>
      </p:ext>
    </p:extLst>
  </p:cSld>
  <p:clrMapOvr>
    <a:masterClrMapping/>
  </p:clrMapOvr>
  <p:hf hd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428456127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702922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55303298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63245966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r>
              <a:rPr lang="en-AU" dirty="0"/>
              <a:t>© Copyright North Metropolitan TAFE</a:t>
            </a:r>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11361617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r>
              <a:rPr lang="en-AU" dirty="0"/>
              <a:t>© Copyright North Metropolitan TAFE</a:t>
            </a:r>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20336091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r>
              <a:rPr lang="en-AU" dirty="0"/>
              <a:t>© Copyright North Metropolitan TAFE</a:t>
            </a:r>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3875823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34422970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892409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0E973E00-A12D-4309-BB0C-5DBFA5830906}"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807852940"/>
      </p:ext>
    </p:extLst>
  </p:cSld>
  <p:clrMapOvr>
    <a:masterClrMapping/>
  </p:clrMapOvr>
  <p:transition spd="slow">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223881950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5130407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84263826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13214777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48494600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r>
              <a:rPr lang="en-AU" dirty="0"/>
              <a:t>© Copyright North Metropolitan TAFE</a:t>
            </a:r>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49483741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r>
              <a:rPr lang="en-AU" dirty="0"/>
              <a:t>© Copyright North Metropolitan TAFE</a:t>
            </a:r>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48479424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r>
              <a:rPr lang="en-AU" dirty="0"/>
              <a:t>© Copyright North Metropolitan TAFE</a:t>
            </a:r>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99203280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77737626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46308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lvl1pPr>
              <a:lnSpc>
                <a:spcPct val="100000"/>
              </a:lnSpc>
              <a:spcBef>
                <a:spcPts val="300"/>
              </a:spcBef>
              <a:spcAft>
                <a:spcPts val="300"/>
              </a:spcAft>
              <a:defRPr/>
            </a:lvl1pPr>
          </a:lstStyle>
          <a:p>
            <a:r>
              <a:rPr lang="en-GB" noProof="0"/>
              <a:t>Click to edit Master title style</a:t>
            </a:r>
            <a:endParaRPr lang="en-AU" noProof="0"/>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hasCustomPrompt="1"/>
          </p:nvPr>
        </p:nvSpPr>
        <p:spPr/>
        <p:txBody>
          <a:bodyPr/>
          <a:lstStyle>
            <a:lvl1pPr>
              <a:lnSpc>
                <a:spcPct val="100000"/>
              </a:lnSpc>
              <a:spcBef>
                <a:spcPts val="300"/>
              </a:spcBef>
              <a:spcAft>
                <a:spcPts val="300"/>
              </a:spcAft>
              <a:defRPr/>
            </a:lvl1pPr>
            <a:lvl2pPr>
              <a:lnSpc>
                <a:spcPct val="100000"/>
              </a:lnSpc>
              <a:spcBef>
                <a:spcPts val="300"/>
              </a:spcBef>
              <a:spcAft>
                <a:spcPts val="300"/>
              </a:spcAft>
              <a:defRPr/>
            </a:lvl2pPr>
            <a:lvl3pPr>
              <a:lnSpc>
                <a:spcPct val="100000"/>
              </a:lnSpc>
              <a:spcBef>
                <a:spcPts val="300"/>
              </a:spcBef>
              <a:spcAft>
                <a:spcPts val="300"/>
              </a:spcAft>
              <a:defRPr/>
            </a:lvl3pPr>
            <a:lvl4pPr>
              <a:lnSpc>
                <a:spcPct val="100000"/>
              </a:lnSpc>
              <a:spcBef>
                <a:spcPts val="300"/>
              </a:spcBef>
              <a:spcAft>
                <a:spcPts val="300"/>
              </a:spcAft>
              <a:defRPr/>
            </a:lvl4pPr>
            <a:lvl5pPr>
              <a:lnSpc>
                <a:spcPct val="100000"/>
              </a:lnSpc>
              <a:spcBef>
                <a:spcPts val="300"/>
              </a:spcBef>
              <a:spcAft>
                <a:spcPts val="300"/>
              </a:spcAft>
              <a:defRPr/>
            </a:lvl5pPr>
          </a:lstStyle>
          <a:p>
            <a:pPr lvl="0"/>
            <a:r>
              <a:rPr lang="en-AU" noProof="0"/>
              <a:t>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endParaRPr lang="en-AU" noProof="0" dirty="0"/>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0E973E00-A12D-4309-BB0C-5DBFA5830906}" type="slidenum">
              <a:rPr lang="en-AU" noProof="0" smtClean="0"/>
              <a:t>‹#›</a:t>
            </a:fld>
            <a:endParaRPr lang="en-AU" noProof="0" dirty="0"/>
          </a:p>
        </p:txBody>
      </p:sp>
    </p:spTree>
    <p:extLst>
      <p:ext uri="{BB962C8B-B14F-4D97-AF65-F5344CB8AC3E}">
        <p14:creationId xmlns:p14="http://schemas.microsoft.com/office/powerpoint/2010/main" val="1583432471"/>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21668367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138025110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11738333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48172933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90603705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r>
              <a:rPr lang="en-AU" dirty="0"/>
              <a:t>© Copyright North Metropolitan TAFE</a:t>
            </a:r>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64521436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r>
              <a:rPr lang="en-AU" dirty="0"/>
              <a:t>© Copyright North Metropolitan TAFE</a:t>
            </a:r>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08345080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r>
              <a:rPr lang="en-AU" dirty="0"/>
              <a:t>© Copyright North Metropolitan TAFE</a:t>
            </a:r>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88377024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94743125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902222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lnSpc>
                <a:spcPct val="100000"/>
              </a:lnSpc>
              <a:spcBef>
                <a:spcPts val="300"/>
              </a:spcBef>
              <a:spcAft>
                <a:spcPts val="300"/>
              </a:spcAft>
              <a:defRPr sz="6000"/>
            </a:lvl1pPr>
          </a:lstStyle>
          <a:p>
            <a:r>
              <a:rPr lang="en-GB" noProof="0"/>
              <a:t>Click to edit Master title style</a:t>
            </a:r>
            <a:endParaRPr lang="en-AU" noProof="0"/>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hasCustomPrompt="1"/>
          </p:nvPr>
        </p:nvSpPr>
        <p:spPr>
          <a:xfrm>
            <a:off x="831850" y="4589463"/>
            <a:ext cx="10515600" cy="1500187"/>
          </a:xfrm>
        </p:spPr>
        <p:txBody>
          <a:bodyPr/>
          <a:lstStyle>
            <a:lvl1pPr marL="0" indent="0">
              <a:lnSpc>
                <a:spcPct val="100000"/>
              </a:lnSpc>
              <a:spcBef>
                <a:spcPts val="300"/>
              </a:spcBef>
              <a:spcAft>
                <a:spcPts val="300"/>
              </a:spcAft>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noProof="0"/>
              <a:t>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2295235436"/>
      </p:ext>
    </p:extLst>
  </p:cSld>
  <p:clrMapOvr>
    <a:masterClrMapping/>
  </p:clrMapOvr>
  <p:transition spd="slow">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205936901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169401920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287754979"/>
      </p:ext>
    </p:extLst>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416360377"/>
      </p:ext>
    </p:extLst>
  </p:cSld>
  <p:clrMapOvr>
    <a:masterClrMapping/>
  </p:clrMapOvr>
  <p:transition spd="slow">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449064148"/>
      </p:ext>
    </p:extLst>
  </p:cSld>
  <p:clrMapOvr>
    <a:masterClrMapping/>
  </p:clrMapOvr>
  <p:transition spd="slow">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r>
              <a:rPr lang="en-AU" dirty="0"/>
              <a:t>© Copyright North Metropolitan TAFE</a:t>
            </a:r>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412742752"/>
      </p:ext>
    </p:extLst>
  </p:cSld>
  <p:clrMapOvr>
    <a:masterClrMapping/>
  </p:clrMapOvr>
  <p:transition spd="slow">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r>
              <a:rPr lang="en-AU" dirty="0"/>
              <a:t>© Copyright North Metropolitan TAFE</a:t>
            </a:r>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642929718"/>
      </p:ext>
    </p:extLst>
  </p:cSld>
  <p:clrMapOvr>
    <a:masterClrMapping/>
  </p:clrMapOvr>
  <p:transition spd="slow">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r>
              <a:rPr lang="en-AU" dirty="0"/>
              <a:t>© Copyright North Metropolitan TAFE</a:t>
            </a:r>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4127485039"/>
      </p:ext>
    </p:extLst>
  </p:cSld>
  <p:clrMapOvr>
    <a:masterClrMapping/>
  </p:clrMapOvr>
  <p:transition spd="slow">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291988109"/>
      </p:ext>
    </p:extLst>
  </p:cSld>
  <p:clrMapOvr>
    <a:masterClrMapping/>
  </p:clrMapOvr>
  <p:transition spd="slow">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627331647"/>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lvl1pPr>
              <a:lnSpc>
                <a:spcPct val="100000"/>
              </a:lnSpc>
              <a:spcBef>
                <a:spcPts val="300"/>
              </a:spcBef>
              <a:spcAft>
                <a:spcPts val="300"/>
              </a:spcAft>
              <a:defRPr/>
            </a:lvl1pPr>
            <a:lvl2pPr>
              <a:lnSpc>
                <a:spcPct val="100000"/>
              </a:lnSpc>
              <a:spcBef>
                <a:spcPts val="300"/>
              </a:spcBef>
              <a:spcAft>
                <a:spcPts val="300"/>
              </a:spcAft>
              <a:defRPr/>
            </a:lvl2pPr>
            <a:lvl3pPr>
              <a:lnSpc>
                <a:spcPct val="100000"/>
              </a:lnSpc>
              <a:spcBef>
                <a:spcPts val="300"/>
              </a:spcBef>
              <a:spcAft>
                <a:spcPts val="300"/>
              </a:spcAft>
              <a:defRPr/>
            </a:lvl3pPr>
            <a:lvl4pPr>
              <a:lnSpc>
                <a:spcPct val="100000"/>
              </a:lnSpc>
              <a:spcBef>
                <a:spcPts val="300"/>
              </a:spcBef>
              <a:spcAft>
                <a:spcPts val="300"/>
              </a:spcAft>
              <a:defRPr/>
            </a:lvl4pPr>
            <a:lvl5pPr>
              <a:lnSpc>
                <a:spcPct val="100000"/>
              </a:lnSpc>
              <a:spcBef>
                <a:spcPts val="300"/>
              </a:spcBef>
              <a:spcAft>
                <a:spcPts val="300"/>
              </a:spcAf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lvl1pPr>
              <a:lnSpc>
                <a:spcPct val="100000"/>
              </a:lnSpc>
              <a:spcBef>
                <a:spcPts val="300"/>
              </a:spcBef>
              <a:spcAft>
                <a:spcPts val="300"/>
              </a:spcAft>
              <a:defRPr/>
            </a:lvl1pPr>
            <a:lvl2pPr>
              <a:lnSpc>
                <a:spcPct val="100000"/>
              </a:lnSpc>
              <a:spcBef>
                <a:spcPts val="300"/>
              </a:spcBef>
              <a:spcAft>
                <a:spcPts val="300"/>
              </a:spcAft>
              <a:defRPr/>
            </a:lvl2pPr>
            <a:lvl3pPr>
              <a:lnSpc>
                <a:spcPct val="100000"/>
              </a:lnSpc>
              <a:spcBef>
                <a:spcPts val="300"/>
              </a:spcBef>
              <a:spcAft>
                <a:spcPts val="300"/>
              </a:spcAft>
              <a:defRPr/>
            </a:lvl3pPr>
            <a:lvl4pPr>
              <a:lnSpc>
                <a:spcPct val="100000"/>
              </a:lnSpc>
              <a:spcBef>
                <a:spcPts val="300"/>
              </a:spcBef>
              <a:spcAft>
                <a:spcPts val="300"/>
              </a:spcAft>
              <a:defRPr/>
            </a:lvl4pPr>
            <a:lvl5pPr>
              <a:lnSpc>
                <a:spcPct val="100000"/>
              </a:lnSpc>
              <a:spcBef>
                <a:spcPts val="300"/>
              </a:spcBef>
              <a:spcAft>
                <a:spcPts val="300"/>
              </a:spcAf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455075545"/>
      </p:ext>
    </p:extLst>
  </p:cSld>
  <p:clrMapOvr>
    <a:masterClrMapping/>
  </p:clrMapOvr>
  <p:transition spd="slow">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393779250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9D1D-6CE6-D7E5-EFCB-15A0AB200C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3A0E2A24-C72A-A843-AB81-5E0097092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FD8E5939-A058-387B-1E27-A37B1975B383}"/>
              </a:ext>
            </a:extLst>
          </p:cNvPr>
          <p:cNvSpPr>
            <a:spLocks noGrp="1"/>
          </p:cNvSpPr>
          <p:nvPr>
            <p:ph type="dt" sz="half" idx="10"/>
          </p:nvPr>
        </p:nvSpPr>
        <p:spPr/>
        <p:txBody>
          <a:bodyPr/>
          <a:lstStyle/>
          <a:p>
            <a:fld id="{9AB3A824-1A51-4B26-AD58-A6D8E14F6C04}" type="datetimeFigureOut">
              <a:rPr lang="en-US" smtClean="0"/>
              <a:t>10/15/2024</a:t>
            </a:fld>
            <a:endParaRPr lang="en-US" dirty="0"/>
          </a:p>
        </p:txBody>
      </p:sp>
      <p:sp>
        <p:nvSpPr>
          <p:cNvPr id="5" name="Footer Placeholder 4">
            <a:extLst>
              <a:ext uri="{FF2B5EF4-FFF2-40B4-BE49-F238E27FC236}">
                <a16:creationId xmlns:a16="http://schemas.microsoft.com/office/drawing/2014/main" id="{2BD097FA-99F4-583A-FF35-F6CB944CE66B}"/>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056E8F3D-846C-2F24-CDA6-35CACA0FD250}"/>
              </a:ext>
            </a:extLst>
          </p:cNvPr>
          <p:cNvSpPr>
            <a:spLocks noGrp="1"/>
          </p:cNvSpPr>
          <p:nvPr>
            <p:ph type="sldNum" sz="quarter" idx="12"/>
          </p:nvPr>
        </p:nvSpPr>
        <p:spPr/>
        <p:txBody>
          <a:bodyPr/>
          <a:lstStyle/>
          <a:p>
            <a:fld id="{327F613D-7A8E-3A48-AF4E-A19DD3719B48}" type="slidenum">
              <a:rPr lang="en-AU" smtClean="0"/>
              <a:pPr/>
              <a:t>‹#›</a:t>
            </a:fld>
            <a:endParaRPr lang="en-AU" dirty="0"/>
          </a:p>
        </p:txBody>
      </p:sp>
    </p:spTree>
    <p:extLst>
      <p:ext uri="{BB962C8B-B14F-4D97-AF65-F5344CB8AC3E}">
        <p14:creationId xmlns:p14="http://schemas.microsoft.com/office/powerpoint/2010/main" val="324272729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lvl1pPr>
              <a:lnSpc>
                <a:spcPct val="100000"/>
              </a:lnSpc>
              <a:spcBef>
                <a:spcPts val="300"/>
              </a:spcBef>
              <a:spcAft>
                <a:spcPts val="300"/>
              </a:spcAft>
              <a:defRPr/>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lnSpc>
                <a:spcPct val="100000"/>
              </a:lnSpc>
              <a:spcBef>
                <a:spcPts val="300"/>
              </a:spcBef>
              <a:spcAft>
                <a:spcPts val="30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lvl1pPr>
              <a:lnSpc>
                <a:spcPct val="100000"/>
              </a:lnSpc>
              <a:spcBef>
                <a:spcPts val="300"/>
              </a:spcBef>
              <a:spcAft>
                <a:spcPts val="300"/>
              </a:spcAft>
              <a:defRPr/>
            </a:lvl1pPr>
            <a:lvl2pPr>
              <a:lnSpc>
                <a:spcPct val="100000"/>
              </a:lnSpc>
              <a:spcBef>
                <a:spcPts val="300"/>
              </a:spcBef>
              <a:spcAft>
                <a:spcPts val="300"/>
              </a:spcAft>
              <a:defRPr/>
            </a:lvl2pPr>
            <a:lvl3pPr>
              <a:lnSpc>
                <a:spcPct val="100000"/>
              </a:lnSpc>
              <a:spcBef>
                <a:spcPts val="300"/>
              </a:spcBef>
              <a:spcAft>
                <a:spcPts val="300"/>
              </a:spcAft>
              <a:defRPr/>
            </a:lvl3pPr>
            <a:lvl4pPr>
              <a:lnSpc>
                <a:spcPct val="100000"/>
              </a:lnSpc>
              <a:spcBef>
                <a:spcPts val="300"/>
              </a:spcBef>
              <a:spcAft>
                <a:spcPts val="300"/>
              </a:spcAft>
              <a:defRPr/>
            </a:lvl4pPr>
            <a:lvl5pPr>
              <a:lnSpc>
                <a:spcPct val="100000"/>
              </a:lnSpc>
              <a:spcBef>
                <a:spcPts val="300"/>
              </a:spcBef>
              <a:spcAft>
                <a:spcPts val="300"/>
              </a:spcAf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lnSpc>
                <a:spcPct val="100000"/>
              </a:lnSpc>
              <a:spcBef>
                <a:spcPts val="300"/>
              </a:spcBef>
              <a:spcAft>
                <a:spcPts val="30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lvl1pPr>
              <a:lnSpc>
                <a:spcPct val="100000"/>
              </a:lnSpc>
              <a:spcBef>
                <a:spcPts val="300"/>
              </a:spcBef>
              <a:spcAft>
                <a:spcPts val="300"/>
              </a:spcAft>
              <a:defRPr/>
            </a:lvl1pPr>
            <a:lvl2pPr>
              <a:lnSpc>
                <a:spcPct val="100000"/>
              </a:lnSpc>
              <a:spcBef>
                <a:spcPts val="300"/>
              </a:spcBef>
              <a:spcAft>
                <a:spcPts val="300"/>
              </a:spcAft>
              <a:defRPr/>
            </a:lvl2pPr>
            <a:lvl3pPr>
              <a:lnSpc>
                <a:spcPct val="100000"/>
              </a:lnSpc>
              <a:spcBef>
                <a:spcPts val="300"/>
              </a:spcBef>
              <a:spcAft>
                <a:spcPts val="300"/>
              </a:spcAft>
              <a:defRPr/>
            </a:lvl3pPr>
            <a:lvl4pPr>
              <a:lnSpc>
                <a:spcPct val="100000"/>
              </a:lnSpc>
              <a:spcBef>
                <a:spcPts val="300"/>
              </a:spcBef>
              <a:spcAft>
                <a:spcPts val="300"/>
              </a:spcAft>
              <a:defRPr/>
            </a:lvl4pPr>
            <a:lvl5pPr>
              <a:lnSpc>
                <a:spcPct val="100000"/>
              </a:lnSpc>
              <a:spcBef>
                <a:spcPts val="300"/>
              </a:spcBef>
              <a:spcAft>
                <a:spcPts val="300"/>
              </a:spcAf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2104416204"/>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lvl1pPr>
              <a:lnSpc>
                <a:spcPct val="100000"/>
              </a:lnSpc>
              <a:spcBef>
                <a:spcPts val="300"/>
              </a:spcBef>
              <a:spcAft>
                <a:spcPts val="300"/>
              </a:spcAft>
              <a:defRPr/>
            </a:lvl1p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453446637"/>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1156902548"/>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lnSpc>
                <a:spcPct val="100000"/>
              </a:lnSpc>
              <a:spcBef>
                <a:spcPts val="300"/>
              </a:spcBef>
              <a:spcAft>
                <a:spcPts val="300"/>
              </a:spcAft>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lnSpc>
                <a:spcPct val="100000"/>
              </a:lnSpc>
              <a:spcBef>
                <a:spcPts val="300"/>
              </a:spcBef>
              <a:spcAft>
                <a:spcPts val="300"/>
              </a:spcAft>
              <a:defRPr sz="3200"/>
            </a:lvl1pPr>
            <a:lvl2pPr>
              <a:lnSpc>
                <a:spcPct val="100000"/>
              </a:lnSpc>
              <a:spcBef>
                <a:spcPts val="300"/>
              </a:spcBef>
              <a:spcAft>
                <a:spcPts val="300"/>
              </a:spcAft>
              <a:defRPr sz="2800"/>
            </a:lvl2pPr>
            <a:lvl3pPr>
              <a:lnSpc>
                <a:spcPct val="100000"/>
              </a:lnSpc>
              <a:spcBef>
                <a:spcPts val="300"/>
              </a:spcBef>
              <a:spcAft>
                <a:spcPts val="300"/>
              </a:spcAft>
              <a:defRPr sz="2400"/>
            </a:lvl3pPr>
            <a:lvl4pPr>
              <a:lnSpc>
                <a:spcPct val="100000"/>
              </a:lnSpc>
              <a:spcBef>
                <a:spcPts val="300"/>
              </a:spcBef>
              <a:spcAft>
                <a:spcPts val="300"/>
              </a:spcAft>
              <a:defRPr sz="2000"/>
            </a:lvl4pPr>
            <a:lvl5pPr>
              <a:lnSpc>
                <a:spcPct val="100000"/>
              </a:lnSpc>
              <a:spcBef>
                <a:spcPts val="300"/>
              </a:spcBef>
              <a:spcAft>
                <a:spcPts val="300"/>
              </a:spcAft>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lnSpc>
                <a:spcPct val="100000"/>
              </a:lnSpc>
              <a:spcBef>
                <a:spcPts val="300"/>
              </a:spcBef>
              <a:spcAft>
                <a:spcPts val="3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33195128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4854181D-6920-4594-9A5D-6CE56DC9F8B2}" type="slidenum">
              <a:rPr lang="en-US" smtClean="0"/>
              <a:t>‹#›</a:t>
            </a:fld>
            <a:endParaRPr lang="en-US" dirty="0"/>
          </a:p>
        </p:txBody>
      </p:sp>
    </p:spTree>
    <p:extLst>
      <p:ext uri="{BB962C8B-B14F-4D97-AF65-F5344CB8AC3E}">
        <p14:creationId xmlns:p14="http://schemas.microsoft.com/office/powerpoint/2010/main" val="1368022132"/>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lnSpc>
                <a:spcPct val="100000"/>
              </a:lnSpc>
              <a:spcBef>
                <a:spcPts val="300"/>
              </a:spcBef>
              <a:spcAft>
                <a:spcPts val="300"/>
              </a:spcAft>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lnSpc>
                <a:spcPct val="100000"/>
              </a:lnSpc>
              <a:spcBef>
                <a:spcPts val="300"/>
              </a:spcBef>
              <a:spcAft>
                <a:spcPts val="300"/>
              </a:spcAft>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lnSpc>
                <a:spcPct val="100000"/>
              </a:lnSpc>
              <a:spcBef>
                <a:spcPts val="300"/>
              </a:spcBef>
              <a:spcAft>
                <a:spcPts val="3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1642910913"/>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lnSpc>
                <a:spcPct val="100000"/>
              </a:lnSpc>
              <a:spcBef>
                <a:spcPts val="300"/>
              </a:spcBef>
              <a:spcAft>
                <a:spcPts val="300"/>
              </a:spcAft>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lnSpc>
                <a:spcPct val="100000"/>
              </a:lnSpc>
              <a:spcBef>
                <a:spcPts val="300"/>
              </a:spcBef>
              <a:spcAft>
                <a:spcPts val="300"/>
              </a:spcAf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0E973E00-A12D-4309-BB0C-5DBFA5830906}"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lnSpc>
                <a:spcPct val="100000"/>
              </a:lnSpc>
              <a:spcBef>
                <a:spcPts val="300"/>
              </a:spcBef>
              <a:spcAft>
                <a:spcPts val="300"/>
              </a:spcAft>
              <a:defRPr/>
            </a:lvl1pPr>
          </a:lstStyle>
          <a:p>
            <a:r>
              <a:rPr lang="en-GB" dirty="0"/>
              <a:t>Click icon to add table</a:t>
            </a:r>
            <a:endParaRPr lang="en-AU" dirty="0"/>
          </a:p>
        </p:txBody>
      </p:sp>
    </p:spTree>
    <p:extLst>
      <p:ext uri="{BB962C8B-B14F-4D97-AF65-F5344CB8AC3E}">
        <p14:creationId xmlns:p14="http://schemas.microsoft.com/office/powerpoint/2010/main" val="403101532"/>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131A-8EDB-2544-BA17-421F20C84F97}"/>
              </a:ext>
            </a:extLst>
          </p:cNvPr>
          <p:cNvSpPr>
            <a:spLocks noGrp="1"/>
          </p:cNvSpPr>
          <p:nvPr>
            <p:ph type="ctrTitle"/>
          </p:nvPr>
        </p:nvSpPr>
        <p:spPr>
          <a:xfrm>
            <a:off x="1524000" y="1122363"/>
            <a:ext cx="9144000" cy="2387600"/>
          </a:xfrm>
        </p:spPr>
        <p:txBody>
          <a:bodyPr anchor="b"/>
          <a:lstStyle>
            <a:lvl1pPr algn="ctr">
              <a:lnSpc>
                <a:spcPct val="100000"/>
              </a:lnSpc>
              <a:spcBef>
                <a:spcPts val="300"/>
              </a:spcBef>
              <a:spcAft>
                <a:spcPts val="300"/>
              </a:spcAft>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916FDBF8-70EA-8045-B58F-9FFBC5DA1D2A}"/>
              </a:ext>
            </a:extLst>
          </p:cNvPr>
          <p:cNvSpPr>
            <a:spLocks noGrp="1"/>
          </p:cNvSpPr>
          <p:nvPr>
            <p:ph type="subTitle" idx="1"/>
          </p:nvPr>
        </p:nvSpPr>
        <p:spPr>
          <a:xfrm>
            <a:off x="1524000" y="3602038"/>
            <a:ext cx="9144000" cy="1655762"/>
          </a:xfrm>
        </p:spPr>
        <p:txBody>
          <a:bodyPr/>
          <a:lstStyle>
            <a:lvl1pPr marL="0" indent="0" algn="ctr">
              <a:lnSpc>
                <a:spcPct val="100000"/>
              </a:lnSpc>
              <a:spcBef>
                <a:spcPts val="300"/>
              </a:spcBef>
              <a:spcAft>
                <a:spcPts val="300"/>
              </a:spcAf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9868105-8173-0C48-846F-689C719F5CD8}"/>
              </a:ext>
            </a:extLst>
          </p:cNvPr>
          <p:cNvSpPr>
            <a:spLocks noGrp="1"/>
          </p:cNvSpPr>
          <p:nvPr>
            <p:ph type="dt" sz="half" idx="10"/>
          </p:nvPr>
        </p:nvSpPr>
        <p:spPr/>
        <p:txBody>
          <a:bodyPr/>
          <a:lstStyle/>
          <a:p>
            <a:fld id="{6FBAE7EB-D192-4D2E-8D51-DD57575EA4B4}" type="datetimeFigureOut">
              <a:rPr lang="en-AU" smtClean="0"/>
              <a:t>15/10/2024</a:t>
            </a:fld>
            <a:endParaRPr lang="en-AU" dirty="0"/>
          </a:p>
        </p:txBody>
      </p:sp>
      <p:sp>
        <p:nvSpPr>
          <p:cNvPr id="5" name="Footer Placeholder 4">
            <a:extLst>
              <a:ext uri="{FF2B5EF4-FFF2-40B4-BE49-F238E27FC236}">
                <a16:creationId xmlns:a16="http://schemas.microsoft.com/office/drawing/2014/main" id="{95DEC095-17FD-7146-8C97-865AF71A13AE}"/>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7B0D27F-CEC8-9D47-BFDE-C40E36D40F4A}"/>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1005914329"/>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0E973E00-A12D-4309-BB0C-5DBFA5830906}"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65639090"/>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noProof="0"/>
              <a:t>Click to edit Master title style</a:t>
            </a:r>
            <a:endParaRPr lang="en-AU" noProof="0"/>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hasCustomPrompt="1"/>
          </p:nvPr>
        </p:nvSpPr>
        <p:spPr/>
        <p:txBody>
          <a:bodyPr/>
          <a:lstStyle/>
          <a:p>
            <a:pPr lvl="0"/>
            <a:r>
              <a:rPr lang="en-AU" noProof="0"/>
              <a:t>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endParaRPr lang="en-AU" noProof="0" dirty="0"/>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0E973E00-A12D-4309-BB0C-5DBFA5830906}" type="slidenum">
              <a:rPr lang="en-AU" noProof="0" smtClean="0"/>
              <a:t>‹#›</a:t>
            </a:fld>
            <a:endParaRPr lang="en-AU" noProof="0" dirty="0"/>
          </a:p>
        </p:txBody>
      </p:sp>
    </p:spTree>
    <p:extLst>
      <p:ext uri="{BB962C8B-B14F-4D97-AF65-F5344CB8AC3E}">
        <p14:creationId xmlns:p14="http://schemas.microsoft.com/office/powerpoint/2010/main" val="3267110710"/>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noProof="0"/>
              <a:t>Click to edit Master title style</a:t>
            </a:r>
            <a:endParaRPr lang="en-AU" noProof="0"/>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noProof="0"/>
              <a:t>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1093454972"/>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2155091054"/>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688094653"/>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823124391"/>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183667784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4854181D-6920-4594-9A5D-6CE56DC9F8B2}" type="slidenum">
              <a:rPr lang="en-US" smtClean="0"/>
              <a:t>‹#›</a:t>
            </a:fld>
            <a:endParaRPr lang="en-US" dirty="0"/>
          </a:p>
        </p:txBody>
      </p:sp>
    </p:spTree>
    <p:extLst>
      <p:ext uri="{BB962C8B-B14F-4D97-AF65-F5344CB8AC3E}">
        <p14:creationId xmlns:p14="http://schemas.microsoft.com/office/powerpoint/2010/main" val="483408213"/>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1082439502"/>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1507761409"/>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0E973E00-A12D-4309-BB0C-5DBFA5830906}"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1214551233"/>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131A-8EDB-2544-BA17-421F20C84F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916FDBF8-70EA-8045-B58F-9FFBC5DA1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9868105-8173-0C48-846F-689C719F5CD8}"/>
              </a:ext>
            </a:extLst>
          </p:cNvPr>
          <p:cNvSpPr>
            <a:spLocks noGrp="1"/>
          </p:cNvSpPr>
          <p:nvPr>
            <p:ph type="dt" sz="half" idx="10"/>
          </p:nvPr>
        </p:nvSpPr>
        <p:spPr/>
        <p:txBody>
          <a:bodyPr/>
          <a:lstStyle/>
          <a:p>
            <a:fld id="{6FBAE7EB-D192-4D2E-8D51-DD57575EA4B4}" type="datetimeFigureOut">
              <a:rPr lang="en-AU" smtClean="0"/>
              <a:t>15/10/2024</a:t>
            </a:fld>
            <a:endParaRPr lang="en-AU" dirty="0"/>
          </a:p>
        </p:txBody>
      </p:sp>
      <p:sp>
        <p:nvSpPr>
          <p:cNvPr id="5" name="Footer Placeholder 4">
            <a:extLst>
              <a:ext uri="{FF2B5EF4-FFF2-40B4-BE49-F238E27FC236}">
                <a16:creationId xmlns:a16="http://schemas.microsoft.com/office/drawing/2014/main" id="{95DEC095-17FD-7146-8C97-865AF71A13AE}"/>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7B0D27F-CEC8-9D47-BFDE-C40E36D40F4A}"/>
              </a:ext>
            </a:extLst>
          </p:cNvPr>
          <p:cNvSpPr>
            <a:spLocks noGrp="1"/>
          </p:cNvSpPr>
          <p:nvPr>
            <p:ph type="sldNum" sz="quarter" idx="12"/>
          </p:nvPr>
        </p:nvSpPr>
        <p:spPr/>
        <p:txBody>
          <a:bodyPr/>
          <a:lstStyle/>
          <a:p>
            <a:fld id="{0E973E00-A12D-4309-BB0C-5DBFA5830906}" type="slidenum">
              <a:rPr lang="en-AU" smtClean="0"/>
              <a:t>‹#›</a:t>
            </a:fld>
            <a:endParaRPr lang="en-AU" dirty="0"/>
          </a:p>
        </p:txBody>
      </p:sp>
    </p:spTree>
    <p:extLst>
      <p:ext uri="{BB962C8B-B14F-4D97-AF65-F5344CB8AC3E}">
        <p14:creationId xmlns:p14="http://schemas.microsoft.com/office/powerpoint/2010/main" val="3887872616"/>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887325809"/>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962009829"/>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935945563"/>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401744494"/>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r>
              <a:rPr lang="en-AU" dirty="0"/>
              <a:t>© Copyright North Metropolitan TAFE</a:t>
            </a:r>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302350594"/>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r>
              <a:rPr lang="en-AU" dirty="0"/>
              <a:t>© Copyright North Metropolitan TAFE</a:t>
            </a:r>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01905910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4854181D-6920-4594-9A5D-6CE56DC9F8B2}" type="slidenum">
              <a:rPr lang="en-US" smtClean="0"/>
              <a:t>‹#›</a:t>
            </a:fld>
            <a:endParaRPr lang="en-US" dirty="0"/>
          </a:p>
        </p:txBody>
      </p:sp>
    </p:spTree>
    <p:extLst>
      <p:ext uri="{BB962C8B-B14F-4D97-AF65-F5344CB8AC3E}">
        <p14:creationId xmlns:p14="http://schemas.microsoft.com/office/powerpoint/2010/main" val="1070577524"/>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r>
              <a:rPr lang="en-AU" dirty="0"/>
              <a:t>© Copyright North Metropolitan TAFE</a:t>
            </a:r>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890440938"/>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304279959"/>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359590441"/>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2009257663"/>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131A-8EDB-2544-BA17-421F20C84F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916FDBF8-70EA-8045-B58F-9FFBC5DA1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9868105-8173-0C48-846F-689C719F5CD8}"/>
              </a:ext>
            </a:extLst>
          </p:cNvPr>
          <p:cNvSpPr>
            <a:spLocks noGrp="1"/>
          </p:cNvSpPr>
          <p:nvPr>
            <p:ph type="dt" sz="half" idx="10"/>
          </p:nvPr>
        </p:nvSpPr>
        <p:spPr/>
        <p:txBody>
          <a:bodyPr/>
          <a:lstStyle/>
          <a:p>
            <a:endParaRPr lang="en-AU" dirty="0"/>
          </a:p>
        </p:txBody>
      </p:sp>
      <p:sp>
        <p:nvSpPr>
          <p:cNvPr id="5" name="Footer Placeholder 4">
            <a:extLst>
              <a:ext uri="{FF2B5EF4-FFF2-40B4-BE49-F238E27FC236}">
                <a16:creationId xmlns:a16="http://schemas.microsoft.com/office/drawing/2014/main" id="{95DEC095-17FD-7146-8C97-865AF71A13AE}"/>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97B0D27F-CEC8-9D47-BFDE-C40E36D40F4A}"/>
              </a:ext>
            </a:extLst>
          </p:cNvPr>
          <p:cNvSpPr>
            <a:spLocks noGrp="1"/>
          </p:cNvSpPr>
          <p:nvPr>
            <p:ph type="sldNum" sz="quarter" idx="12"/>
          </p:nvPr>
        </p:nvSpPr>
        <p:spPr/>
        <p:txBody>
          <a:bodyPr/>
          <a:lstStyle/>
          <a:p>
            <a:fld id="{3A6338CD-FB51-C544-9C7B-5E5A4109094C}" type="slidenum">
              <a:rPr lang="en-AU" smtClean="0"/>
              <a:t>‹#›</a:t>
            </a:fld>
            <a:endParaRPr lang="en-AU" dirty="0"/>
          </a:p>
        </p:txBody>
      </p:sp>
    </p:spTree>
    <p:extLst>
      <p:ext uri="{BB962C8B-B14F-4D97-AF65-F5344CB8AC3E}">
        <p14:creationId xmlns:p14="http://schemas.microsoft.com/office/powerpoint/2010/main" val="2822646541"/>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2210842572"/>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836037543"/>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615812088"/>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010765084"/>
      </p:ext>
    </p:extLst>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r>
              <a:rPr lang="en-AU" dirty="0"/>
              <a:t>© Copyright North Metropolitan TAFE</a:t>
            </a:r>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67766437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4854181D-6920-4594-9A5D-6CE56DC9F8B2}" type="slidenum">
              <a:rPr lang="en-US" smtClean="0"/>
              <a:t>‹#›</a:t>
            </a:fld>
            <a:endParaRPr lang="en-US" dirty="0"/>
          </a:p>
        </p:txBody>
      </p:sp>
    </p:spTree>
    <p:extLst>
      <p:ext uri="{BB962C8B-B14F-4D97-AF65-F5344CB8AC3E}">
        <p14:creationId xmlns:p14="http://schemas.microsoft.com/office/powerpoint/2010/main" val="3039407423"/>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r>
              <a:rPr lang="en-AU" dirty="0"/>
              <a:t>© Copyright North Metropolitan TAFE</a:t>
            </a:r>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969627324"/>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r>
              <a:rPr lang="en-AU" dirty="0"/>
              <a:t>© Copyright North Metropolitan TAFE</a:t>
            </a:r>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4257146778"/>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928866695"/>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911941442"/>
      </p:ext>
    </p:extLst>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1562579322"/>
      </p:ext>
    </p:extLst>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131A-8EDB-2544-BA17-421F20C84F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916FDBF8-70EA-8045-B58F-9FFBC5DA1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9868105-8173-0C48-846F-689C719F5CD8}"/>
              </a:ext>
            </a:extLst>
          </p:cNvPr>
          <p:cNvSpPr>
            <a:spLocks noGrp="1"/>
          </p:cNvSpPr>
          <p:nvPr>
            <p:ph type="dt" sz="half" idx="10"/>
          </p:nvPr>
        </p:nvSpPr>
        <p:spPr/>
        <p:txBody>
          <a:bodyPr/>
          <a:lstStyle/>
          <a:p>
            <a:endParaRPr lang="en-AU" dirty="0"/>
          </a:p>
        </p:txBody>
      </p:sp>
      <p:sp>
        <p:nvSpPr>
          <p:cNvPr id="5" name="Footer Placeholder 4">
            <a:extLst>
              <a:ext uri="{FF2B5EF4-FFF2-40B4-BE49-F238E27FC236}">
                <a16:creationId xmlns:a16="http://schemas.microsoft.com/office/drawing/2014/main" id="{95DEC095-17FD-7146-8C97-865AF71A13AE}"/>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97B0D27F-CEC8-9D47-BFDE-C40E36D40F4A}"/>
              </a:ext>
            </a:extLst>
          </p:cNvPr>
          <p:cNvSpPr>
            <a:spLocks noGrp="1"/>
          </p:cNvSpPr>
          <p:nvPr>
            <p:ph type="sldNum" sz="quarter" idx="12"/>
          </p:nvPr>
        </p:nvSpPr>
        <p:spPr/>
        <p:txBody>
          <a:bodyPr/>
          <a:lstStyle/>
          <a:p>
            <a:fld id="{3A6338CD-FB51-C544-9C7B-5E5A4109094C}" type="slidenum">
              <a:rPr lang="en-AU" smtClean="0"/>
              <a:t>‹#›</a:t>
            </a:fld>
            <a:endParaRPr lang="en-AU" dirty="0"/>
          </a:p>
        </p:txBody>
      </p:sp>
    </p:spTree>
    <p:extLst>
      <p:ext uri="{BB962C8B-B14F-4D97-AF65-F5344CB8AC3E}">
        <p14:creationId xmlns:p14="http://schemas.microsoft.com/office/powerpoint/2010/main" val="2662395453"/>
      </p:ext>
    </p:extLst>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2520220297"/>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359710051"/>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797095686"/>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4208250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4854181D-6920-4594-9A5D-6CE56DC9F8B2}" type="slidenum">
              <a:rPr lang="en-US" smtClean="0"/>
              <a:t>‹#›</a:t>
            </a:fld>
            <a:endParaRPr lang="en-US" dirty="0"/>
          </a:p>
        </p:txBody>
      </p:sp>
    </p:spTree>
    <p:extLst>
      <p:ext uri="{BB962C8B-B14F-4D97-AF65-F5344CB8AC3E}">
        <p14:creationId xmlns:p14="http://schemas.microsoft.com/office/powerpoint/2010/main" val="888249472"/>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r>
              <a:rPr lang="en-AU" dirty="0"/>
              <a:t>© Copyright North Metropolitan TAFE</a:t>
            </a:r>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946643192"/>
      </p:ext>
    </p:extLst>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r>
              <a:rPr lang="en-AU" dirty="0"/>
              <a:t>© Copyright North Metropolitan TAFE</a:t>
            </a:r>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575730182"/>
      </p:ext>
    </p:extLst>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r>
              <a:rPr lang="en-AU" dirty="0"/>
              <a:t>© Copyright North Metropolitan TAFE</a:t>
            </a:r>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34384613"/>
      </p:ext>
    </p:extLst>
  </p:cSld>
  <p:clrMapOvr>
    <a:masterClrMapping/>
  </p:clrMapOvr>
  <p:transition spd="slow">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23113288"/>
      </p:ext>
    </p:extLst>
  </p:cSld>
  <p:clrMapOvr>
    <a:masterClrMapping/>
  </p:clrMapOvr>
  <p:transition spd="slow">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453045618"/>
      </p:ext>
    </p:extLst>
  </p:cSld>
  <p:clrMapOvr>
    <a:masterClrMapping/>
  </p:clrMapOvr>
  <p:transition spd="slow">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4009998777"/>
      </p:ext>
    </p:extLst>
  </p:cSld>
  <p:clrMapOvr>
    <a:masterClrMapping/>
  </p:clrMapOvr>
  <p:transition spd="slow">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131A-8EDB-2544-BA17-421F20C84F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916FDBF8-70EA-8045-B58F-9FFBC5DA1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9868105-8173-0C48-846F-689C719F5CD8}"/>
              </a:ext>
            </a:extLst>
          </p:cNvPr>
          <p:cNvSpPr>
            <a:spLocks noGrp="1"/>
          </p:cNvSpPr>
          <p:nvPr>
            <p:ph type="dt" sz="half" idx="10"/>
          </p:nvPr>
        </p:nvSpPr>
        <p:spPr/>
        <p:txBody>
          <a:bodyPr/>
          <a:lstStyle/>
          <a:p>
            <a:endParaRPr lang="en-AU" dirty="0"/>
          </a:p>
        </p:txBody>
      </p:sp>
      <p:sp>
        <p:nvSpPr>
          <p:cNvPr id="5" name="Footer Placeholder 4">
            <a:extLst>
              <a:ext uri="{FF2B5EF4-FFF2-40B4-BE49-F238E27FC236}">
                <a16:creationId xmlns:a16="http://schemas.microsoft.com/office/drawing/2014/main" id="{95DEC095-17FD-7146-8C97-865AF71A13AE}"/>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97B0D27F-CEC8-9D47-BFDE-C40E36D40F4A}"/>
              </a:ext>
            </a:extLst>
          </p:cNvPr>
          <p:cNvSpPr>
            <a:spLocks noGrp="1"/>
          </p:cNvSpPr>
          <p:nvPr>
            <p:ph type="sldNum" sz="quarter" idx="12"/>
          </p:nvPr>
        </p:nvSpPr>
        <p:spPr/>
        <p:txBody>
          <a:bodyPr/>
          <a:lstStyle/>
          <a:p>
            <a:fld id="{3A6338CD-FB51-C544-9C7B-5E5A4109094C}" type="slidenum">
              <a:rPr lang="en-AU" smtClean="0"/>
              <a:t>‹#›</a:t>
            </a:fld>
            <a:endParaRPr lang="en-AU" dirty="0"/>
          </a:p>
        </p:txBody>
      </p:sp>
    </p:spTree>
    <p:extLst>
      <p:ext uri="{BB962C8B-B14F-4D97-AF65-F5344CB8AC3E}">
        <p14:creationId xmlns:p14="http://schemas.microsoft.com/office/powerpoint/2010/main" val="3029052585"/>
      </p:ext>
    </p:extLst>
  </p:cSld>
  <p:clrMapOvr>
    <a:masterClrMapping/>
  </p:clrMapOvr>
  <p:transition spd="slow">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2434099411"/>
      </p:ext>
    </p:extLst>
  </p:cSld>
  <p:clrMapOvr>
    <a:masterClrMapping/>
  </p:clrMapOvr>
  <p:transition spd="slow">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480144768"/>
      </p:ext>
    </p:extLst>
  </p:cSld>
  <p:clrMapOvr>
    <a:masterClrMapping/>
  </p:clrMapOvr>
  <p:transition spd="slow">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4077102047"/>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4854181D-6920-4594-9A5D-6CE56DC9F8B2}" type="slidenum">
              <a:rPr lang="en-US" smtClean="0"/>
              <a:t>‹#›</a:t>
            </a:fld>
            <a:endParaRPr lang="en-US" dirty="0"/>
          </a:p>
        </p:txBody>
      </p:sp>
    </p:spTree>
    <p:extLst>
      <p:ext uri="{BB962C8B-B14F-4D97-AF65-F5344CB8AC3E}">
        <p14:creationId xmlns:p14="http://schemas.microsoft.com/office/powerpoint/2010/main" val="1898165863"/>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4179389621"/>
      </p:ext>
    </p:extLst>
  </p:cSld>
  <p:clrMapOvr>
    <a:masterClrMapping/>
  </p:clrMapOvr>
  <p:transition spd="slow">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r>
              <a:rPr lang="en-AU" dirty="0"/>
              <a:t>© Copyright North Metropolitan TAFE</a:t>
            </a:r>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369817362"/>
      </p:ext>
    </p:extLst>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r>
              <a:rPr lang="en-AU" dirty="0"/>
              <a:t>© Copyright North Metropolitan TAFE</a:t>
            </a:r>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823219357"/>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r>
              <a:rPr lang="en-AU" dirty="0"/>
              <a:t>© Copyright North Metropolitan TAFE</a:t>
            </a:r>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522639140"/>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818202440"/>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076118706"/>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4178297514"/>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131A-8EDB-2544-BA17-421F20C84F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916FDBF8-70EA-8045-B58F-9FFBC5DA1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9868105-8173-0C48-846F-689C719F5CD8}"/>
              </a:ext>
            </a:extLst>
          </p:cNvPr>
          <p:cNvSpPr>
            <a:spLocks noGrp="1"/>
          </p:cNvSpPr>
          <p:nvPr>
            <p:ph type="dt" sz="half" idx="10"/>
          </p:nvPr>
        </p:nvSpPr>
        <p:spPr/>
        <p:txBody>
          <a:bodyPr/>
          <a:lstStyle/>
          <a:p>
            <a:endParaRPr lang="en-AU" dirty="0"/>
          </a:p>
        </p:txBody>
      </p:sp>
      <p:sp>
        <p:nvSpPr>
          <p:cNvPr id="5" name="Footer Placeholder 4">
            <a:extLst>
              <a:ext uri="{FF2B5EF4-FFF2-40B4-BE49-F238E27FC236}">
                <a16:creationId xmlns:a16="http://schemas.microsoft.com/office/drawing/2014/main" id="{95DEC095-17FD-7146-8C97-865AF71A13AE}"/>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97B0D27F-CEC8-9D47-BFDE-C40E36D40F4A}"/>
              </a:ext>
            </a:extLst>
          </p:cNvPr>
          <p:cNvSpPr>
            <a:spLocks noGrp="1"/>
          </p:cNvSpPr>
          <p:nvPr>
            <p:ph type="sldNum" sz="quarter" idx="12"/>
          </p:nvPr>
        </p:nvSpPr>
        <p:spPr/>
        <p:txBody>
          <a:bodyPr/>
          <a:lstStyle/>
          <a:p>
            <a:fld id="{3A6338CD-FB51-C544-9C7B-5E5A4109094C}" type="slidenum">
              <a:rPr lang="en-AU" smtClean="0"/>
              <a:t>‹#›</a:t>
            </a:fld>
            <a:endParaRPr lang="en-AU" dirty="0"/>
          </a:p>
        </p:txBody>
      </p:sp>
    </p:spTree>
    <p:extLst>
      <p:ext uri="{BB962C8B-B14F-4D97-AF65-F5344CB8AC3E}">
        <p14:creationId xmlns:p14="http://schemas.microsoft.com/office/powerpoint/2010/main" val="2116331379"/>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2635500825"/>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53737982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4854181D-6920-4594-9A5D-6CE56DC9F8B2}" type="slidenum">
              <a:rPr lang="en-US" smtClean="0"/>
              <a:t>‹#›</a:t>
            </a:fld>
            <a:endParaRPr lang="en-US" dirty="0"/>
          </a:p>
        </p:txBody>
      </p:sp>
    </p:spTree>
    <p:extLst>
      <p:ext uri="{BB962C8B-B14F-4D97-AF65-F5344CB8AC3E}">
        <p14:creationId xmlns:p14="http://schemas.microsoft.com/office/powerpoint/2010/main" val="3890286759"/>
      </p:ext>
    </p:extLst>
  </p:cSld>
  <p:clrMapOvr>
    <a:masterClrMapping/>
  </p:clrMapOvr>
  <p:transition spd="slow">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4181786074"/>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4232273943"/>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r>
              <a:rPr lang="en-AU" dirty="0"/>
              <a:t>© Copyright North Metropolitan TAFE</a:t>
            </a:r>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618435440"/>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r>
              <a:rPr lang="en-AU" dirty="0"/>
              <a:t>© Copyright North Metropolitan TAFE</a:t>
            </a:r>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412995935"/>
      </p:ext>
    </p:extLst>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r>
              <a:rPr lang="en-AU" dirty="0"/>
              <a:t>© Copyright North Metropolitan TAFE</a:t>
            </a:r>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640185332"/>
      </p:ext>
    </p:extLst>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785765892"/>
      </p:ext>
    </p:extLst>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343031487"/>
      </p:ext>
    </p:extLst>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2546082134"/>
      </p:ext>
    </p:extLst>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131A-8EDB-2544-BA17-421F20C84F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916FDBF8-70EA-8045-B58F-9FFBC5DA1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9868105-8173-0C48-846F-689C719F5CD8}"/>
              </a:ext>
            </a:extLst>
          </p:cNvPr>
          <p:cNvSpPr>
            <a:spLocks noGrp="1"/>
          </p:cNvSpPr>
          <p:nvPr>
            <p:ph type="dt" sz="half" idx="10"/>
          </p:nvPr>
        </p:nvSpPr>
        <p:spPr/>
        <p:txBody>
          <a:bodyPr/>
          <a:lstStyle/>
          <a:p>
            <a:endParaRPr lang="en-AU" dirty="0"/>
          </a:p>
        </p:txBody>
      </p:sp>
      <p:sp>
        <p:nvSpPr>
          <p:cNvPr id="5" name="Footer Placeholder 4">
            <a:extLst>
              <a:ext uri="{FF2B5EF4-FFF2-40B4-BE49-F238E27FC236}">
                <a16:creationId xmlns:a16="http://schemas.microsoft.com/office/drawing/2014/main" id="{95DEC095-17FD-7146-8C97-865AF71A13AE}"/>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97B0D27F-CEC8-9D47-BFDE-C40E36D40F4A}"/>
              </a:ext>
            </a:extLst>
          </p:cNvPr>
          <p:cNvSpPr>
            <a:spLocks noGrp="1"/>
          </p:cNvSpPr>
          <p:nvPr>
            <p:ph type="sldNum" sz="quarter" idx="12"/>
          </p:nvPr>
        </p:nvSpPr>
        <p:spPr/>
        <p:txBody>
          <a:bodyPr/>
          <a:lstStyle/>
          <a:p>
            <a:fld id="{3A6338CD-FB51-C544-9C7B-5E5A4109094C}" type="slidenum">
              <a:rPr lang="en-AU" smtClean="0"/>
              <a:t>‹#›</a:t>
            </a:fld>
            <a:endParaRPr lang="en-AU" dirty="0"/>
          </a:p>
        </p:txBody>
      </p:sp>
    </p:spTree>
    <p:extLst>
      <p:ext uri="{BB962C8B-B14F-4D97-AF65-F5344CB8AC3E}">
        <p14:creationId xmlns:p14="http://schemas.microsoft.com/office/powerpoint/2010/main" val="3455485142"/>
      </p:ext>
    </p:extLst>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724827"/>
            <a:ext cx="9144000" cy="1775897"/>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175196993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4854181D-6920-4594-9A5D-6CE56DC9F8B2}" type="slidenum">
              <a:rPr lang="en-US" smtClean="0"/>
              <a:t>‹#›</a:t>
            </a:fld>
            <a:endParaRPr lang="en-US" dirty="0"/>
          </a:p>
        </p:txBody>
      </p:sp>
    </p:spTree>
    <p:extLst>
      <p:ext uri="{BB962C8B-B14F-4D97-AF65-F5344CB8AC3E}">
        <p14:creationId xmlns:p14="http://schemas.microsoft.com/office/powerpoint/2010/main" val="1295152110"/>
      </p:ext>
    </p:extLst>
  </p:cSld>
  <p:clrMapOvr>
    <a:masterClrMapping/>
  </p:clrMapOvr>
  <p:transition spd="slow">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CE-42D0-7C40-8EE5-DBDD69BEF4C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0C0D485-4F2A-5E4E-8D7A-CFCC7A3BDE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430FE48F-BACE-964B-A8B2-8CA1E349331D}"/>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83FAFAD0-A18D-A64E-B1F7-8A92782E8AF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462283881"/>
      </p:ext>
    </p:extLst>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6736-671E-3C4B-B020-878888E35F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627D884-EE4D-F840-B299-94C571F8F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262CED7-963E-B54F-BEDB-1D5F07DF63EF}"/>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B05B9D3A-2A44-E249-9B40-91311A73850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101006424"/>
      </p:ext>
    </p:extLst>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0E4-3CA5-6148-A2EF-401855930F3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5419B1C-D641-934F-A322-0C469526D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E51C7F3-BD33-DF42-A5AB-2B9F8D8E88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a:extLst>
              <a:ext uri="{FF2B5EF4-FFF2-40B4-BE49-F238E27FC236}">
                <a16:creationId xmlns:a16="http://schemas.microsoft.com/office/drawing/2014/main" id="{C5261108-A4CB-D043-8F94-0EA32371F7D0}"/>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39F0F622-D0BD-AB4A-AC6C-6A0DEC0AA1E9}"/>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2711959658"/>
      </p:ext>
    </p:extLst>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627-D569-8F4A-B6AC-306C4580B7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03B106-BE30-0047-86A3-FAB836FDE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5D2156-9025-B343-9C72-ED80CA4F0D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49AED001-F4F9-0043-A7C9-7E1212A74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1A40D-23A8-2C4E-A8AD-0891281A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Footer Placeholder 7">
            <a:extLst>
              <a:ext uri="{FF2B5EF4-FFF2-40B4-BE49-F238E27FC236}">
                <a16:creationId xmlns:a16="http://schemas.microsoft.com/office/drawing/2014/main" id="{00362B06-D168-8842-8194-A19FCA66F7E8}"/>
              </a:ext>
            </a:extLst>
          </p:cNvPr>
          <p:cNvSpPr>
            <a:spLocks noGrp="1"/>
          </p:cNvSpPr>
          <p:nvPr>
            <p:ph type="ftr" sz="quarter" idx="11"/>
          </p:nvPr>
        </p:nvSpPr>
        <p:spPr/>
        <p:txBody>
          <a:bodyPr/>
          <a:lstStyle/>
          <a:p>
            <a:r>
              <a:rPr lang="en-AU" dirty="0"/>
              <a:t>© Copyright North Metropolitan TAFE</a:t>
            </a:r>
          </a:p>
        </p:txBody>
      </p:sp>
      <p:sp>
        <p:nvSpPr>
          <p:cNvPr id="9" name="Slide Number Placeholder 8">
            <a:extLst>
              <a:ext uri="{FF2B5EF4-FFF2-40B4-BE49-F238E27FC236}">
                <a16:creationId xmlns:a16="http://schemas.microsoft.com/office/drawing/2014/main" id="{FA09D1C2-CE55-4346-BC7A-5FAC3068F2E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095316661"/>
      </p:ext>
    </p:extLst>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A355-A235-BC49-94C4-9CA7A81F5ADC}"/>
              </a:ext>
            </a:extLst>
          </p:cNvPr>
          <p:cNvSpPr>
            <a:spLocks noGrp="1"/>
          </p:cNvSpPr>
          <p:nvPr>
            <p:ph type="title"/>
          </p:nvPr>
        </p:nvSpPr>
        <p:spPr/>
        <p:txBody>
          <a:bodyPr/>
          <a:lstStyle/>
          <a:p>
            <a:r>
              <a:rPr lang="en-GB"/>
              <a:t>Click to edit Master title style</a:t>
            </a:r>
            <a:endParaRPr lang="en-AU"/>
          </a:p>
        </p:txBody>
      </p:sp>
      <p:sp>
        <p:nvSpPr>
          <p:cNvPr id="4" name="Footer Placeholder 3">
            <a:extLst>
              <a:ext uri="{FF2B5EF4-FFF2-40B4-BE49-F238E27FC236}">
                <a16:creationId xmlns:a16="http://schemas.microsoft.com/office/drawing/2014/main" id="{8D299231-64F4-5F4E-A367-D564C965D1B4}"/>
              </a:ext>
            </a:extLst>
          </p:cNvPr>
          <p:cNvSpPr>
            <a:spLocks noGrp="1"/>
          </p:cNvSpPr>
          <p:nvPr>
            <p:ph type="ftr" sz="quarter" idx="11"/>
          </p:nvPr>
        </p:nvSpPr>
        <p:spPr/>
        <p:txBody>
          <a:bodyPr/>
          <a:lstStyle/>
          <a:p>
            <a:r>
              <a:rPr lang="en-AU" dirty="0"/>
              <a:t>© Copyright North Metropolitan TAFE</a:t>
            </a:r>
          </a:p>
        </p:txBody>
      </p:sp>
      <p:sp>
        <p:nvSpPr>
          <p:cNvPr id="5" name="Slide Number Placeholder 4">
            <a:extLst>
              <a:ext uri="{FF2B5EF4-FFF2-40B4-BE49-F238E27FC236}">
                <a16:creationId xmlns:a16="http://schemas.microsoft.com/office/drawing/2014/main" id="{A4B1ED44-0410-EF4B-B84C-24A4EE4DEF2E}"/>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062312828"/>
      </p:ext>
    </p:extLst>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27263-CF68-114F-8153-64712141D9F9}"/>
              </a:ext>
            </a:extLst>
          </p:cNvPr>
          <p:cNvSpPr>
            <a:spLocks noGrp="1"/>
          </p:cNvSpPr>
          <p:nvPr>
            <p:ph type="ftr" sz="quarter" idx="11"/>
          </p:nvPr>
        </p:nvSpPr>
        <p:spPr/>
        <p:txBody>
          <a:bodyPr/>
          <a:lstStyle/>
          <a:p>
            <a:r>
              <a:rPr lang="en-AU" dirty="0"/>
              <a:t>© Copyright North Metropolitan TAFE</a:t>
            </a:r>
          </a:p>
        </p:txBody>
      </p:sp>
      <p:sp>
        <p:nvSpPr>
          <p:cNvPr id="4" name="Slide Number Placeholder 3">
            <a:extLst>
              <a:ext uri="{FF2B5EF4-FFF2-40B4-BE49-F238E27FC236}">
                <a16:creationId xmlns:a16="http://schemas.microsoft.com/office/drawing/2014/main" id="{6A7F0A3A-B953-0C47-883C-8D7B1071FF80}"/>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810389694"/>
      </p:ext>
    </p:extLst>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876-E38D-8540-B39F-4F6D95A11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280CD8F-62E3-6245-A5D7-3E07F1B67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7AECFC-7E21-D842-A316-613C1B2C9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6C291183-CA4B-EB4B-BD60-0EF406D114D5}"/>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5A162212-8704-8C4A-8C17-4A4BCBE84291}"/>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1967756321"/>
      </p:ext>
    </p:extLst>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41-B09B-4945-AE7C-68BF43F608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BC768E2-6B41-6F44-84C7-DDD8AD416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AU" dirty="0"/>
          </a:p>
        </p:txBody>
      </p:sp>
      <p:sp>
        <p:nvSpPr>
          <p:cNvPr id="4" name="Text Placeholder 3">
            <a:extLst>
              <a:ext uri="{FF2B5EF4-FFF2-40B4-BE49-F238E27FC236}">
                <a16:creationId xmlns:a16="http://schemas.microsoft.com/office/drawing/2014/main" id="{8774ED20-5AA5-EA41-A0B1-9091E4E2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6C7D818-C9C3-3F49-920E-1C05F9C3E5CA}"/>
              </a:ext>
            </a:extLst>
          </p:cNvPr>
          <p:cNvSpPr>
            <a:spLocks noGrp="1"/>
          </p:cNvSpPr>
          <p:nvPr>
            <p:ph type="ftr" sz="quarter" idx="11"/>
          </p:nvPr>
        </p:nvSpPr>
        <p:spPr/>
        <p:txBody>
          <a:bodyPr/>
          <a:lstStyle/>
          <a:p>
            <a:r>
              <a:rPr lang="en-AU" dirty="0"/>
              <a:t>© Copyright North Metropolitan TAFE</a:t>
            </a:r>
          </a:p>
        </p:txBody>
      </p:sp>
      <p:sp>
        <p:nvSpPr>
          <p:cNvPr id="7" name="Slide Number Placeholder 6">
            <a:extLst>
              <a:ext uri="{FF2B5EF4-FFF2-40B4-BE49-F238E27FC236}">
                <a16:creationId xmlns:a16="http://schemas.microsoft.com/office/drawing/2014/main" id="{047C23BF-EF23-184D-AB71-1EFBA07558BA}"/>
              </a:ext>
            </a:extLst>
          </p:cNvPr>
          <p:cNvSpPr>
            <a:spLocks noGrp="1"/>
          </p:cNvSpPr>
          <p:nvPr>
            <p:ph type="sldNum" sz="quarter" idx="12"/>
          </p:nvPr>
        </p:nvSpPr>
        <p:spPr/>
        <p:txBody>
          <a:bodyPr/>
          <a:lstStyle/>
          <a:p>
            <a:fld id="{327F613D-7A8E-3A48-AF4E-A19DD3719B48}" type="slidenum">
              <a:rPr lang="en-AU" smtClean="0"/>
              <a:t>‹#›</a:t>
            </a:fld>
            <a:endParaRPr lang="en-AU" dirty="0"/>
          </a:p>
        </p:txBody>
      </p:sp>
    </p:spTree>
    <p:extLst>
      <p:ext uri="{BB962C8B-B14F-4D97-AF65-F5344CB8AC3E}">
        <p14:creationId xmlns:p14="http://schemas.microsoft.com/office/powerpoint/2010/main" val="3524377667"/>
      </p:ext>
    </p:extLst>
  </p:cSld>
  <p:clrMapOvr>
    <a:masterClrMapping/>
  </p:clrMapOvr>
  <p:transition spd="slow">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5232-E628-734B-BCAD-9F8696B8DE63}"/>
              </a:ext>
            </a:extLst>
          </p:cNvPr>
          <p:cNvSpPr>
            <a:spLocks noGrp="1"/>
          </p:cNvSpPr>
          <p:nvPr>
            <p:ph type="ctrTitle"/>
          </p:nvPr>
        </p:nvSpPr>
        <p:spPr>
          <a:xfrm>
            <a:off x="1524000" y="113125"/>
            <a:ext cx="7084741" cy="2387600"/>
          </a:xfrm>
        </p:spPr>
        <p:txBody>
          <a:bodyPr anchor="b"/>
          <a:lstStyle>
            <a:lvl1pPr algn="l">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2152C6C-253E-2D4A-B538-0C4F1C8636AF}"/>
              </a:ext>
            </a:extLst>
          </p:cNvPr>
          <p:cNvSpPr>
            <a:spLocks noGrp="1"/>
          </p:cNvSpPr>
          <p:nvPr>
            <p:ph type="subTitle" idx="1"/>
          </p:nvPr>
        </p:nvSpPr>
        <p:spPr>
          <a:xfrm>
            <a:off x="1524000" y="2592800"/>
            <a:ext cx="9144000" cy="108710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5" name="Footer Placeholder 4">
            <a:extLst>
              <a:ext uri="{FF2B5EF4-FFF2-40B4-BE49-F238E27FC236}">
                <a16:creationId xmlns:a16="http://schemas.microsoft.com/office/drawing/2014/main" id="{CA097606-95D4-0744-AB62-9A5EE5B5A9E6}"/>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39900F0F-D30B-154C-9DBA-ADCC28F0C3AC}"/>
              </a:ext>
            </a:extLst>
          </p:cNvPr>
          <p:cNvSpPr>
            <a:spLocks noGrp="1"/>
          </p:cNvSpPr>
          <p:nvPr>
            <p:ph type="sldNum" sz="quarter" idx="12"/>
          </p:nvPr>
        </p:nvSpPr>
        <p:spPr/>
        <p:txBody>
          <a:bodyPr/>
          <a:lstStyle/>
          <a:p>
            <a:fld id="{327F613D-7A8E-3A48-AF4E-A19DD3719B48}" type="slidenum">
              <a:rPr lang="en-AU" smtClean="0"/>
              <a:t>‹#›</a:t>
            </a:fld>
            <a:endParaRPr lang="en-AU" dirty="0"/>
          </a:p>
        </p:txBody>
      </p:sp>
      <p:sp>
        <p:nvSpPr>
          <p:cNvPr id="9" name="Table Placeholder 8">
            <a:extLst>
              <a:ext uri="{FF2B5EF4-FFF2-40B4-BE49-F238E27FC236}">
                <a16:creationId xmlns:a16="http://schemas.microsoft.com/office/drawing/2014/main" id="{A18F39DB-D73A-3344-928B-DD36BA63E331}"/>
              </a:ext>
            </a:extLst>
          </p:cNvPr>
          <p:cNvSpPr>
            <a:spLocks noGrp="1"/>
          </p:cNvSpPr>
          <p:nvPr>
            <p:ph type="tbl" sz="quarter" idx="13"/>
          </p:nvPr>
        </p:nvSpPr>
        <p:spPr>
          <a:xfrm>
            <a:off x="1524000" y="3771978"/>
            <a:ext cx="9144000" cy="2361194"/>
          </a:xfrm>
        </p:spPr>
        <p:txBody>
          <a:bodyPr/>
          <a:lstStyle>
            <a:lvl1pPr algn="l">
              <a:defRPr/>
            </a:lvl1pPr>
          </a:lstStyle>
          <a:p>
            <a:r>
              <a:rPr lang="en-GB" dirty="0"/>
              <a:t>Click icon to add table</a:t>
            </a:r>
            <a:endParaRPr lang="en-AU" dirty="0"/>
          </a:p>
        </p:txBody>
      </p:sp>
    </p:spTree>
    <p:extLst>
      <p:ext uri="{BB962C8B-B14F-4D97-AF65-F5344CB8AC3E}">
        <p14:creationId xmlns:p14="http://schemas.microsoft.com/office/powerpoint/2010/main" val="1221518369"/>
      </p:ext>
    </p:extLst>
  </p:cSld>
  <p:clrMapOvr>
    <a:masterClrMapping/>
  </p:clrMapOvr>
  <p:transition spd="slow">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131A-8EDB-2544-BA17-421F20C84F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916FDBF8-70EA-8045-B58F-9FFBC5DA1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9868105-8173-0C48-846F-689C719F5CD8}"/>
              </a:ext>
            </a:extLst>
          </p:cNvPr>
          <p:cNvSpPr>
            <a:spLocks noGrp="1"/>
          </p:cNvSpPr>
          <p:nvPr>
            <p:ph type="dt" sz="half" idx="10"/>
          </p:nvPr>
        </p:nvSpPr>
        <p:spPr/>
        <p:txBody>
          <a:bodyPr/>
          <a:lstStyle/>
          <a:p>
            <a:endParaRPr lang="en-AU" dirty="0"/>
          </a:p>
        </p:txBody>
      </p:sp>
      <p:sp>
        <p:nvSpPr>
          <p:cNvPr id="5" name="Footer Placeholder 4">
            <a:extLst>
              <a:ext uri="{FF2B5EF4-FFF2-40B4-BE49-F238E27FC236}">
                <a16:creationId xmlns:a16="http://schemas.microsoft.com/office/drawing/2014/main" id="{95DEC095-17FD-7146-8C97-865AF71A13AE}"/>
              </a:ext>
            </a:extLst>
          </p:cNvPr>
          <p:cNvSpPr>
            <a:spLocks noGrp="1"/>
          </p:cNvSpPr>
          <p:nvPr>
            <p:ph type="ftr" sz="quarter" idx="11"/>
          </p:nvPr>
        </p:nvSpPr>
        <p:spPr/>
        <p:txBody>
          <a:bodyPr/>
          <a:lstStyle/>
          <a:p>
            <a:r>
              <a:rPr lang="en-AU" dirty="0"/>
              <a:t>© Copyright North Metropolitan TAFE</a:t>
            </a:r>
          </a:p>
        </p:txBody>
      </p:sp>
      <p:sp>
        <p:nvSpPr>
          <p:cNvPr id="6" name="Slide Number Placeholder 5">
            <a:extLst>
              <a:ext uri="{FF2B5EF4-FFF2-40B4-BE49-F238E27FC236}">
                <a16:creationId xmlns:a16="http://schemas.microsoft.com/office/drawing/2014/main" id="{97B0D27F-CEC8-9D47-BFDE-C40E36D40F4A}"/>
              </a:ext>
            </a:extLst>
          </p:cNvPr>
          <p:cNvSpPr>
            <a:spLocks noGrp="1"/>
          </p:cNvSpPr>
          <p:nvPr>
            <p:ph type="sldNum" sz="quarter" idx="12"/>
          </p:nvPr>
        </p:nvSpPr>
        <p:spPr/>
        <p:txBody>
          <a:bodyPr/>
          <a:lstStyle/>
          <a:p>
            <a:fld id="{3A6338CD-FB51-C544-9C7B-5E5A4109094C}" type="slidenum">
              <a:rPr lang="en-AU" smtClean="0"/>
              <a:t>‹#›</a:t>
            </a:fld>
            <a:endParaRPr lang="en-AU" dirty="0"/>
          </a:p>
        </p:txBody>
      </p:sp>
    </p:spTree>
    <p:extLst>
      <p:ext uri="{BB962C8B-B14F-4D97-AF65-F5344CB8AC3E}">
        <p14:creationId xmlns:p14="http://schemas.microsoft.com/office/powerpoint/2010/main" val="267145023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image" Target="../media/image3.jpeg"/><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theme" Target="../theme/theme1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8.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image" Target="../media/image4.png"/><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theme" Target="../theme/theme12.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image" Target="../media/image6.png"/><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theme" Target="../theme/theme13.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image" Target="../media/image1.png"/><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heme" Target="../theme/theme14.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4.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5.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e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4.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Shape, rectangle&#10;&#10;Description automatically generated">
            <a:extLst>
              <a:ext uri="{FF2B5EF4-FFF2-40B4-BE49-F238E27FC236}">
                <a16:creationId xmlns:a16="http://schemas.microsoft.com/office/drawing/2014/main" id="{51AD53CD-BBDA-9043-A0EF-5709EA63C29B}"/>
              </a:ext>
            </a:extLst>
          </p:cNvPr>
          <p:cNvPicPr>
            <a:picLocks noChangeAspect="1"/>
          </p:cNvPicPr>
          <p:nvPr/>
        </p:nvPicPr>
        <p:blipFill rotWithShape="1">
          <a:blip r:embed="rId13"/>
          <a:srcRect l="1" r="786" b="15625"/>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endParaRPr lang="en-US" dirty="0"/>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4854181D-6920-4594-9A5D-6CE56DC9F8B2}" type="slidenum">
              <a:rPr lang="en-US" smtClean="0"/>
              <a:pPr/>
              <a:t>‹#›</a:t>
            </a:fld>
            <a:endParaRPr lang="en-US" dirty="0"/>
          </a:p>
        </p:txBody>
      </p:sp>
      <p:sp>
        <p:nvSpPr>
          <p:cNvPr id="4" name="TextBox 3">
            <a:extLst>
              <a:ext uri="{FF2B5EF4-FFF2-40B4-BE49-F238E27FC236}">
                <a16:creationId xmlns:a16="http://schemas.microsoft.com/office/drawing/2014/main" id="{548E2B1F-3BA7-43D8-54B8-9DA63BB590FA}"/>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pic>
        <p:nvPicPr>
          <p:cNvPr id="7" name="Picture 6">
            <a:extLst>
              <a:ext uri="{FF2B5EF4-FFF2-40B4-BE49-F238E27FC236}">
                <a16:creationId xmlns:a16="http://schemas.microsoft.com/office/drawing/2014/main" id="{29CD4F25-35BD-D59F-8D88-D390634E6B3E}"/>
              </a:ext>
            </a:extLst>
          </p:cNvPr>
          <p:cNvPicPr>
            <a:picLocks noChangeAspect="1"/>
          </p:cNvPicPr>
          <p:nvPr/>
        </p:nvPicPr>
        <p:blipFill>
          <a:blip r:embed="rId14">
            <a:biLevel thresh="75000"/>
            <a:alphaModFix amt="30000"/>
          </a:blip>
          <a:stretch>
            <a:fillRect/>
          </a:stretch>
        </p:blipFill>
        <p:spPr>
          <a:xfrm>
            <a:off x="8942050" y="819947"/>
            <a:ext cx="3249950" cy="5268619"/>
          </a:xfrm>
          <a:prstGeom prst="rect">
            <a:avLst/>
          </a:prstGeom>
          <a:noFill/>
        </p:spPr>
      </p:pic>
    </p:spTree>
    <p:extLst>
      <p:ext uri="{BB962C8B-B14F-4D97-AF65-F5344CB8AC3E}">
        <p14:creationId xmlns:p14="http://schemas.microsoft.com/office/powerpoint/2010/main" val="371667925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slow">
    <p:fade/>
  </p:transition>
  <p:txStyles>
    <p:titleStyle>
      <a:lvl1pPr algn="l" defTabSz="914400" rtl="0" eaLnBrk="1" latinLnBrk="0" hangingPunct="1">
        <a:lnSpc>
          <a:spcPct val="90000"/>
        </a:lnSpc>
        <a:spcBef>
          <a:spcPct val="0"/>
        </a:spcBef>
        <a:buNone/>
        <a:defRPr sz="4400" kern="1200">
          <a:solidFill>
            <a:schemeClr val="bg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bg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bg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Shape, rectangle&#10;&#10;Description automatically generated">
            <a:extLst>
              <a:ext uri="{FF2B5EF4-FFF2-40B4-BE49-F238E27FC236}">
                <a16:creationId xmlns:a16="http://schemas.microsoft.com/office/drawing/2014/main" id="{51AD53CD-BBDA-9043-A0EF-5709EA63C29B}"/>
              </a:ext>
            </a:extLst>
          </p:cNvPr>
          <p:cNvPicPr>
            <a:picLocks noChangeAspect="1"/>
          </p:cNvPicPr>
          <p:nvPr/>
        </p:nvPicPr>
        <p:blipFill rotWithShape="1">
          <a:blip r:embed="rId13"/>
          <a:srcRect l="1" r="786" b="15625"/>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endParaRPr lang="en-US" dirty="0"/>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4854181D-6920-4594-9A5D-6CE56DC9F8B2}" type="slidenum">
              <a:rPr lang="en-US" smtClean="0"/>
              <a:pPr/>
              <a:t>‹#›</a:t>
            </a:fld>
            <a:endParaRPr lang="en-US" dirty="0"/>
          </a:p>
        </p:txBody>
      </p:sp>
      <p:sp>
        <p:nvSpPr>
          <p:cNvPr id="7" name="TextBox 6">
            <a:extLst>
              <a:ext uri="{FF2B5EF4-FFF2-40B4-BE49-F238E27FC236}">
                <a16:creationId xmlns:a16="http://schemas.microsoft.com/office/drawing/2014/main" id="{B835D370-27CE-1543-DE20-99096E7ED373}"/>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1791760107"/>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ransition spd="slow">
    <p:fade/>
  </p:transition>
  <p:txStyles>
    <p:titleStyle>
      <a:lvl1pPr algn="l" defTabSz="914400" rtl="0" eaLnBrk="1" latinLnBrk="0" hangingPunct="1">
        <a:lnSpc>
          <a:spcPct val="90000"/>
        </a:lnSpc>
        <a:spcBef>
          <a:spcPct val="0"/>
        </a:spcBef>
        <a:buNone/>
        <a:defRPr sz="4400" kern="1200">
          <a:solidFill>
            <a:schemeClr val="bg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bg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bg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Shape, rectangle&#10;&#10;Description automatically generated">
            <a:extLst>
              <a:ext uri="{FF2B5EF4-FFF2-40B4-BE49-F238E27FC236}">
                <a16:creationId xmlns:a16="http://schemas.microsoft.com/office/drawing/2014/main" id="{36171E2D-D81E-EA46-9D5C-D0B6971A59F6}"/>
              </a:ext>
            </a:extLst>
          </p:cNvPr>
          <p:cNvPicPr>
            <a:picLocks noChangeAspect="1"/>
          </p:cNvPicPr>
          <p:nvPr/>
        </p:nvPicPr>
        <p:blipFill rotWithShape="1">
          <a:blip r:embed="rId12"/>
          <a:srcRect l="622" b="16149"/>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r>
              <a:rPr lang="en-AU" dirty="0"/>
              <a:t>© Copyright North Metropolitan TAFE, Perth, Western Australia</a:t>
            </a:r>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327F613D-7A8E-3A48-AF4E-A19DD3719B48}" type="slidenum">
              <a:rPr lang="en-AU" smtClean="0"/>
              <a:pPr/>
              <a:t>‹#›</a:t>
            </a:fld>
            <a:endParaRPr lang="en-AU" dirty="0"/>
          </a:p>
        </p:txBody>
      </p:sp>
      <p:sp>
        <p:nvSpPr>
          <p:cNvPr id="8" name="TextBox 7">
            <a:extLst>
              <a:ext uri="{FF2B5EF4-FFF2-40B4-BE49-F238E27FC236}">
                <a16:creationId xmlns:a16="http://schemas.microsoft.com/office/drawing/2014/main" id="{BDCA7F89-7143-E432-6480-FB158F149B80}"/>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2678496307"/>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Lst>
  <p:hf hdr="0"/>
  <p:txStyles>
    <p:titleStyle>
      <a:lvl1pPr algn="l" defTabSz="914400" rtl="0" eaLnBrk="1" latinLnBrk="0" hangingPunct="1">
        <a:lnSpc>
          <a:spcPct val="90000"/>
        </a:lnSpc>
        <a:spcBef>
          <a:spcPct val="0"/>
        </a:spcBef>
        <a:buNone/>
        <a:defRPr sz="4400" kern="1200">
          <a:solidFill>
            <a:schemeClr val="bg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bg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bg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Shape, rectangle&#10;&#10;Description automatically generated">
            <a:extLst>
              <a:ext uri="{FF2B5EF4-FFF2-40B4-BE49-F238E27FC236}">
                <a16:creationId xmlns:a16="http://schemas.microsoft.com/office/drawing/2014/main" id="{07A723EB-BC03-DD4E-9F7E-B3288E0DD892}"/>
              </a:ext>
            </a:extLst>
          </p:cNvPr>
          <p:cNvPicPr>
            <a:picLocks noChangeAspect="1"/>
          </p:cNvPicPr>
          <p:nvPr/>
        </p:nvPicPr>
        <p:blipFill rotWithShape="1">
          <a:blip r:embed="rId12"/>
          <a:srcRect r="98" b="15708"/>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r>
              <a:rPr lang="en-AU" dirty="0"/>
              <a:t>© Copyright North Metropolitan TAFE, Perth, Western Australia</a:t>
            </a:r>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327F613D-7A8E-3A48-AF4E-A19DD3719B48}" type="slidenum">
              <a:rPr lang="en-AU" smtClean="0"/>
              <a:pPr/>
              <a:t>‹#›</a:t>
            </a:fld>
            <a:endParaRPr lang="en-AU" dirty="0"/>
          </a:p>
        </p:txBody>
      </p:sp>
      <p:sp>
        <p:nvSpPr>
          <p:cNvPr id="7" name="TextBox 6">
            <a:extLst>
              <a:ext uri="{FF2B5EF4-FFF2-40B4-BE49-F238E27FC236}">
                <a16:creationId xmlns:a16="http://schemas.microsoft.com/office/drawing/2014/main" id="{D235C7F7-5515-9DD4-EE0B-1026F29427E5}"/>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1442744572"/>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Lst>
  <p:hf hdr="0"/>
  <p:txStyles>
    <p:titleStyle>
      <a:lvl1pPr algn="l" defTabSz="914400" rtl="0" eaLnBrk="1" latinLnBrk="0" hangingPunct="1">
        <a:lnSpc>
          <a:spcPct val="90000"/>
        </a:lnSpc>
        <a:spcBef>
          <a:spcPct val="0"/>
        </a:spcBef>
        <a:buNone/>
        <a:defRPr sz="4400" kern="1200">
          <a:solidFill>
            <a:schemeClr val="bg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bg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bg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A723EB-BC03-DD4E-9F7E-B3288E0DD892}"/>
              </a:ext>
            </a:extLst>
          </p:cNvPr>
          <p:cNvPicPr>
            <a:picLocks noChangeAspect="1"/>
          </p:cNvPicPr>
          <p:nvPr/>
        </p:nvPicPr>
        <p:blipFill rotWithShape="1">
          <a:blip r:embed="rId12"/>
          <a:srcRect l="680" t="15106" r="9315" b="9369"/>
          <a:stretch/>
        </p:blipFill>
        <p:spPr>
          <a:xfrm>
            <a:off x="-57876" y="0"/>
            <a:ext cx="12249875" cy="6858000"/>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r>
              <a:rPr lang="en-AU" dirty="0"/>
              <a:t>© Copyright North Metropolitan TAFE, Perth, Western Australia</a:t>
            </a:r>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327F613D-7A8E-3A48-AF4E-A19DD3719B48}" type="slidenum">
              <a:rPr lang="en-AU" smtClean="0"/>
              <a:pPr/>
              <a:t>‹#›</a:t>
            </a:fld>
            <a:endParaRPr lang="en-AU" dirty="0"/>
          </a:p>
        </p:txBody>
      </p:sp>
      <p:sp>
        <p:nvSpPr>
          <p:cNvPr id="7" name="TextBox 6">
            <a:extLst>
              <a:ext uri="{FF2B5EF4-FFF2-40B4-BE49-F238E27FC236}">
                <a16:creationId xmlns:a16="http://schemas.microsoft.com/office/drawing/2014/main" id="{7234ABB8-7D50-6384-C614-FB8D78343DD8}"/>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3686878163"/>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Lst>
  <p:hf hdr="0"/>
  <p:txStyles>
    <p:titleStyle>
      <a:lvl1pPr algn="l" defTabSz="914400" rtl="0" eaLnBrk="1" latinLnBrk="0" hangingPunct="1">
        <a:lnSpc>
          <a:spcPct val="90000"/>
        </a:lnSpc>
        <a:spcBef>
          <a:spcPct val="0"/>
        </a:spcBef>
        <a:buNone/>
        <a:defRPr sz="4400" kern="1200">
          <a:solidFill>
            <a:schemeClr val="tx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Shape, rectangle&#10;&#10;Description automatically generated">
            <a:extLst>
              <a:ext uri="{FF2B5EF4-FFF2-40B4-BE49-F238E27FC236}">
                <a16:creationId xmlns:a16="http://schemas.microsoft.com/office/drawing/2014/main" id="{51AD53CD-BBDA-9043-A0EF-5709EA63C29B}"/>
              </a:ext>
            </a:extLst>
          </p:cNvPr>
          <p:cNvPicPr>
            <a:picLocks noChangeAspect="1"/>
          </p:cNvPicPr>
          <p:nvPr/>
        </p:nvPicPr>
        <p:blipFill rotWithShape="1">
          <a:blip r:embed="rId13"/>
          <a:srcRect l="1" r="786" b="15625"/>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endParaRPr lang="en-US" dirty="0"/>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4854181D-6920-4594-9A5D-6CE56DC9F8B2}" type="slidenum">
              <a:rPr lang="en-US" smtClean="0"/>
              <a:pPr/>
              <a:t>‹#›</a:t>
            </a:fld>
            <a:endParaRPr lang="en-US" dirty="0"/>
          </a:p>
        </p:txBody>
      </p:sp>
      <p:sp>
        <p:nvSpPr>
          <p:cNvPr id="7" name="TextBox 6">
            <a:extLst>
              <a:ext uri="{FF2B5EF4-FFF2-40B4-BE49-F238E27FC236}">
                <a16:creationId xmlns:a16="http://schemas.microsoft.com/office/drawing/2014/main" id="{325329E7-8084-71E1-C3DE-7E44BA3F9BDB}"/>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3536819188"/>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ransition spd="slow">
    <p:fade/>
  </p:transition>
  <p:txStyles>
    <p:titleStyle>
      <a:lvl1pPr algn="l" defTabSz="914400" rtl="0" eaLnBrk="1" latinLnBrk="0" hangingPunct="1">
        <a:lnSpc>
          <a:spcPct val="90000"/>
        </a:lnSpc>
        <a:spcBef>
          <a:spcPct val="0"/>
        </a:spcBef>
        <a:buNone/>
        <a:defRPr sz="4400" kern="1200">
          <a:solidFill>
            <a:schemeClr val="bg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bg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bg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gs>
            <a:gs pos="41000">
              <a:srgbClr val="1E0000"/>
            </a:gs>
            <a:gs pos="0">
              <a:srgbClr val="4400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endParaRPr lang="en-AU" dirty="0"/>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0E973E00-A12D-4309-BB0C-5DBFA5830906}" type="slidenum">
              <a:rPr lang="en-AU" smtClean="0"/>
              <a:t>‹#›</a:t>
            </a:fld>
            <a:endParaRPr lang="en-AU" dirty="0"/>
          </a:p>
        </p:txBody>
      </p:sp>
      <p:sp>
        <p:nvSpPr>
          <p:cNvPr id="4" name="TextBox 3">
            <a:extLst>
              <a:ext uri="{FF2B5EF4-FFF2-40B4-BE49-F238E27FC236}">
                <a16:creationId xmlns:a16="http://schemas.microsoft.com/office/drawing/2014/main" id="{9D205152-70D5-811E-385A-E03732D71908}"/>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pic>
        <p:nvPicPr>
          <p:cNvPr id="10" name="Picture 9">
            <a:extLst>
              <a:ext uri="{FF2B5EF4-FFF2-40B4-BE49-F238E27FC236}">
                <a16:creationId xmlns:a16="http://schemas.microsoft.com/office/drawing/2014/main" id="{98C820FA-D10F-B52A-49E6-ADA3FA488BA9}"/>
              </a:ext>
            </a:extLst>
          </p:cNvPr>
          <p:cNvPicPr>
            <a:picLocks noChangeAspect="1"/>
          </p:cNvPicPr>
          <p:nvPr/>
        </p:nvPicPr>
        <p:blipFill>
          <a:blip r:embed="rId13">
            <a:biLevel thresh="75000"/>
            <a:alphaModFix amt="30000"/>
          </a:blip>
          <a:stretch>
            <a:fillRect/>
          </a:stretch>
        </p:blipFill>
        <p:spPr>
          <a:xfrm>
            <a:off x="8942050" y="819947"/>
            <a:ext cx="3249950" cy="5268619"/>
          </a:xfrm>
          <a:prstGeom prst="rect">
            <a:avLst/>
          </a:prstGeom>
          <a:noFill/>
        </p:spPr>
      </p:pic>
      <p:pic>
        <p:nvPicPr>
          <p:cNvPr id="11" name="Picture 10" descr="Shape, rectangle&#10;&#10;Description automatically generated">
            <a:extLst>
              <a:ext uri="{FF2B5EF4-FFF2-40B4-BE49-F238E27FC236}">
                <a16:creationId xmlns:a16="http://schemas.microsoft.com/office/drawing/2014/main" id="{FB1B3E2C-5634-B283-5DA9-CF2AA0C62510}"/>
              </a:ext>
            </a:extLst>
          </p:cNvPr>
          <p:cNvPicPr>
            <a:picLocks noChangeAspect="1"/>
          </p:cNvPicPr>
          <p:nvPr/>
        </p:nvPicPr>
        <p:blipFill rotWithShape="1">
          <a:blip r:embed="rId14"/>
          <a:srcRect l="1" r="786" b="90698"/>
          <a:stretch/>
        </p:blipFill>
        <p:spPr>
          <a:xfrm>
            <a:off x="0" y="0"/>
            <a:ext cx="12192000" cy="756035"/>
          </a:xfrm>
          <a:prstGeom prst="rect">
            <a:avLst/>
          </a:prstGeom>
        </p:spPr>
      </p:pic>
      <p:sp>
        <p:nvSpPr>
          <p:cNvPr id="8" name="TextBox 7">
            <a:extLst>
              <a:ext uri="{FF2B5EF4-FFF2-40B4-BE49-F238E27FC236}">
                <a16:creationId xmlns:a16="http://schemas.microsoft.com/office/drawing/2014/main" id="{E143A73D-BC11-784C-91CA-D338A5444653}"/>
              </a:ext>
            </a:extLst>
          </p:cNvPr>
          <p:cNvSpPr txBox="1"/>
          <p:nvPr userDrawn="1"/>
        </p:nvSpPr>
        <p:spPr>
          <a:xfrm rot="16200000">
            <a:off x="-2391618" y="3266444"/>
            <a:ext cx="5420930" cy="400110"/>
          </a:xfrm>
          <a:prstGeom prst="rect">
            <a:avLst/>
          </a:prstGeom>
          <a:noFill/>
        </p:spPr>
        <p:txBody>
          <a:bodyPr wrap="square" rtlCol="0">
            <a:spAutoFit/>
          </a:bodyPr>
          <a:lstStyle/>
          <a:p>
            <a:r>
              <a:rPr lang="en-AU" sz="2000" dirty="0">
                <a:solidFill>
                  <a:schemeClr val="bg1">
                    <a:lumMod val="95000"/>
                    <a:lumOff val="5000"/>
                  </a:schemeClr>
                </a:solidFill>
                <a:latin typeface="+mj-lt"/>
              </a:rPr>
              <a:t>ICT40120 Certificate IV in Programming</a:t>
            </a:r>
          </a:p>
        </p:txBody>
      </p:sp>
    </p:spTree>
    <p:extLst>
      <p:ext uri="{BB962C8B-B14F-4D97-AF65-F5344CB8AC3E}">
        <p14:creationId xmlns:p14="http://schemas.microsoft.com/office/powerpoint/2010/main" val="3883497437"/>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spd="slow">
    <p:fade/>
  </p:transition>
  <p:txStyles>
    <p:titleStyle>
      <a:lvl1pPr algn="l" defTabSz="914400" rtl="0" eaLnBrk="1" latinLnBrk="0" hangingPunct="1">
        <a:lnSpc>
          <a:spcPct val="90000"/>
        </a:lnSpc>
        <a:spcBef>
          <a:spcPct val="0"/>
        </a:spcBef>
        <a:buNone/>
        <a:defRPr sz="4400" kern="1200">
          <a:solidFill>
            <a:schemeClr val="tx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gs>
            <a:gs pos="43000">
              <a:srgbClr val="1E0000"/>
            </a:gs>
            <a:gs pos="0">
              <a:srgbClr val="44000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8" name="Picture 7" descr="Shape, rectangle&#10;&#10;Description automatically generated">
            <a:extLst>
              <a:ext uri="{FF2B5EF4-FFF2-40B4-BE49-F238E27FC236}">
                <a16:creationId xmlns:a16="http://schemas.microsoft.com/office/drawing/2014/main" id="{5733F300-0A4E-72B7-DE64-0D266581486E}"/>
              </a:ext>
            </a:extLst>
          </p:cNvPr>
          <p:cNvPicPr>
            <a:picLocks noChangeAspect="1"/>
          </p:cNvPicPr>
          <p:nvPr/>
        </p:nvPicPr>
        <p:blipFill rotWithShape="1">
          <a:blip r:embed="rId13"/>
          <a:srcRect l="622" t="-1" b="90593"/>
          <a:stretch/>
        </p:blipFill>
        <p:spPr>
          <a:xfrm>
            <a:off x="0" y="0"/>
            <a:ext cx="12192000" cy="769434"/>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endParaRPr lang="en-AU" dirty="0"/>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0E973E00-A12D-4309-BB0C-5DBFA5830906}" type="slidenum">
              <a:rPr lang="en-AU" smtClean="0"/>
              <a:t>‹#›</a:t>
            </a:fld>
            <a:endParaRPr lang="en-AU" dirty="0"/>
          </a:p>
        </p:txBody>
      </p:sp>
      <p:sp>
        <p:nvSpPr>
          <p:cNvPr id="4" name="TextBox 3">
            <a:extLst>
              <a:ext uri="{FF2B5EF4-FFF2-40B4-BE49-F238E27FC236}">
                <a16:creationId xmlns:a16="http://schemas.microsoft.com/office/drawing/2014/main" id="{9D205152-70D5-811E-385A-E03732D71908}"/>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pic>
        <p:nvPicPr>
          <p:cNvPr id="10" name="Picture 9">
            <a:extLst>
              <a:ext uri="{FF2B5EF4-FFF2-40B4-BE49-F238E27FC236}">
                <a16:creationId xmlns:a16="http://schemas.microsoft.com/office/drawing/2014/main" id="{98C820FA-D10F-B52A-49E6-ADA3FA488BA9}"/>
              </a:ext>
            </a:extLst>
          </p:cNvPr>
          <p:cNvPicPr>
            <a:picLocks noChangeAspect="1"/>
          </p:cNvPicPr>
          <p:nvPr/>
        </p:nvPicPr>
        <p:blipFill>
          <a:blip r:embed="rId14">
            <a:alphaModFix amt="30000"/>
            <a:biLevel thresh="75000"/>
          </a:blip>
          <a:stretch>
            <a:fillRect/>
          </a:stretch>
        </p:blipFill>
        <p:spPr>
          <a:xfrm>
            <a:off x="8942050" y="819947"/>
            <a:ext cx="3249950" cy="5268619"/>
          </a:xfrm>
          <a:prstGeom prst="rect">
            <a:avLst/>
          </a:prstGeom>
          <a:noFill/>
        </p:spPr>
      </p:pic>
    </p:spTree>
    <p:extLst>
      <p:ext uri="{BB962C8B-B14F-4D97-AF65-F5344CB8AC3E}">
        <p14:creationId xmlns:p14="http://schemas.microsoft.com/office/powerpoint/2010/main" val="3254022010"/>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spd="slow">
    <p:fade/>
  </p:transition>
  <p:txStyles>
    <p:titleStyle>
      <a:lvl1pPr algn="l" defTabSz="914400" rtl="0" eaLnBrk="1" latinLnBrk="0" hangingPunct="1">
        <a:lnSpc>
          <a:spcPct val="90000"/>
        </a:lnSpc>
        <a:spcBef>
          <a:spcPct val="0"/>
        </a:spcBef>
        <a:buNone/>
        <a:defRPr sz="4400" kern="1200">
          <a:solidFill>
            <a:schemeClr val="tx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Shape, rectangle&#10;&#10;Description automatically generated">
            <a:extLst>
              <a:ext uri="{FF2B5EF4-FFF2-40B4-BE49-F238E27FC236}">
                <a16:creationId xmlns:a16="http://schemas.microsoft.com/office/drawing/2014/main" id="{36171E2D-D81E-EA46-9D5C-D0B6971A59F6}"/>
              </a:ext>
            </a:extLst>
          </p:cNvPr>
          <p:cNvPicPr>
            <a:picLocks noChangeAspect="1"/>
          </p:cNvPicPr>
          <p:nvPr/>
        </p:nvPicPr>
        <p:blipFill rotWithShape="1">
          <a:blip r:embed="rId13"/>
          <a:srcRect l="622" b="16149"/>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r>
              <a:rPr lang="en-AU" dirty="0"/>
              <a:t>© Copyright North Metropolitan TAFE</a:t>
            </a:r>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327F613D-7A8E-3A48-AF4E-A19DD3719B48}" type="slidenum">
              <a:rPr lang="en-AU" smtClean="0"/>
              <a:pPr/>
              <a:t>‹#›</a:t>
            </a:fld>
            <a:endParaRPr lang="en-AU" dirty="0"/>
          </a:p>
        </p:txBody>
      </p:sp>
      <p:sp>
        <p:nvSpPr>
          <p:cNvPr id="4" name="TextBox 3">
            <a:extLst>
              <a:ext uri="{FF2B5EF4-FFF2-40B4-BE49-F238E27FC236}">
                <a16:creationId xmlns:a16="http://schemas.microsoft.com/office/drawing/2014/main" id="{5F4C11DD-A15C-4F20-5497-445A07C596AC}"/>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pic>
        <p:nvPicPr>
          <p:cNvPr id="8" name="Picture 7">
            <a:extLst>
              <a:ext uri="{FF2B5EF4-FFF2-40B4-BE49-F238E27FC236}">
                <a16:creationId xmlns:a16="http://schemas.microsoft.com/office/drawing/2014/main" id="{2AF5C0C4-2700-5C2E-E243-A32AC6D7823C}"/>
              </a:ext>
            </a:extLst>
          </p:cNvPr>
          <p:cNvPicPr>
            <a:picLocks noChangeAspect="1"/>
          </p:cNvPicPr>
          <p:nvPr/>
        </p:nvPicPr>
        <p:blipFill>
          <a:blip r:embed="rId14">
            <a:biLevel thresh="50000"/>
            <a:alphaModFix amt="16000"/>
          </a:blip>
          <a:stretch>
            <a:fillRect/>
          </a:stretch>
        </p:blipFill>
        <p:spPr>
          <a:xfrm>
            <a:off x="8942050" y="819947"/>
            <a:ext cx="3249950" cy="5268619"/>
          </a:xfrm>
          <a:prstGeom prst="rect">
            <a:avLst/>
          </a:prstGeom>
          <a:noFill/>
        </p:spPr>
      </p:pic>
    </p:spTree>
    <p:extLst>
      <p:ext uri="{BB962C8B-B14F-4D97-AF65-F5344CB8AC3E}">
        <p14:creationId xmlns:p14="http://schemas.microsoft.com/office/powerpoint/2010/main" val="210554601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ransition spd="slow">
    <p:fade/>
  </p:transition>
  <p:hf hdr="0" dt="0"/>
  <p:txStyles>
    <p:titleStyle>
      <a:lvl1pPr algn="l" defTabSz="914400" rtl="0" eaLnBrk="1" latinLnBrk="0" hangingPunct="1">
        <a:lnSpc>
          <a:spcPct val="90000"/>
        </a:lnSpc>
        <a:spcBef>
          <a:spcPct val="0"/>
        </a:spcBef>
        <a:buNone/>
        <a:defRPr sz="4400" kern="1200">
          <a:solidFill>
            <a:schemeClr val="bg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bg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bg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Shape, rectangle&#10;&#10;Description automatically generated">
            <a:extLst>
              <a:ext uri="{FF2B5EF4-FFF2-40B4-BE49-F238E27FC236}">
                <a16:creationId xmlns:a16="http://schemas.microsoft.com/office/drawing/2014/main" id="{07A723EB-BC03-DD4E-9F7E-B3288E0DD892}"/>
              </a:ext>
            </a:extLst>
          </p:cNvPr>
          <p:cNvPicPr>
            <a:picLocks noChangeAspect="1"/>
          </p:cNvPicPr>
          <p:nvPr/>
        </p:nvPicPr>
        <p:blipFill rotWithShape="1">
          <a:blip r:embed="rId13"/>
          <a:srcRect r="98" b="15708"/>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r>
              <a:rPr lang="en-AU" dirty="0"/>
              <a:t>© Copyright North Metropolitan TAFE</a:t>
            </a:r>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327F613D-7A8E-3A48-AF4E-A19DD3719B48}" type="slidenum">
              <a:rPr lang="en-AU" smtClean="0"/>
              <a:pPr/>
              <a:t>‹#›</a:t>
            </a:fld>
            <a:endParaRPr lang="en-AU" dirty="0"/>
          </a:p>
        </p:txBody>
      </p:sp>
      <p:sp>
        <p:nvSpPr>
          <p:cNvPr id="4" name="TextBox 3">
            <a:extLst>
              <a:ext uri="{FF2B5EF4-FFF2-40B4-BE49-F238E27FC236}">
                <a16:creationId xmlns:a16="http://schemas.microsoft.com/office/drawing/2014/main" id="{15E11DD5-AE95-6FD5-F8ED-581EC2126623}"/>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pic>
        <p:nvPicPr>
          <p:cNvPr id="7" name="Picture 6">
            <a:extLst>
              <a:ext uri="{FF2B5EF4-FFF2-40B4-BE49-F238E27FC236}">
                <a16:creationId xmlns:a16="http://schemas.microsoft.com/office/drawing/2014/main" id="{1CB93067-C2A8-9188-F67D-1811D395F548}"/>
              </a:ext>
            </a:extLst>
          </p:cNvPr>
          <p:cNvPicPr>
            <a:picLocks noChangeAspect="1"/>
          </p:cNvPicPr>
          <p:nvPr/>
        </p:nvPicPr>
        <p:blipFill>
          <a:blip r:embed="rId14">
            <a:biLevel thresh="50000"/>
            <a:alphaModFix amt="16000"/>
          </a:blip>
          <a:stretch>
            <a:fillRect/>
          </a:stretch>
        </p:blipFill>
        <p:spPr>
          <a:xfrm>
            <a:off x="8942050" y="819947"/>
            <a:ext cx="3249950" cy="5268619"/>
          </a:xfrm>
          <a:prstGeom prst="rect">
            <a:avLst/>
          </a:prstGeom>
          <a:noFill/>
        </p:spPr>
      </p:pic>
    </p:spTree>
    <p:extLst>
      <p:ext uri="{BB962C8B-B14F-4D97-AF65-F5344CB8AC3E}">
        <p14:creationId xmlns:p14="http://schemas.microsoft.com/office/powerpoint/2010/main" val="2926734998"/>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ransition spd="slow">
    <p:fade/>
  </p:transition>
  <p:hf hdr="0" dt="0"/>
  <p:txStyles>
    <p:titleStyle>
      <a:lvl1pPr algn="l" defTabSz="914400" rtl="0" eaLnBrk="1" latinLnBrk="0" hangingPunct="1">
        <a:lnSpc>
          <a:spcPct val="90000"/>
        </a:lnSpc>
        <a:spcBef>
          <a:spcPct val="0"/>
        </a:spcBef>
        <a:buNone/>
        <a:defRPr sz="4400" kern="1200">
          <a:solidFill>
            <a:schemeClr val="bg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bg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bg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r>
              <a:rPr lang="en-AU" dirty="0"/>
              <a:t>© Copyright North Metropolitan TAFE</a:t>
            </a:r>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327F613D-7A8E-3A48-AF4E-A19DD3719B48}" type="slidenum">
              <a:rPr lang="en-AU" smtClean="0"/>
              <a:pPr/>
              <a:t>‹#›</a:t>
            </a:fld>
            <a:endParaRPr lang="en-AU" dirty="0"/>
          </a:p>
        </p:txBody>
      </p:sp>
      <p:pic>
        <p:nvPicPr>
          <p:cNvPr id="7" name="Picture 6" descr="Shape&#10;&#10;Description automatically generated with low confidence">
            <a:extLst>
              <a:ext uri="{FF2B5EF4-FFF2-40B4-BE49-F238E27FC236}">
                <a16:creationId xmlns:a16="http://schemas.microsoft.com/office/drawing/2014/main" id="{A7CC75FF-9724-8147-A0FC-729B7F641822}"/>
              </a:ext>
            </a:extLst>
          </p:cNvPr>
          <p:cNvPicPr>
            <a:picLocks noChangeAspect="1"/>
          </p:cNvPicPr>
          <p:nvPr/>
        </p:nvPicPr>
        <p:blipFill rotWithShape="1">
          <a:blip r:embed="rId13"/>
          <a:srcRect/>
          <a:stretch/>
        </p:blipFill>
        <p:spPr>
          <a:xfrm>
            <a:off x="1905000" y="0"/>
            <a:ext cx="10287000" cy="6858000"/>
          </a:xfrm>
          <a:prstGeom prst="rect">
            <a:avLst/>
          </a:prstGeom>
        </p:spPr>
      </p:pic>
      <p:sp>
        <p:nvSpPr>
          <p:cNvPr id="4" name="TextBox 3">
            <a:extLst>
              <a:ext uri="{FF2B5EF4-FFF2-40B4-BE49-F238E27FC236}">
                <a16:creationId xmlns:a16="http://schemas.microsoft.com/office/drawing/2014/main" id="{D763C976-4323-BEC4-D794-29DE4A658554}"/>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pic>
        <p:nvPicPr>
          <p:cNvPr id="8" name="Picture 7">
            <a:extLst>
              <a:ext uri="{FF2B5EF4-FFF2-40B4-BE49-F238E27FC236}">
                <a16:creationId xmlns:a16="http://schemas.microsoft.com/office/drawing/2014/main" id="{40561454-5231-CD4C-E25B-2A0FBF4C7721}"/>
              </a:ext>
            </a:extLst>
          </p:cNvPr>
          <p:cNvPicPr>
            <a:picLocks noChangeAspect="1"/>
          </p:cNvPicPr>
          <p:nvPr/>
        </p:nvPicPr>
        <p:blipFill>
          <a:blip r:embed="rId14">
            <a:alphaModFix amt="16000"/>
            <a:biLevel thresh="25000"/>
          </a:blip>
          <a:stretch>
            <a:fillRect/>
          </a:stretch>
        </p:blipFill>
        <p:spPr>
          <a:xfrm>
            <a:off x="8942050" y="819947"/>
            <a:ext cx="3249950" cy="5268619"/>
          </a:xfrm>
          <a:prstGeom prst="rect">
            <a:avLst/>
          </a:prstGeom>
          <a:noFill/>
        </p:spPr>
      </p:pic>
    </p:spTree>
    <p:extLst>
      <p:ext uri="{BB962C8B-B14F-4D97-AF65-F5344CB8AC3E}">
        <p14:creationId xmlns:p14="http://schemas.microsoft.com/office/powerpoint/2010/main" val="3599558550"/>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spd="slow">
    <p:fade/>
  </p:transition>
  <p:hf hdr="0" dt="0"/>
  <p:txStyles>
    <p:titleStyle>
      <a:lvl1pPr algn="l" defTabSz="914400" rtl="0" eaLnBrk="1" latinLnBrk="0" hangingPunct="1">
        <a:lnSpc>
          <a:spcPct val="90000"/>
        </a:lnSpc>
        <a:spcBef>
          <a:spcPct val="0"/>
        </a:spcBef>
        <a:buNone/>
        <a:defRPr sz="4400" kern="1200">
          <a:solidFill>
            <a:schemeClr val="tx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Shape, rectangle&#10;&#10;Description automatically generated">
            <a:extLst>
              <a:ext uri="{FF2B5EF4-FFF2-40B4-BE49-F238E27FC236}">
                <a16:creationId xmlns:a16="http://schemas.microsoft.com/office/drawing/2014/main" id="{51AD53CD-BBDA-9043-A0EF-5709EA63C29B}"/>
              </a:ext>
            </a:extLst>
          </p:cNvPr>
          <p:cNvPicPr>
            <a:picLocks noChangeAspect="1"/>
          </p:cNvPicPr>
          <p:nvPr/>
        </p:nvPicPr>
        <p:blipFill rotWithShape="1">
          <a:blip r:embed="rId13"/>
          <a:srcRect l="1" r="786" b="15625"/>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r>
              <a:rPr lang="en-AU" dirty="0"/>
              <a:t>© Copyright North Metropolitan TAFE</a:t>
            </a:r>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3A6338CD-FB51-C544-9C7B-5E5A4109094C}" type="slidenum">
              <a:rPr lang="en-AU" smtClean="0"/>
              <a:t>‹#›</a:t>
            </a:fld>
            <a:endParaRPr lang="en-AU" dirty="0"/>
          </a:p>
        </p:txBody>
      </p:sp>
      <p:sp>
        <p:nvSpPr>
          <p:cNvPr id="4" name="TextBox 3">
            <a:extLst>
              <a:ext uri="{FF2B5EF4-FFF2-40B4-BE49-F238E27FC236}">
                <a16:creationId xmlns:a16="http://schemas.microsoft.com/office/drawing/2014/main" id="{EACC2F6B-FCEF-2A83-9D11-F99C242B3A0E}"/>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pic>
        <p:nvPicPr>
          <p:cNvPr id="7" name="Picture 6">
            <a:extLst>
              <a:ext uri="{FF2B5EF4-FFF2-40B4-BE49-F238E27FC236}">
                <a16:creationId xmlns:a16="http://schemas.microsoft.com/office/drawing/2014/main" id="{44DCD787-14C6-1E61-13ED-101927EA526B}"/>
              </a:ext>
            </a:extLst>
          </p:cNvPr>
          <p:cNvPicPr>
            <a:picLocks noChangeAspect="1"/>
          </p:cNvPicPr>
          <p:nvPr/>
        </p:nvPicPr>
        <p:blipFill>
          <a:blip r:embed="rId14">
            <a:alphaModFix amt="16000"/>
          </a:blip>
          <a:stretch>
            <a:fillRect/>
          </a:stretch>
        </p:blipFill>
        <p:spPr>
          <a:xfrm>
            <a:off x="8942050" y="819947"/>
            <a:ext cx="3249950" cy="5268619"/>
          </a:xfrm>
          <a:prstGeom prst="rect">
            <a:avLst/>
          </a:prstGeom>
          <a:noFill/>
        </p:spPr>
      </p:pic>
    </p:spTree>
    <p:extLst>
      <p:ext uri="{BB962C8B-B14F-4D97-AF65-F5344CB8AC3E}">
        <p14:creationId xmlns:p14="http://schemas.microsoft.com/office/powerpoint/2010/main" val="250197403"/>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spd="slow">
    <p:fade/>
  </p:transition>
  <p:hf hdr="0" dt="0"/>
  <p:txStyles>
    <p:titleStyle>
      <a:lvl1pPr algn="l" defTabSz="914400" rtl="0" eaLnBrk="1" latinLnBrk="0" hangingPunct="1">
        <a:lnSpc>
          <a:spcPct val="90000"/>
        </a:lnSpc>
        <a:spcBef>
          <a:spcPct val="0"/>
        </a:spcBef>
        <a:buNone/>
        <a:defRPr sz="4400" kern="1200">
          <a:solidFill>
            <a:schemeClr val="bg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bg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bg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Shape, rectangle&#10;&#10;Description automatically generated">
            <a:extLst>
              <a:ext uri="{FF2B5EF4-FFF2-40B4-BE49-F238E27FC236}">
                <a16:creationId xmlns:a16="http://schemas.microsoft.com/office/drawing/2014/main" id="{36171E2D-D81E-EA46-9D5C-D0B6971A59F6}"/>
              </a:ext>
            </a:extLst>
          </p:cNvPr>
          <p:cNvPicPr>
            <a:picLocks noChangeAspect="1"/>
          </p:cNvPicPr>
          <p:nvPr/>
        </p:nvPicPr>
        <p:blipFill rotWithShape="1">
          <a:blip r:embed="rId13"/>
          <a:srcRect l="622" b="16149"/>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r>
              <a:rPr lang="en-AU" dirty="0"/>
              <a:t>© Copyright North Metropolitan TAFE</a:t>
            </a:r>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327F613D-7A8E-3A48-AF4E-A19DD3719B48}" type="slidenum">
              <a:rPr lang="en-AU" smtClean="0"/>
              <a:pPr/>
              <a:t>‹#›</a:t>
            </a:fld>
            <a:endParaRPr lang="en-AU" dirty="0"/>
          </a:p>
        </p:txBody>
      </p:sp>
      <p:sp>
        <p:nvSpPr>
          <p:cNvPr id="4" name="TextBox 3">
            <a:extLst>
              <a:ext uri="{FF2B5EF4-FFF2-40B4-BE49-F238E27FC236}">
                <a16:creationId xmlns:a16="http://schemas.microsoft.com/office/drawing/2014/main" id="{72ED6E24-8DEC-3744-9360-4F74DC4CCB8F}"/>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pic>
        <p:nvPicPr>
          <p:cNvPr id="8" name="Picture 7">
            <a:extLst>
              <a:ext uri="{FF2B5EF4-FFF2-40B4-BE49-F238E27FC236}">
                <a16:creationId xmlns:a16="http://schemas.microsoft.com/office/drawing/2014/main" id="{523C2C9F-DCB7-A316-B061-B71274F85B8F}"/>
              </a:ext>
            </a:extLst>
          </p:cNvPr>
          <p:cNvPicPr>
            <a:picLocks noChangeAspect="1"/>
          </p:cNvPicPr>
          <p:nvPr/>
        </p:nvPicPr>
        <p:blipFill>
          <a:blip r:embed="rId14">
            <a:alphaModFix amt="16000"/>
          </a:blip>
          <a:stretch>
            <a:fillRect/>
          </a:stretch>
        </p:blipFill>
        <p:spPr>
          <a:xfrm>
            <a:off x="8942050" y="819947"/>
            <a:ext cx="3249950" cy="5268619"/>
          </a:xfrm>
          <a:prstGeom prst="rect">
            <a:avLst/>
          </a:prstGeom>
          <a:noFill/>
        </p:spPr>
      </p:pic>
    </p:spTree>
    <p:extLst>
      <p:ext uri="{BB962C8B-B14F-4D97-AF65-F5344CB8AC3E}">
        <p14:creationId xmlns:p14="http://schemas.microsoft.com/office/powerpoint/2010/main" val="4130079859"/>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spd="slow">
    <p:fade/>
  </p:transition>
  <p:hf hdr="0" dt="0"/>
  <p:txStyles>
    <p:titleStyle>
      <a:lvl1pPr algn="l" defTabSz="914400" rtl="0" eaLnBrk="1" latinLnBrk="0" hangingPunct="1">
        <a:lnSpc>
          <a:spcPct val="90000"/>
        </a:lnSpc>
        <a:spcBef>
          <a:spcPct val="0"/>
        </a:spcBef>
        <a:buNone/>
        <a:defRPr sz="4400" kern="1200">
          <a:solidFill>
            <a:schemeClr val="bg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bg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bg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Shape, rectangle&#10;&#10;Description automatically generated">
            <a:extLst>
              <a:ext uri="{FF2B5EF4-FFF2-40B4-BE49-F238E27FC236}">
                <a16:creationId xmlns:a16="http://schemas.microsoft.com/office/drawing/2014/main" id="{07A723EB-BC03-DD4E-9F7E-B3288E0DD892}"/>
              </a:ext>
            </a:extLst>
          </p:cNvPr>
          <p:cNvPicPr>
            <a:picLocks noChangeAspect="1"/>
          </p:cNvPicPr>
          <p:nvPr/>
        </p:nvPicPr>
        <p:blipFill rotWithShape="1">
          <a:blip r:embed="rId13"/>
          <a:srcRect r="98" b="15708"/>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0B23FD3-C42A-5049-BED4-6D597AAF1D0D}"/>
              </a:ext>
            </a:extLst>
          </p:cNvPr>
          <p:cNvSpPr>
            <a:spLocks noGrp="1"/>
          </p:cNvSpPr>
          <p:nvPr>
            <p:ph type="title"/>
          </p:nvPr>
        </p:nvSpPr>
        <p:spPr>
          <a:xfrm>
            <a:off x="838200" y="769434"/>
            <a:ext cx="10515600" cy="921254"/>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78AADD-B94A-7449-A94D-F4B994CD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Footer Placeholder 4">
            <a:extLst>
              <a:ext uri="{FF2B5EF4-FFF2-40B4-BE49-F238E27FC236}">
                <a16:creationId xmlns:a16="http://schemas.microsoft.com/office/drawing/2014/main" id="{5D105BCA-FC40-2D43-8148-E17F20FFACBC}"/>
              </a:ext>
            </a:extLst>
          </p:cNvPr>
          <p:cNvSpPr>
            <a:spLocks noGrp="1"/>
          </p:cNvSpPr>
          <p:nvPr>
            <p:ph type="ftr" sz="quarter" idx="3"/>
          </p:nvPr>
        </p:nvSpPr>
        <p:spPr>
          <a:xfrm>
            <a:off x="838200" y="6240875"/>
            <a:ext cx="4114800" cy="504000"/>
          </a:xfrm>
          <a:prstGeom prst="rect">
            <a:avLst/>
          </a:prstGeom>
        </p:spPr>
        <p:txBody>
          <a:bodyPr vert="horz" lIns="91440" tIns="45720" rIns="91440" bIns="45720" rtlCol="0" anchor="ctr"/>
          <a:lstStyle>
            <a:lvl1pPr algn="l">
              <a:defRPr sz="1000">
                <a:solidFill>
                  <a:schemeClr val="tx1">
                    <a:lumMod val="75000"/>
                  </a:schemeClr>
                </a:solidFill>
              </a:defRPr>
            </a:lvl1pPr>
          </a:lstStyle>
          <a:p>
            <a:r>
              <a:rPr lang="en-AU" dirty="0"/>
              <a:t>© Copyright North Metropolitan TAFE</a:t>
            </a:r>
          </a:p>
        </p:txBody>
      </p:sp>
      <p:sp>
        <p:nvSpPr>
          <p:cNvPr id="6" name="Slide Number Placeholder 5">
            <a:extLst>
              <a:ext uri="{FF2B5EF4-FFF2-40B4-BE49-F238E27FC236}">
                <a16:creationId xmlns:a16="http://schemas.microsoft.com/office/drawing/2014/main" id="{524BC871-57B4-0845-886F-69B6961E9359}"/>
              </a:ext>
            </a:extLst>
          </p:cNvPr>
          <p:cNvSpPr>
            <a:spLocks noGrp="1" noChangeAspect="1"/>
          </p:cNvSpPr>
          <p:nvPr>
            <p:ph type="sldNum" sz="quarter" idx="4"/>
          </p:nvPr>
        </p:nvSpPr>
        <p:spPr>
          <a:xfrm>
            <a:off x="10273800" y="6240875"/>
            <a:ext cx="1080000" cy="504000"/>
          </a:xfrm>
          <a:prstGeom prst="rect">
            <a:avLst/>
          </a:prstGeom>
        </p:spPr>
        <p:txBody>
          <a:bodyPr vert="horz" lIns="91440" tIns="45720" rIns="91440" bIns="45720" rtlCol="0" anchor="ctr"/>
          <a:lstStyle>
            <a:lvl1pPr algn="r">
              <a:defRPr sz="2000">
                <a:solidFill>
                  <a:schemeClr val="tx1">
                    <a:lumMod val="75000"/>
                  </a:schemeClr>
                </a:solidFill>
                <a:latin typeface="Fira Code" panose="020B0809050000020004" pitchFamily="49" charset="0"/>
                <a:ea typeface="Fira Code" panose="020B0809050000020004" pitchFamily="49" charset="0"/>
                <a:cs typeface="Fira Code" panose="020B0809050000020004" pitchFamily="49" charset="0"/>
              </a:defRPr>
            </a:lvl1pPr>
          </a:lstStyle>
          <a:p>
            <a:fld id="{327F613D-7A8E-3A48-AF4E-A19DD3719B48}" type="slidenum">
              <a:rPr lang="en-AU" smtClean="0"/>
              <a:pPr/>
              <a:t>‹#›</a:t>
            </a:fld>
            <a:endParaRPr lang="en-AU" dirty="0"/>
          </a:p>
        </p:txBody>
      </p:sp>
      <p:sp>
        <p:nvSpPr>
          <p:cNvPr id="4" name="TextBox 3">
            <a:extLst>
              <a:ext uri="{FF2B5EF4-FFF2-40B4-BE49-F238E27FC236}">
                <a16:creationId xmlns:a16="http://schemas.microsoft.com/office/drawing/2014/main" id="{B5AF743F-302A-D5A5-923F-4E3553F2D647}"/>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dirty="0">
                <a:solidFill>
                  <a:srgbClr val="FF0000"/>
                </a:solidFill>
                <a:latin typeface="Calibri" panose="020F0502020204030204" pitchFamily="34" charset="0"/>
                <a:cs typeface="Calibri" panose="020F0502020204030204" pitchFamily="34" charset="0"/>
              </a:rPr>
              <a:t>OFFICIAL</a:t>
            </a:r>
          </a:p>
        </p:txBody>
      </p:sp>
      <p:pic>
        <p:nvPicPr>
          <p:cNvPr id="7" name="Picture 6">
            <a:extLst>
              <a:ext uri="{FF2B5EF4-FFF2-40B4-BE49-F238E27FC236}">
                <a16:creationId xmlns:a16="http://schemas.microsoft.com/office/drawing/2014/main" id="{AABE2B0E-C479-8999-813C-931896F81869}"/>
              </a:ext>
            </a:extLst>
          </p:cNvPr>
          <p:cNvPicPr>
            <a:picLocks noChangeAspect="1"/>
          </p:cNvPicPr>
          <p:nvPr/>
        </p:nvPicPr>
        <p:blipFill>
          <a:blip r:embed="rId14">
            <a:alphaModFix amt="16000"/>
          </a:blip>
          <a:stretch>
            <a:fillRect/>
          </a:stretch>
        </p:blipFill>
        <p:spPr>
          <a:xfrm>
            <a:off x="8942050" y="819947"/>
            <a:ext cx="3249950" cy="5268619"/>
          </a:xfrm>
          <a:prstGeom prst="rect">
            <a:avLst/>
          </a:prstGeom>
          <a:noFill/>
        </p:spPr>
      </p:pic>
    </p:spTree>
    <p:extLst>
      <p:ext uri="{BB962C8B-B14F-4D97-AF65-F5344CB8AC3E}">
        <p14:creationId xmlns:p14="http://schemas.microsoft.com/office/powerpoint/2010/main" val="2795962782"/>
      </p:ext>
    </p:extLst>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spd="slow">
    <p:fade/>
  </p:transition>
  <p:hf hdr="0" dt="0"/>
  <p:txStyles>
    <p:titleStyle>
      <a:lvl1pPr algn="l" defTabSz="914400" rtl="0" eaLnBrk="1" latinLnBrk="0" hangingPunct="1">
        <a:lnSpc>
          <a:spcPct val="90000"/>
        </a:lnSpc>
        <a:spcBef>
          <a:spcPct val="0"/>
        </a:spcBef>
        <a:buNone/>
        <a:defRPr sz="4400" kern="1200">
          <a:solidFill>
            <a:schemeClr val="bg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bg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bg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065F1D14-4430-FC90-3C26-E7C64BE29869}"/>
              </a:ext>
            </a:extLst>
          </p:cNvPr>
          <p:cNvSpPr>
            <a:spLocks noGrp="1"/>
          </p:cNvSpPr>
          <p:nvPr>
            <p:ph type="ctrTitle"/>
          </p:nvPr>
        </p:nvSpPr>
        <p:spPr>
          <a:xfrm>
            <a:off x="1524000" y="724827"/>
            <a:ext cx="10005848" cy="1775897"/>
          </a:xfrm>
        </p:spPr>
        <p:txBody>
          <a:bodyPr anchor="b">
            <a:normAutofit fontScale="90000"/>
          </a:bodyPr>
          <a:lstStyle/>
          <a:p>
            <a:br>
              <a:rPr lang="en-AU" dirty="0"/>
            </a:br>
            <a:r>
              <a:rPr lang="en-AU" sz="5300" dirty="0"/>
              <a:t>Diploma Web Application Development: Introduction</a:t>
            </a:r>
          </a:p>
        </p:txBody>
      </p:sp>
      <p:sp>
        <p:nvSpPr>
          <p:cNvPr id="29" name="Subtitle 28">
            <a:extLst>
              <a:ext uri="{FF2B5EF4-FFF2-40B4-BE49-F238E27FC236}">
                <a16:creationId xmlns:a16="http://schemas.microsoft.com/office/drawing/2014/main" id="{1C085F66-B097-8E41-C65E-FB613CEF61D0}"/>
              </a:ext>
            </a:extLst>
          </p:cNvPr>
          <p:cNvSpPr>
            <a:spLocks noGrp="1"/>
          </p:cNvSpPr>
          <p:nvPr>
            <p:ph type="subTitle" idx="1"/>
          </p:nvPr>
        </p:nvSpPr>
        <p:spPr>
          <a:xfrm>
            <a:off x="1524000" y="2592800"/>
            <a:ext cx="9616966" cy="1087102"/>
          </a:xfrm>
        </p:spPr>
        <p:txBody>
          <a:bodyPr>
            <a:normAutofit/>
          </a:bodyPr>
          <a:lstStyle/>
          <a:p>
            <a:r>
              <a:rPr lang="en-AU" dirty="0"/>
              <a:t>ICT50220 Diploma of Information Technology(Front-End Web Development)</a:t>
            </a:r>
          </a:p>
        </p:txBody>
      </p:sp>
      <p:graphicFrame>
        <p:nvGraphicFramePr>
          <p:cNvPr id="36" name="Table 36">
            <a:extLst>
              <a:ext uri="{FF2B5EF4-FFF2-40B4-BE49-F238E27FC236}">
                <a16:creationId xmlns:a16="http://schemas.microsoft.com/office/drawing/2014/main" id="{740E6E62-3521-150E-78A6-322B5A2C9487}"/>
              </a:ext>
            </a:extLst>
          </p:cNvPr>
          <p:cNvGraphicFramePr>
            <a:graphicFrameLocks noGrp="1"/>
          </p:cNvGraphicFramePr>
          <p:nvPr>
            <p:ph type="tbl" sz="quarter" idx="13"/>
          </p:nvPr>
        </p:nvGraphicFramePr>
        <p:xfrm>
          <a:off x="1524000" y="3771900"/>
          <a:ext cx="9144000" cy="1112520"/>
        </p:xfrm>
        <a:graphic>
          <a:graphicData uri="http://schemas.openxmlformats.org/drawingml/2006/table">
            <a:tbl>
              <a:tblPr firstRow="1" bandRow="1">
                <a:tableStyleId>{37CE84F3-28C3-443E-9E96-99CF82512B78}</a:tableStyleId>
              </a:tblPr>
              <a:tblGrid>
                <a:gridCol w="1681537">
                  <a:extLst>
                    <a:ext uri="{9D8B030D-6E8A-4147-A177-3AD203B41FA5}">
                      <a16:colId xmlns:a16="http://schemas.microsoft.com/office/drawing/2014/main" val="3907653306"/>
                    </a:ext>
                  </a:extLst>
                </a:gridCol>
                <a:gridCol w="7462463">
                  <a:extLst>
                    <a:ext uri="{9D8B030D-6E8A-4147-A177-3AD203B41FA5}">
                      <a16:colId xmlns:a16="http://schemas.microsoft.com/office/drawing/2014/main" val="3038254839"/>
                    </a:ext>
                  </a:extLst>
                </a:gridCol>
              </a:tblGrid>
              <a:tr h="370840">
                <a:tc>
                  <a:txBody>
                    <a:bodyPr/>
                    <a:lstStyle/>
                    <a:p>
                      <a:r>
                        <a:rPr lang="en-AU" dirty="0">
                          <a:solidFill>
                            <a:schemeClr val="tx1">
                              <a:lumMod val="50000"/>
                            </a:schemeClr>
                          </a:solidFill>
                        </a:rPr>
                        <a:t>Code</a:t>
                      </a:r>
                    </a:p>
                  </a:txBody>
                  <a:tcPr>
                    <a:solidFill>
                      <a:schemeClr val="bg1"/>
                    </a:solidFill>
                  </a:tcPr>
                </a:tc>
                <a:tc>
                  <a:txBody>
                    <a:bodyPr/>
                    <a:lstStyle/>
                    <a:p>
                      <a:r>
                        <a:rPr lang="en-AU" dirty="0">
                          <a:solidFill>
                            <a:schemeClr val="tx1">
                              <a:lumMod val="50000"/>
                            </a:schemeClr>
                          </a:solidFill>
                        </a:rPr>
                        <a:t>Title</a:t>
                      </a:r>
                    </a:p>
                  </a:txBody>
                  <a:tcPr>
                    <a:solidFill>
                      <a:schemeClr val="bg1"/>
                    </a:solidFill>
                  </a:tcPr>
                </a:tc>
                <a:extLst>
                  <a:ext uri="{0D108BD9-81ED-4DB2-BD59-A6C34878D82A}">
                    <a16:rowId xmlns:a16="http://schemas.microsoft.com/office/drawing/2014/main" val="2936324399"/>
                  </a:ext>
                </a:extLst>
              </a:tr>
              <a:tr h="370840">
                <a:tc>
                  <a:txBody>
                    <a:bodyPr/>
                    <a:lstStyle/>
                    <a:p>
                      <a:r>
                        <a:rPr lang="en-AU" dirty="0"/>
                        <a:t>ICTWEB517</a:t>
                      </a:r>
                    </a:p>
                  </a:txBody>
                  <a:tcPr>
                    <a:noFill/>
                  </a:tcPr>
                </a:tc>
                <a:tc>
                  <a:txBody>
                    <a:bodyPr/>
                    <a:lstStyle/>
                    <a:p>
                      <a:r>
                        <a:rPr lang="en-AU" dirty="0"/>
                        <a:t>Create web-based programs</a:t>
                      </a:r>
                    </a:p>
                  </a:txBody>
                  <a:tcPr>
                    <a:noFill/>
                  </a:tcPr>
                </a:tc>
                <a:extLst>
                  <a:ext uri="{0D108BD9-81ED-4DB2-BD59-A6C34878D82A}">
                    <a16:rowId xmlns:a16="http://schemas.microsoft.com/office/drawing/2014/main" val="3761864603"/>
                  </a:ext>
                </a:extLst>
              </a:tr>
              <a:tr h="370840">
                <a:tc>
                  <a:txBody>
                    <a:bodyPr/>
                    <a:lstStyle/>
                    <a:p>
                      <a:r>
                        <a:rPr lang="en-AU" dirty="0"/>
                        <a:t>ICTWEB546</a:t>
                      </a:r>
                    </a:p>
                  </a:txBody>
                  <a:tcPr>
                    <a:noFill/>
                  </a:tcPr>
                </a:tc>
                <a:tc>
                  <a:txBody>
                    <a:bodyPr/>
                    <a:lstStyle/>
                    <a:p>
                      <a:r>
                        <a:rPr lang="en-AU" dirty="0"/>
                        <a:t>Validate application design against specifications</a:t>
                      </a:r>
                    </a:p>
                  </a:txBody>
                  <a:tcPr>
                    <a:noFill/>
                  </a:tcPr>
                </a:tc>
                <a:extLst>
                  <a:ext uri="{0D108BD9-81ED-4DB2-BD59-A6C34878D82A}">
                    <a16:rowId xmlns:a16="http://schemas.microsoft.com/office/drawing/2014/main" val="2434588808"/>
                  </a:ext>
                </a:extLst>
              </a:tr>
            </a:tbl>
          </a:graphicData>
        </a:graphic>
      </p:graphicFrame>
    </p:spTree>
    <p:extLst>
      <p:ext uri="{BB962C8B-B14F-4D97-AF65-F5344CB8AC3E}">
        <p14:creationId xmlns:p14="http://schemas.microsoft.com/office/powerpoint/2010/main" val="1480433223"/>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err="1">
                <a:solidFill>
                  <a:schemeClr val="accent3"/>
                </a:solidFill>
              </a:rPr>
              <a:t>GalleryItem</a:t>
            </a:r>
            <a:r>
              <a:rPr lang="en-AU" b="1" dirty="0"/>
              <a:t> Component</a:t>
            </a:r>
            <a:endParaRPr b="1" dirty="0"/>
          </a:p>
        </p:txBody>
      </p:sp>
      <p:sp>
        <p:nvSpPr>
          <p:cNvPr id="3" name="Content Placeholder 2"/>
          <p:cNvSpPr>
            <a:spLocks noGrp="1"/>
          </p:cNvSpPr>
          <p:nvPr>
            <p:ph idx="1"/>
          </p:nvPr>
        </p:nvSpPr>
        <p:spPr>
          <a:xfrm>
            <a:off x="838200" y="1980751"/>
            <a:ext cx="10297160" cy="3851089"/>
          </a:xfrm>
        </p:spPr>
        <p:txBody>
          <a:bodyPr>
            <a:normAutofit fontScale="77500" lnSpcReduction="20000"/>
          </a:bodyPr>
          <a:lstStyle/>
          <a:p>
            <a:pPr marL="0" indent="0">
              <a:buNone/>
            </a:pPr>
            <a:r>
              <a:rPr lang="en-AU" dirty="0"/>
              <a:t>Last, we need a component which takes the id parameter and renders the template for each sculpture. </a:t>
            </a:r>
          </a:p>
          <a:p>
            <a:pPr marL="0" indent="0">
              <a:buNone/>
            </a:pPr>
            <a:r>
              <a:rPr lang="en-AU" dirty="0"/>
              <a:t>It needs to:</a:t>
            </a:r>
          </a:p>
          <a:p>
            <a:pPr marL="742950" indent="-742950">
              <a:buFont typeface="+mj-lt"/>
              <a:buAutoNum type="arabicPeriod"/>
            </a:pPr>
            <a:r>
              <a:rPr lang="en-AU" b="1" dirty="0">
                <a:solidFill>
                  <a:srgbClr val="FFC000"/>
                </a:solidFill>
              </a:rPr>
              <a:t>de-structure</a:t>
            </a:r>
            <a:r>
              <a:rPr lang="en-AU" dirty="0"/>
              <a:t> the id parameter for reuse</a:t>
            </a:r>
          </a:p>
          <a:p>
            <a:pPr marL="742950" indent="-742950">
              <a:buFont typeface="+mj-lt"/>
              <a:buAutoNum type="arabicPeriod"/>
            </a:pPr>
            <a:r>
              <a:rPr lang="en-AU" dirty="0"/>
              <a:t>Have </a:t>
            </a:r>
            <a:r>
              <a:rPr lang="en-AU" b="1" dirty="0">
                <a:solidFill>
                  <a:srgbClr val="FFC000"/>
                </a:solidFill>
              </a:rPr>
              <a:t>state</a:t>
            </a:r>
            <a:r>
              <a:rPr lang="en-AU" dirty="0"/>
              <a:t> for the sculpture item</a:t>
            </a:r>
          </a:p>
          <a:p>
            <a:pPr marL="742950" indent="-742950">
              <a:buFont typeface="+mj-lt"/>
              <a:buAutoNum type="arabicPeriod"/>
            </a:pPr>
            <a:r>
              <a:rPr lang="en-AU" dirty="0"/>
              <a:t>search the </a:t>
            </a:r>
            <a:r>
              <a:rPr lang="en-AU" b="1" dirty="0">
                <a:solidFill>
                  <a:srgbClr val="FFC000"/>
                </a:solidFill>
              </a:rPr>
              <a:t>array</a:t>
            </a:r>
            <a:r>
              <a:rPr lang="en-AU" dirty="0"/>
              <a:t> of sculptures for the item</a:t>
            </a:r>
          </a:p>
          <a:p>
            <a:pPr marL="742950" indent="-742950">
              <a:buFont typeface="+mj-lt"/>
              <a:buAutoNum type="arabicPeriod"/>
            </a:pPr>
            <a:r>
              <a:rPr lang="en-AU" b="1" dirty="0">
                <a:solidFill>
                  <a:srgbClr val="FFC000"/>
                </a:solidFill>
              </a:rPr>
              <a:t>set the state </a:t>
            </a:r>
            <a:r>
              <a:rPr lang="en-AU" dirty="0"/>
              <a:t>of the sculpture each time the </a:t>
            </a:r>
            <a:r>
              <a:rPr lang="en-AU" b="1" dirty="0">
                <a:solidFill>
                  <a:srgbClr val="FFC000"/>
                </a:solidFill>
              </a:rPr>
              <a:t>id changes</a:t>
            </a:r>
          </a:p>
          <a:p>
            <a:pPr marL="742950" indent="-742950">
              <a:buFont typeface="+mj-lt"/>
              <a:buAutoNum type="arabicPeriod"/>
            </a:pPr>
            <a:r>
              <a:rPr lang="en-AU" b="1" dirty="0">
                <a:solidFill>
                  <a:srgbClr val="FFC000"/>
                </a:solidFill>
              </a:rPr>
              <a:t>render </a:t>
            </a:r>
            <a:r>
              <a:rPr lang="en-AU" dirty="0"/>
              <a:t>the sculpture to the template</a:t>
            </a:r>
          </a:p>
          <a:p>
            <a:pPr marL="0" indent="0">
              <a:buNone/>
            </a:pPr>
            <a:endParaRPr lang="en-AU" dirty="0"/>
          </a:p>
        </p:txBody>
      </p:sp>
    </p:spTree>
    <p:extLst>
      <p:ext uri="{BB962C8B-B14F-4D97-AF65-F5344CB8AC3E}">
        <p14:creationId xmlns:p14="http://schemas.microsoft.com/office/powerpoint/2010/main" val="232394979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0394"/>
            <a:ext cx="10515600" cy="921254"/>
          </a:xfrm>
        </p:spPr>
        <p:txBody>
          <a:bodyPr>
            <a:normAutofit/>
          </a:bodyPr>
          <a:lstStyle/>
          <a:p>
            <a:r>
              <a:rPr lang="en-AU" b="1" dirty="0">
                <a:solidFill>
                  <a:schemeClr val="accent3"/>
                </a:solidFill>
              </a:rPr>
              <a:t>Next JS – Nested Routes</a:t>
            </a:r>
            <a:endParaRPr b="1" dirty="0"/>
          </a:p>
        </p:txBody>
      </p:sp>
      <p:sp>
        <p:nvSpPr>
          <p:cNvPr id="3" name="Content Placeholder 2"/>
          <p:cNvSpPr>
            <a:spLocks noGrp="1"/>
          </p:cNvSpPr>
          <p:nvPr>
            <p:ph idx="1"/>
          </p:nvPr>
        </p:nvSpPr>
        <p:spPr>
          <a:xfrm>
            <a:off x="838200" y="2970881"/>
            <a:ext cx="4058919" cy="2731201"/>
          </a:xfrm>
        </p:spPr>
        <p:txBody>
          <a:bodyPr>
            <a:normAutofit fontScale="77500" lnSpcReduction="20000"/>
          </a:bodyPr>
          <a:lstStyle/>
          <a:p>
            <a:pPr marL="0" indent="0">
              <a:buNone/>
            </a:pPr>
            <a:endParaRPr lang="en-AU" sz="3600" dirty="0"/>
          </a:p>
          <a:p>
            <a:pPr marL="742950" indent="-742950">
              <a:buFont typeface="+mj-lt"/>
              <a:buAutoNum type="arabicPeriod"/>
            </a:pPr>
            <a:r>
              <a:rPr lang="en-AU" sz="3600" dirty="0"/>
              <a:t>this can include all the JS logic &amp; CSS</a:t>
            </a:r>
          </a:p>
          <a:p>
            <a:pPr marL="742950" indent="-742950">
              <a:buFont typeface="+mj-lt"/>
              <a:buAutoNum type="arabicPeriod"/>
            </a:pPr>
            <a:r>
              <a:rPr lang="en-AU" sz="3600" dirty="0"/>
              <a:t>the </a:t>
            </a:r>
            <a:r>
              <a:rPr lang="en-AU" sz="3600" b="1" dirty="0">
                <a:solidFill>
                  <a:schemeClr val="bg2"/>
                </a:solidFill>
              </a:rPr>
              <a:t>layout.js  </a:t>
            </a:r>
            <a:r>
              <a:rPr lang="en-AU" sz="3600" dirty="0"/>
              <a:t>allows us to reuse components for the group e.g. navigation</a:t>
            </a:r>
          </a:p>
          <a:p>
            <a:pPr marL="0" indent="0">
              <a:buNone/>
            </a:pPr>
            <a:endParaRPr lang="en-AU" dirty="0"/>
          </a:p>
        </p:txBody>
      </p:sp>
      <p:sp>
        <p:nvSpPr>
          <p:cNvPr id="5" name="TextBox 4">
            <a:extLst>
              <a:ext uri="{FF2B5EF4-FFF2-40B4-BE49-F238E27FC236}">
                <a16:creationId xmlns:a16="http://schemas.microsoft.com/office/drawing/2014/main" id="{30DB3FEC-0A72-703D-AAC6-4931F3168565}"/>
              </a:ext>
            </a:extLst>
          </p:cNvPr>
          <p:cNvSpPr txBox="1"/>
          <p:nvPr/>
        </p:nvSpPr>
        <p:spPr>
          <a:xfrm>
            <a:off x="5069840" y="2970881"/>
            <a:ext cx="6918960" cy="2862322"/>
          </a:xfrm>
          <a:prstGeom prst="rect">
            <a:avLst/>
          </a:prstGeom>
          <a:solidFill>
            <a:srgbClr val="000000"/>
          </a:solidFill>
        </p:spPr>
        <p:txBody>
          <a:bodyPr wrap="square">
            <a:spAutoFit/>
          </a:bodyPr>
          <a:lstStyle/>
          <a:p>
            <a:r>
              <a:rPr lang="en-AU" b="0" dirty="0">
                <a:solidFill>
                  <a:srgbClr val="CCCCCC"/>
                </a:solidFill>
                <a:effectLst/>
                <a:latin typeface="Consolas" panose="020B0609020204030204" pitchFamily="49" charset="0"/>
              </a:rPr>
              <a:t>/app</a:t>
            </a:r>
          </a:p>
          <a:p>
            <a:r>
              <a:rPr lang="en-AU" b="0" dirty="0">
                <a:solidFill>
                  <a:srgbClr val="CCCCCC"/>
                </a:solidFill>
                <a:effectLst/>
                <a:latin typeface="Consolas" panose="020B0609020204030204" pitchFamily="49" charset="0"/>
              </a:rPr>
              <a:t>  /dashboard</a:t>
            </a:r>
          </a:p>
          <a:p>
            <a:r>
              <a:rPr lang="en-AU" b="0" dirty="0">
                <a:solidFill>
                  <a:srgbClr val="CCCCCC"/>
                </a:solidFill>
                <a:effectLst/>
                <a:latin typeface="Consolas" panose="020B0609020204030204" pitchFamily="49" charset="0"/>
              </a:rPr>
              <a:t>    layout.js      </a:t>
            </a:r>
            <a:r>
              <a:rPr lang="en-AU" b="0" dirty="0">
                <a:solidFill>
                  <a:schemeClr val="accent3"/>
                </a:solidFill>
                <a:effectLst/>
                <a:latin typeface="Consolas" panose="020B0609020204030204" pitchFamily="49" charset="0"/>
              </a:rPr>
              <a:t>&lt;-- Layout for the dashboard</a:t>
            </a:r>
          </a:p>
          <a:p>
            <a:r>
              <a:rPr lang="en-AU" b="0" dirty="0">
                <a:solidFill>
                  <a:srgbClr val="CCCCCC"/>
                </a:solidFill>
                <a:effectLst/>
                <a:latin typeface="Consolas" panose="020B0609020204030204" pitchFamily="49" charset="0"/>
              </a:rPr>
              <a:t>    page.js        </a:t>
            </a:r>
            <a:r>
              <a:rPr lang="en-AU" b="0" dirty="0">
                <a:solidFill>
                  <a:schemeClr val="accent3"/>
                </a:solidFill>
                <a:effectLst/>
                <a:latin typeface="Consolas" panose="020B0609020204030204" pitchFamily="49" charset="0"/>
              </a:rPr>
              <a:t>&lt;-- Main dashboard page</a:t>
            </a:r>
          </a:p>
          <a:p>
            <a:r>
              <a:rPr lang="en-AU" b="0" dirty="0">
                <a:solidFill>
                  <a:srgbClr val="CCCCCC"/>
                </a:solidFill>
                <a:effectLst/>
                <a:latin typeface="Consolas" panose="020B0609020204030204" pitchFamily="49" charset="0"/>
              </a:rPr>
              <a:t>    dashboard.module.css </a:t>
            </a:r>
            <a:r>
              <a:rPr lang="en-AU" b="0" dirty="0">
                <a:solidFill>
                  <a:schemeClr val="accent3"/>
                </a:solidFill>
                <a:effectLst/>
                <a:latin typeface="Consolas" panose="020B0609020204030204" pitchFamily="49" charset="0"/>
              </a:rPr>
              <a:t>&lt;-- Styles for the dashboard</a:t>
            </a:r>
          </a:p>
          <a:p>
            <a:r>
              <a:rPr lang="en-AU" b="0" dirty="0">
                <a:solidFill>
                  <a:srgbClr val="CCCCCC"/>
                </a:solidFill>
                <a:effectLst/>
                <a:latin typeface="Consolas" panose="020B0609020204030204" pitchFamily="49" charset="0"/>
              </a:rPr>
              <a:t>    /profile</a:t>
            </a:r>
          </a:p>
          <a:p>
            <a:r>
              <a:rPr lang="en-AU" b="0" dirty="0">
                <a:solidFill>
                  <a:srgbClr val="CCCCCC"/>
                </a:solidFill>
                <a:effectLst/>
                <a:latin typeface="Consolas" panose="020B0609020204030204" pitchFamily="49" charset="0"/>
              </a:rPr>
              <a:t>      page.js </a:t>
            </a:r>
            <a:r>
              <a:rPr lang="en-AU" b="0" dirty="0">
                <a:solidFill>
                  <a:schemeClr val="accent3"/>
                </a:solidFill>
                <a:effectLst/>
                <a:latin typeface="Consolas" panose="020B0609020204030204" pitchFamily="49" charset="0"/>
              </a:rPr>
              <a:t>&lt;-- Profile page nested inside the 				dashboard</a:t>
            </a:r>
          </a:p>
          <a:p>
            <a:r>
              <a:rPr lang="en-AU" b="0" dirty="0">
                <a:solidFill>
                  <a:srgbClr val="CCCCCC"/>
                </a:solidFill>
                <a:effectLst/>
                <a:latin typeface="Consolas" panose="020B0609020204030204" pitchFamily="49" charset="0"/>
              </a:rPr>
              <a:t>      profileLogic.js </a:t>
            </a:r>
            <a:r>
              <a:rPr lang="en-AU" b="0" dirty="0">
                <a:solidFill>
                  <a:schemeClr val="accent3"/>
                </a:solidFill>
                <a:effectLst/>
                <a:latin typeface="Consolas" panose="020B0609020204030204" pitchFamily="49" charset="0"/>
              </a:rPr>
              <a:t>&lt;-- Logic for the profile 					feature</a:t>
            </a:r>
          </a:p>
        </p:txBody>
      </p:sp>
      <p:sp>
        <p:nvSpPr>
          <p:cNvPr id="7" name="TextBox 6">
            <a:extLst>
              <a:ext uri="{FF2B5EF4-FFF2-40B4-BE49-F238E27FC236}">
                <a16:creationId xmlns:a16="http://schemas.microsoft.com/office/drawing/2014/main" id="{705AD832-72B4-E98B-7FFF-554759C73042}"/>
              </a:ext>
            </a:extLst>
          </p:cNvPr>
          <p:cNvSpPr txBox="1"/>
          <p:nvPr/>
        </p:nvSpPr>
        <p:spPr>
          <a:xfrm>
            <a:off x="828040" y="1875188"/>
            <a:ext cx="10835640" cy="646331"/>
          </a:xfrm>
          <a:prstGeom prst="rect">
            <a:avLst/>
          </a:prstGeom>
          <a:noFill/>
        </p:spPr>
        <p:txBody>
          <a:bodyPr wrap="square">
            <a:spAutoFit/>
          </a:bodyPr>
          <a:lstStyle/>
          <a:p>
            <a:pPr marL="0" indent="0">
              <a:buNone/>
            </a:pPr>
            <a:r>
              <a:rPr lang="en-AU" sz="3600" dirty="0"/>
              <a:t>We can group all the routes for a part of our UI together</a:t>
            </a:r>
          </a:p>
        </p:txBody>
      </p:sp>
    </p:spTree>
    <p:extLst>
      <p:ext uri="{BB962C8B-B14F-4D97-AF65-F5344CB8AC3E}">
        <p14:creationId xmlns:p14="http://schemas.microsoft.com/office/powerpoint/2010/main" val="452785935"/>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0394"/>
            <a:ext cx="10515600" cy="921254"/>
          </a:xfrm>
        </p:spPr>
        <p:txBody>
          <a:bodyPr>
            <a:normAutofit/>
          </a:bodyPr>
          <a:lstStyle/>
          <a:p>
            <a:r>
              <a:rPr lang="en-AU" b="1" dirty="0">
                <a:solidFill>
                  <a:schemeClr val="accent3"/>
                </a:solidFill>
              </a:rPr>
              <a:t>Next JS – Choosing How we Render</a:t>
            </a:r>
            <a:endParaRPr b="1" dirty="0"/>
          </a:p>
        </p:txBody>
      </p:sp>
      <p:sp>
        <p:nvSpPr>
          <p:cNvPr id="3" name="Content Placeholder 2"/>
          <p:cNvSpPr>
            <a:spLocks noGrp="1"/>
          </p:cNvSpPr>
          <p:nvPr>
            <p:ph idx="1"/>
          </p:nvPr>
        </p:nvSpPr>
        <p:spPr>
          <a:xfrm>
            <a:off x="838200" y="2970881"/>
            <a:ext cx="10835640" cy="2731201"/>
          </a:xfrm>
        </p:spPr>
        <p:txBody>
          <a:bodyPr>
            <a:normAutofit fontScale="62500" lnSpcReduction="20000"/>
          </a:bodyPr>
          <a:lstStyle/>
          <a:p>
            <a:pPr marL="0" indent="0">
              <a:buNone/>
            </a:pPr>
            <a:endParaRPr lang="en-AU" sz="3600" dirty="0"/>
          </a:p>
          <a:p>
            <a:pPr marL="742950" indent="-742950">
              <a:buFont typeface="+mj-lt"/>
              <a:buAutoNum type="arabicPeriod"/>
            </a:pPr>
            <a:r>
              <a:rPr lang="en-AU" sz="3600" dirty="0"/>
              <a:t>consider the security of fetching data(dynamic) from the server for our component</a:t>
            </a:r>
          </a:p>
          <a:p>
            <a:pPr marL="742950" indent="-742950">
              <a:buFont typeface="+mj-lt"/>
              <a:buAutoNum type="arabicPeriod"/>
            </a:pPr>
            <a:r>
              <a:rPr lang="en-AU" sz="3600" dirty="0"/>
              <a:t>we can reduce the amount of JS (&amp; dependencies) that run by getting our server to serve our components</a:t>
            </a:r>
          </a:p>
          <a:p>
            <a:pPr marL="742950" indent="-742950">
              <a:buFont typeface="+mj-lt"/>
              <a:buAutoNum type="arabicPeriod"/>
            </a:pPr>
            <a:r>
              <a:rPr lang="en-AU" sz="3600" dirty="0"/>
              <a:t>fast moving UI states such as forms/modals can be rendered by the client</a:t>
            </a:r>
          </a:p>
          <a:p>
            <a:pPr marL="742950" indent="-742950">
              <a:buFont typeface="+mj-lt"/>
              <a:buAutoNum type="arabicPeriod"/>
            </a:pPr>
            <a:r>
              <a:rPr lang="en-AU" sz="3600" dirty="0"/>
              <a:t>anything that needs event handling can be render by the client</a:t>
            </a:r>
          </a:p>
          <a:p>
            <a:pPr marL="742950" indent="-742950">
              <a:buFont typeface="+mj-lt"/>
              <a:buAutoNum type="arabicPeriod"/>
            </a:pPr>
            <a:r>
              <a:rPr lang="en-AU" sz="3600" dirty="0"/>
              <a:t>things such as CSS animations can be render using the client</a:t>
            </a:r>
          </a:p>
          <a:p>
            <a:pPr marL="0" indent="0">
              <a:buNone/>
            </a:pPr>
            <a:endParaRPr lang="en-AU" dirty="0"/>
          </a:p>
        </p:txBody>
      </p:sp>
      <p:sp>
        <p:nvSpPr>
          <p:cNvPr id="7" name="TextBox 6">
            <a:extLst>
              <a:ext uri="{FF2B5EF4-FFF2-40B4-BE49-F238E27FC236}">
                <a16:creationId xmlns:a16="http://schemas.microsoft.com/office/drawing/2014/main" id="{705AD832-72B4-E98B-7FFF-554759C73042}"/>
              </a:ext>
            </a:extLst>
          </p:cNvPr>
          <p:cNvSpPr txBox="1"/>
          <p:nvPr/>
        </p:nvSpPr>
        <p:spPr>
          <a:xfrm>
            <a:off x="828040" y="1875188"/>
            <a:ext cx="10835640" cy="1200329"/>
          </a:xfrm>
          <a:prstGeom prst="rect">
            <a:avLst/>
          </a:prstGeom>
          <a:noFill/>
        </p:spPr>
        <p:txBody>
          <a:bodyPr wrap="square">
            <a:spAutoFit/>
          </a:bodyPr>
          <a:lstStyle/>
          <a:p>
            <a:pPr marL="0" indent="0">
              <a:buNone/>
            </a:pPr>
            <a:r>
              <a:rPr lang="en-AU" sz="3600" dirty="0"/>
              <a:t>We can use to render our components from the server or the client</a:t>
            </a:r>
          </a:p>
        </p:txBody>
      </p:sp>
      <p:sp>
        <p:nvSpPr>
          <p:cNvPr id="6" name="TextBox 5">
            <a:extLst>
              <a:ext uri="{FF2B5EF4-FFF2-40B4-BE49-F238E27FC236}">
                <a16:creationId xmlns:a16="http://schemas.microsoft.com/office/drawing/2014/main" id="{37BF0DD0-0124-1E0A-03AD-9799FA6C2019}"/>
              </a:ext>
            </a:extLst>
          </p:cNvPr>
          <p:cNvSpPr txBox="1"/>
          <p:nvPr/>
        </p:nvSpPr>
        <p:spPr>
          <a:xfrm>
            <a:off x="4032250" y="5735218"/>
            <a:ext cx="4127500" cy="584775"/>
          </a:xfrm>
          <a:prstGeom prst="rect">
            <a:avLst/>
          </a:prstGeom>
          <a:noFill/>
        </p:spPr>
        <p:txBody>
          <a:bodyPr wrap="square">
            <a:spAutoFit/>
          </a:bodyPr>
          <a:lstStyle/>
          <a:p>
            <a:r>
              <a:rPr lang="en-AU" sz="3200" dirty="0">
                <a:solidFill>
                  <a:schemeClr val="accent3"/>
                </a:solidFill>
                <a:latin typeface="Consolas" panose="020B0609020204030204" pitchFamily="49" charset="0"/>
              </a:rPr>
              <a:t>'use client'</a:t>
            </a:r>
          </a:p>
        </p:txBody>
      </p:sp>
    </p:spTree>
    <p:extLst>
      <p:ext uri="{BB962C8B-B14F-4D97-AF65-F5344CB8AC3E}">
        <p14:creationId xmlns:p14="http://schemas.microsoft.com/office/powerpoint/2010/main" val="20837900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0394"/>
            <a:ext cx="10515600" cy="921254"/>
          </a:xfrm>
        </p:spPr>
        <p:txBody>
          <a:bodyPr>
            <a:normAutofit/>
          </a:bodyPr>
          <a:lstStyle/>
          <a:p>
            <a:r>
              <a:rPr lang="en-AU" b="1" dirty="0">
                <a:solidFill>
                  <a:schemeClr val="accent3"/>
                </a:solidFill>
              </a:rPr>
              <a:t>Next JS &amp; React</a:t>
            </a:r>
            <a:endParaRPr b="1" dirty="0"/>
          </a:p>
        </p:txBody>
      </p:sp>
      <p:sp>
        <p:nvSpPr>
          <p:cNvPr id="3" name="Content Placeholder 2"/>
          <p:cNvSpPr>
            <a:spLocks noGrp="1"/>
          </p:cNvSpPr>
          <p:nvPr>
            <p:ph idx="1"/>
          </p:nvPr>
        </p:nvSpPr>
        <p:spPr>
          <a:xfrm>
            <a:off x="838200" y="2340961"/>
            <a:ext cx="10835640" cy="3612799"/>
          </a:xfrm>
        </p:spPr>
        <p:txBody>
          <a:bodyPr>
            <a:normAutofit fontScale="77500" lnSpcReduction="20000"/>
          </a:bodyPr>
          <a:lstStyle/>
          <a:p>
            <a:pPr marL="0" indent="0">
              <a:buNone/>
            </a:pPr>
            <a:r>
              <a:rPr lang="en-AU" sz="3600" dirty="0"/>
              <a:t>Although everything NEXTJS does can be achieved with JS or REACT. </a:t>
            </a:r>
          </a:p>
          <a:p>
            <a:pPr marL="0" indent="0">
              <a:buNone/>
            </a:pPr>
            <a:r>
              <a:rPr lang="en-AU" sz="3600" dirty="0"/>
              <a:t>Next JS does come with several things ready to go:</a:t>
            </a:r>
          </a:p>
          <a:p>
            <a:pPr marL="0" indent="0">
              <a:buNone/>
            </a:pPr>
            <a:endParaRPr lang="en-AU" sz="3600" dirty="0"/>
          </a:p>
          <a:p>
            <a:pPr marL="742950" indent="-742950">
              <a:buFont typeface="+mj-lt"/>
              <a:buAutoNum type="arabicPeriod"/>
            </a:pPr>
            <a:r>
              <a:rPr lang="en-AU" sz="3600" dirty="0"/>
              <a:t>No need to set up external routing libraries (like React Router).</a:t>
            </a:r>
          </a:p>
          <a:p>
            <a:pPr marL="742950" indent="-742950">
              <a:buFont typeface="+mj-lt"/>
              <a:buAutoNum type="arabicPeriod"/>
            </a:pPr>
            <a:r>
              <a:rPr lang="en-AU" sz="3600" dirty="0"/>
              <a:t>Handles static and dynamic rendering from the start. </a:t>
            </a:r>
          </a:p>
          <a:p>
            <a:pPr marL="742950" indent="-742950">
              <a:buFont typeface="+mj-lt"/>
              <a:buAutoNum type="arabicPeriod"/>
            </a:pPr>
            <a:r>
              <a:rPr lang="en-AU" sz="3600" dirty="0"/>
              <a:t>Client &amp; Server-side logic use a single codebase, providing authentication &amp; API usage (e.g. user login)</a:t>
            </a:r>
            <a:endParaRPr lang="en-AU" dirty="0"/>
          </a:p>
        </p:txBody>
      </p:sp>
    </p:spTree>
    <p:extLst>
      <p:ext uri="{BB962C8B-B14F-4D97-AF65-F5344CB8AC3E}">
        <p14:creationId xmlns:p14="http://schemas.microsoft.com/office/powerpoint/2010/main" val="25935587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4241"/>
            <a:ext cx="10515600" cy="921254"/>
          </a:xfrm>
        </p:spPr>
        <p:txBody>
          <a:bodyPr>
            <a:normAutofit/>
          </a:bodyPr>
          <a:lstStyle/>
          <a:p>
            <a:r>
              <a:rPr lang="en-AU" b="1" dirty="0">
                <a:solidFill>
                  <a:schemeClr val="accent3"/>
                </a:solidFill>
              </a:rPr>
              <a:t>Next JS features</a:t>
            </a:r>
            <a:endParaRPr b="1" dirty="0"/>
          </a:p>
        </p:txBody>
      </p:sp>
      <p:sp>
        <p:nvSpPr>
          <p:cNvPr id="3" name="Content Placeholder 2"/>
          <p:cNvSpPr>
            <a:spLocks noGrp="1"/>
          </p:cNvSpPr>
          <p:nvPr>
            <p:ph idx="1"/>
          </p:nvPr>
        </p:nvSpPr>
        <p:spPr>
          <a:xfrm>
            <a:off x="838200" y="1457008"/>
            <a:ext cx="10835640" cy="4456079"/>
          </a:xfrm>
        </p:spPr>
        <p:txBody>
          <a:bodyPr>
            <a:normAutofit fontScale="85000" lnSpcReduction="10000"/>
          </a:bodyPr>
          <a:lstStyle/>
          <a:p>
            <a:pPr marL="0" indent="0">
              <a:buNone/>
            </a:pPr>
            <a:endParaRPr lang="en-AU" sz="3600" dirty="0"/>
          </a:p>
          <a:p>
            <a:pPr marL="742950" indent="-742950">
              <a:buFont typeface="+mj-lt"/>
              <a:buAutoNum type="arabicPeriod"/>
            </a:pPr>
            <a:r>
              <a:rPr lang="en-AU" sz="3600" dirty="0"/>
              <a:t>single fetch() method for getting server-side values and props</a:t>
            </a:r>
          </a:p>
          <a:p>
            <a:pPr marL="742950" indent="-742950">
              <a:buFont typeface="+mj-lt"/>
              <a:buAutoNum type="arabicPeriod"/>
            </a:pPr>
            <a:r>
              <a:rPr lang="en-AU" sz="3600" dirty="0"/>
              <a:t>pre-optimised Image component</a:t>
            </a:r>
          </a:p>
          <a:p>
            <a:pPr marL="742950" indent="-742950">
              <a:buFont typeface="+mj-lt"/>
              <a:buAutoNum type="arabicPeriod"/>
            </a:pPr>
            <a:r>
              <a:rPr lang="en-AU" sz="3600" dirty="0"/>
              <a:t>fall back UI state while the user is waiting for a server/request response</a:t>
            </a:r>
          </a:p>
          <a:p>
            <a:pPr marL="742950" indent="-742950">
              <a:buFont typeface="+mj-lt"/>
              <a:buAutoNum type="arabicPeriod"/>
            </a:pPr>
            <a:r>
              <a:rPr lang="en-AU" sz="3600" dirty="0"/>
              <a:t>pages that load as each component is ready not when</a:t>
            </a:r>
            <a:r>
              <a:rPr lang="en-AU" sz="3600" b="1" dirty="0"/>
              <a:t> all </a:t>
            </a:r>
            <a:r>
              <a:rPr lang="en-AU" sz="3600" dirty="0"/>
              <a:t>the components are ready to be rendered.</a:t>
            </a:r>
          </a:p>
          <a:p>
            <a:pPr marL="742950" indent="-742950">
              <a:buFont typeface="+mj-lt"/>
              <a:buAutoNum type="arabicPeriod"/>
            </a:pPr>
            <a:r>
              <a:rPr lang="en-AU" sz="3600" dirty="0"/>
              <a:t>API routes which can hold our backend logic (</a:t>
            </a:r>
            <a:r>
              <a:rPr lang="en-AU" sz="3600" b="1" dirty="0">
                <a:solidFill>
                  <a:srgbClr val="FFC000"/>
                </a:solidFill>
              </a:rPr>
              <a:t>GET, POST, PUT &amp; DELETE</a:t>
            </a:r>
            <a:r>
              <a:rPr lang="en-AU" sz="3600" dirty="0"/>
              <a:t>)</a:t>
            </a:r>
          </a:p>
          <a:p>
            <a:pPr marL="742950" indent="-742950">
              <a:buFont typeface="+mj-lt"/>
              <a:buAutoNum type="arabicPeriod"/>
            </a:pPr>
            <a:endParaRPr lang="en-AU" dirty="0"/>
          </a:p>
        </p:txBody>
      </p:sp>
    </p:spTree>
    <p:extLst>
      <p:ext uri="{BB962C8B-B14F-4D97-AF65-F5344CB8AC3E}">
        <p14:creationId xmlns:p14="http://schemas.microsoft.com/office/powerpoint/2010/main" val="437377254"/>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253"/>
            <a:ext cx="10515600" cy="921254"/>
          </a:xfrm>
        </p:spPr>
        <p:txBody>
          <a:bodyPr>
            <a:normAutofit/>
          </a:bodyPr>
          <a:lstStyle/>
          <a:p>
            <a:r>
              <a:rPr lang="en-AU" b="1" dirty="0"/>
              <a:t>Server vs Client</a:t>
            </a:r>
            <a:endParaRPr b="1" dirty="0"/>
          </a:p>
        </p:txBody>
      </p:sp>
      <p:sp>
        <p:nvSpPr>
          <p:cNvPr id="3" name="Content Placeholder 2"/>
          <p:cNvSpPr>
            <a:spLocks noGrp="1"/>
          </p:cNvSpPr>
          <p:nvPr>
            <p:ph idx="1"/>
          </p:nvPr>
        </p:nvSpPr>
        <p:spPr>
          <a:xfrm>
            <a:off x="838200" y="1788293"/>
            <a:ext cx="10515600" cy="2634615"/>
          </a:xfrm>
        </p:spPr>
        <p:txBody>
          <a:bodyPr>
            <a:normAutofit/>
          </a:bodyPr>
          <a:lstStyle/>
          <a:p>
            <a:endParaRPr lang="en-AU" dirty="0"/>
          </a:p>
          <a:p>
            <a:endParaRPr lang="en-AU" dirty="0"/>
          </a:p>
        </p:txBody>
      </p:sp>
      <p:graphicFrame>
        <p:nvGraphicFramePr>
          <p:cNvPr id="4" name="Diagram 3">
            <a:extLst>
              <a:ext uri="{FF2B5EF4-FFF2-40B4-BE49-F238E27FC236}">
                <a16:creationId xmlns:a16="http://schemas.microsoft.com/office/drawing/2014/main" id="{A81C3754-259E-C115-C383-C7E1F2D7644B}"/>
              </a:ext>
            </a:extLst>
          </p:cNvPr>
          <p:cNvGraphicFramePr/>
          <p:nvPr>
            <p:extLst>
              <p:ext uri="{D42A27DB-BD31-4B8C-83A1-F6EECF244321}">
                <p14:modId xmlns:p14="http://schemas.microsoft.com/office/powerpoint/2010/main" val="1420220442"/>
              </p:ext>
            </p:extLst>
          </p:nvPr>
        </p:nvGraphicFramePr>
        <p:xfrm>
          <a:off x="838200" y="1788293"/>
          <a:ext cx="9812670"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540945"/>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253"/>
            <a:ext cx="10515600" cy="921254"/>
          </a:xfrm>
        </p:spPr>
        <p:txBody>
          <a:bodyPr>
            <a:normAutofit/>
          </a:bodyPr>
          <a:lstStyle/>
          <a:p>
            <a:r>
              <a:rPr lang="en-AU" b="1" dirty="0"/>
              <a:t>Planning your Server vs Client Decision</a:t>
            </a:r>
            <a:endParaRPr b="1" dirty="0"/>
          </a:p>
        </p:txBody>
      </p:sp>
      <p:sp>
        <p:nvSpPr>
          <p:cNvPr id="3" name="Content Placeholder 2"/>
          <p:cNvSpPr>
            <a:spLocks noGrp="1"/>
          </p:cNvSpPr>
          <p:nvPr>
            <p:ph idx="1"/>
          </p:nvPr>
        </p:nvSpPr>
        <p:spPr>
          <a:xfrm>
            <a:off x="838200" y="1788293"/>
            <a:ext cx="10515600" cy="2634615"/>
          </a:xfrm>
        </p:spPr>
        <p:txBody>
          <a:bodyPr>
            <a:normAutofit/>
          </a:bodyPr>
          <a:lstStyle/>
          <a:p>
            <a:endParaRPr lang="en-AU" dirty="0"/>
          </a:p>
          <a:p>
            <a:endParaRPr lang="en-AU" dirty="0"/>
          </a:p>
        </p:txBody>
      </p:sp>
      <p:pic>
        <p:nvPicPr>
          <p:cNvPr id="7" name="Picture 6" descr="A diagram of a computer program&#10;&#10;Description automatically generated with medium confidence">
            <a:extLst>
              <a:ext uri="{FF2B5EF4-FFF2-40B4-BE49-F238E27FC236}">
                <a16:creationId xmlns:a16="http://schemas.microsoft.com/office/drawing/2014/main" id="{3D970490-8B8E-5FB1-4D72-C6E899BE8B6B}"/>
              </a:ext>
            </a:extLst>
          </p:cNvPr>
          <p:cNvPicPr>
            <a:picLocks noChangeAspect="1"/>
          </p:cNvPicPr>
          <p:nvPr/>
        </p:nvPicPr>
        <p:blipFill>
          <a:blip r:embed="rId2"/>
          <a:stretch>
            <a:fillRect/>
          </a:stretch>
        </p:blipFill>
        <p:spPr>
          <a:xfrm>
            <a:off x="2083982" y="1439476"/>
            <a:ext cx="6736279" cy="4904271"/>
          </a:xfrm>
          <a:prstGeom prst="rect">
            <a:avLst/>
          </a:prstGeom>
        </p:spPr>
      </p:pic>
    </p:spTree>
    <p:extLst>
      <p:ext uri="{BB962C8B-B14F-4D97-AF65-F5344CB8AC3E}">
        <p14:creationId xmlns:p14="http://schemas.microsoft.com/office/powerpoint/2010/main" val="1029826378"/>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Next JS folder structure</a:t>
            </a:r>
            <a:endParaRPr b="1" dirty="0"/>
          </a:p>
        </p:txBody>
      </p:sp>
      <p:sp>
        <p:nvSpPr>
          <p:cNvPr id="3" name="Content Placeholder 2"/>
          <p:cNvSpPr>
            <a:spLocks noGrp="1"/>
          </p:cNvSpPr>
          <p:nvPr>
            <p:ph idx="1"/>
          </p:nvPr>
        </p:nvSpPr>
        <p:spPr>
          <a:xfrm>
            <a:off x="838200" y="1825625"/>
            <a:ext cx="10515600" cy="2634615"/>
          </a:xfrm>
        </p:spPr>
        <p:txBody>
          <a:bodyPr>
            <a:normAutofit fontScale="92500" lnSpcReduction="20000"/>
          </a:bodyPr>
          <a:lstStyle/>
          <a:p>
            <a:r>
              <a:rPr lang="en-AU" dirty="0"/>
              <a:t>Lets review the folder and files contents to try to identify the purpose.</a:t>
            </a:r>
          </a:p>
          <a:p>
            <a:r>
              <a:rPr lang="en-AU" dirty="0"/>
              <a:t>Notice what is missing from our React app</a:t>
            </a:r>
          </a:p>
          <a:p>
            <a:r>
              <a:rPr lang="en-AU" dirty="0"/>
              <a:t>Lets run the 2 commends below to see how we build, </a:t>
            </a:r>
            <a:r>
              <a:rPr lang="en-AU" dirty="0" err="1"/>
              <a:t>complie</a:t>
            </a:r>
            <a:r>
              <a:rPr lang="en-AU" dirty="0"/>
              <a:t> and test our </a:t>
            </a:r>
            <a:r>
              <a:rPr lang="en-AU" dirty="0" err="1"/>
              <a:t>produticion</a:t>
            </a:r>
            <a:r>
              <a:rPr lang="en-AU" dirty="0"/>
              <a:t> site.</a:t>
            </a:r>
          </a:p>
          <a:p>
            <a:endParaRPr lang="en-AU" dirty="0"/>
          </a:p>
          <a:p>
            <a:endParaRPr lang="en-AU" dirty="0"/>
          </a:p>
        </p:txBody>
      </p:sp>
      <p:pic>
        <p:nvPicPr>
          <p:cNvPr id="9" name="Picture 8" descr="A screen shot of a computer&#10;&#10;Description automatically generated">
            <a:extLst>
              <a:ext uri="{FF2B5EF4-FFF2-40B4-BE49-F238E27FC236}">
                <a16:creationId xmlns:a16="http://schemas.microsoft.com/office/drawing/2014/main" id="{AA3D3570-3286-4DA2-2849-F77DF3AA8343}"/>
              </a:ext>
            </a:extLst>
          </p:cNvPr>
          <p:cNvPicPr>
            <a:picLocks noChangeAspect="1"/>
          </p:cNvPicPr>
          <p:nvPr/>
        </p:nvPicPr>
        <p:blipFill>
          <a:blip r:embed="rId2"/>
          <a:stretch>
            <a:fillRect/>
          </a:stretch>
        </p:blipFill>
        <p:spPr>
          <a:xfrm>
            <a:off x="1334682" y="4583417"/>
            <a:ext cx="3714838" cy="1505149"/>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D86FA1E5-22CE-D66F-4CB3-5F4D9D0A92AC}"/>
              </a:ext>
            </a:extLst>
          </p:cNvPr>
          <p:cNvPicPr>
            <a:picLocks noChangeAspect="1"/>
          </p:cNvPicPr>
          <p:nvPr/>
        </p:nvPicPr>
        <p:blipFill>
          <a:blip r:embed="rId3"/>
          <a:stretch>
            <a:fillRect/>
          </a:stretch>
        </p:blipFill>
        <p:spPr>
          <a:xfrm>
            <a:off x="6096000" y="4315987"/>
            <a:ext cx="4674520" cy="2063527"/>
          </a:xfrm>
          <a:prstGeom prst="rect">
            <a:avLst/>
          </a:prstGeom>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Activity </a:t>
            </a:r>
            <a:r>
              <a:rPr lang="en-AU" b="1" dirty="0"/>
              <a:t>1</a:t>
            </a:r>
            <a:r>
              <a:rPr dirty="0"/>
              <a:t>: </a:t>
            </a:r>
            <a:r>
              <a:rPr lang="en-AU" dirty="0"/>
              <a:t>Adding a Package</a:t>
            </a:r>
            <a:endParaRPr dirty="0"/>
          </a:p>
        </p:txBody>
      </p:sp>
      <p:sp>
        <p:nvSpPr>
          <p:cNvPr id="3" name="Content Placeholder 2"/>
          <p:cNvSpPr>
            <a:spLocks noGrp="1"/>
          </p:cNvSpPr>
          <p:nvPr>
            <p:ph idx="1"/>
          </p:nvPr>
        </p:nvSpPr>
        <p:spPr>
          <a:xfrm>
            <a:off x="838200" y="1978025"/>
            <a:ext cx="10896600" cy="561975"/>
          </a:xfrm>
        </p:spPr>
        <p:txBody>
          <a:bodyPr>
            <a:normAutofit fontScale="77500" lnSpcReduction="20000"/>
          </a:bodyPr>
          <a:lstStyle/>
          <a:p>
            <a:pPr marL="0" indent="0">
              <a:buNone/>
            </a:pPr>
            <a:r>
              <a:rPr lang="en-AU" sz="3600" dirty="0"/>
              <a:t>Using NPM, complete activity 1.md to add, configure and run ES Lint</a:t>
            </a:r>
          </a:p>
          <a:p>
            <a:pPr marL="0" indent="0">
              <a:buNone/>
            </a:pPr>
            <a:endParaRPr dirty="0"/>
          </a:p>
          <a:p>
            <a:pPr marL="0" indent="0">
              <a:buNone/>
            </a:pPr>
            <a:endParaRPr dirty="0"/>
          </a:p>
        </p:txBody>
      </p:sp>
      <p:sp>
        <p:nvSpPr>
          <p:cNvPr id="5" name="TextBox 4">
            <a:extLst>
              <a:ext uri="{FF2B5EF4-FFF2-40B4-BE49-F238E27FC236}">
                <a16:creationId xmlns:a16="http://schemas.microsoft.com/office/drawing/2014/main" id="{ACE6E574-CB3F-C32D-2590-B798ADB2FCC4}"/>
              </a:ext>
            </a:extLst>
          </p:cNvPr>
          <p:cNvSpPr txBox="1"/>
          <p:nvPr/>
        </p:nvSpPr>
        <p:spPr>
          <a:xfrm>
            <a:off x="838200" y="3625503"/>
            <a:ext cx="5369560" cy="1200329"/>
          </a:xfrm>
          <a:prstGeom prst="rect">
            <a:avLst/>
          </a:prstGeom>
          <a:noFill/>
        </p:spPr>
        <p:txBody>
          <a:bodyPr wrap="square">
            <a:spAutoFit/>
          </a:bodyPr>
          <a:lstStyle/>
          <a:p>
            <a:pPr marL="0" indent="0">
              <a:buNone/>
            </a:pPr>
            <a:r>
              <a:rPr lang="en-AU" sz="2400" dirty="0">
                <a:solidFill>
                  <a:schemeClr val="accent3"/>
                </a:solidFill>
                <a:latin typeface="Consolas" panose="020B0609020204030204" pitchFamily="49" charset="0"/>
              </a:rPr>
              <a:t>Consider how this might be automated in </a:t>
            </a:r>
            <a:r>
              <a:rPr lang="en-AU" sz="2400" dirty="0" err="1">
                <a:solidFill>
                  <a:schemeClr val="accent3"/>
                </a:solidFill>
                <a:latin typeface="Consolas" panose="020B0609020204030204" pitchFamily="49" charset="0"/>
              </a:rPr>
              <a:t>Github</a:t>
            </a:r>
            <a:r>
              <a:rPr lang="en-AU" sz="2400" dirty="0">
                <a:solidFill>
                  <a:schemeClr val="accent3"/>
                </a:solidFill>
                <a:latin typeface="Consolas" panose="020B0609020204030204" pitchFamily="49" charset="0"/>
              </a:rPr>
              <a:t> for a team of Developers?</a:t>
            </a:r>
          </a:p>
        </p:txBody>
      </p:sp>
      <p:pic>
        <p:nvPicPr>
          <p:cNvPr id="6" name="Picture 5" descr="A screenshot of a computer program&#10;&#10;Description automatically generated">
            <a:extLst>
              <a:ext uri="{FF2B5EF4-FFF2-40B4-BE49-F238E27FC236}">
                <a16:creationId xmlns:a16="http://schemas.microsoft.com/office/drawing/2014/main" id="{69142F82-B526-CF06-F4EA-4BFAFFD66992}"/>
              </a:ext>
            </a:extLst>
          </p:cNvPr>
          <p:cNvPicPr>
            <a:picLocks noChangeAspect="1"/>
          </p:cNvPicPr>
          <p:nvPr/>
        </p:nvPicPr>
        <p:blipFill>
          <a:blip r:embed="rId2"/>
          <a:stretch>
            <a:fillRect/>
          </a:stretch>
        </p:blipFill>
        <p:spPr>
          <a:xfrm>
            <a:off x="6286500" y="2540000"/>
            <a:ext cx="5382139" cy="3715105"/>
          </a:xfrm>
          <a:prstGeom prst="rect">
            <a:avLst/>
          </a:prstGeom>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Activity </a:t>
            </a:r>
            <a:r>
              <a:rPr lang="en-AU" b="1" dirty="0"/>
              <a:t>3</a:t>
            </a:r>
            <a:r>
              <a:rPr dirty="0"/>
              <a:t>: </a:t>
            </a:r>
            <a:r>
              <a:rPr lang="en-AU" dirty="0"/>
              <a:t>CLI Activity</a:t>
            </a:r>
            <a:endParaRPr dirty="0"/>
          </a:p>
        </p:txBody>
      </p:sp>
      <p:sp>
        <p:nvSpPr>
          <p:cNvPr id="3" name="Content Placeholder 2"/>
          <p:cNvSpPr>
            <a:spLocks noGrp="1"/>
          </p:cNvSpPr>
          <p:nvPr>
            <p:ph idx="1"/>
          </p:nvPr>
        </p:nvSpPr>
        <p:spPr>
          <a:xfrm>
            <a:off x="838200" y="1825625"/>
            <a:ext cx="11038840" cy="3985895"/>
          </a:xfrm>
        </p:spPr>
        <p:txBody>
          <a:bodyPr>
            <a:normAutofit fontScale="70000" lnSpcReduction="20000"/>
          </a:bodyPr>
          <a:lstStyle/>
          <a:p>
            <a:pPr marL="0" indent="0">
              <a:buNone/>
            </a:pPr>
            <a:r>
              <a:rPr lang="en-AU" dirty="0"/>
              <a:t>Hopefully, you are beginning to understand that Web Application Development is a web of dependencies, libraries and toolsets that can quickly get out of control.</a:t>
            </a:r>
          </a:p>
          <a:p>
            <a:pPr marL="0" indent="0">
              <a:buNone/>
            </a:pPr>
            <a:endParaRPr lang="en-AU" dirty="0"/>
          </a:p>
          <a:p>
            <a:pPr marL="0" indent="0">
              <a:buNone/>
            </a:pPr>
            <a:r>
              <a:rPr lang="en-AU" dirty="0"/>
              <a:t>Many projects break because builders fail to maintain these dependencies as the project grows or gets older.</a:t>
            </a:r>
          </a:p>
          <a:p>
            <a:pPr marL="742950" indent="-742950">
              <a:buFont typeface="+mj-lt"/>
              <a:buAutoNum type="arabicPeriod"/>
            </a:pPr>
            <a:endParaRPr lang="en-AU" dirty="0"/>
          </a:p>
          <a:p>
            <a:pPr marL="0" indent="0">
              <a:buNone/>
            </a:pPr>
            <a:r>
              <a:rPr lang="en-AU" dirty="0"/>
              <a:t>Use of the Command Line is one way for Developers to become much more effective in a team environment. It is also a good way to fix other people breakages!</a:t>
            </a:r>
          </a:p>
          <a:p>
            <a:pPr marL="0" indent="0">
              <a:buNone/>
            </a:pPr>
            <a:endParaRPr lang="en-AU" dirty="0"/>
          </a:p>
          <a:p>
            <a:pPr marL="0" indent="0">
              <a:buNone/>
            </a:pPr>
            <a:endParaRPr lang="en-AU" dirty="0"/>
          </a:p>
          <a:p>
            <a:pPr marL="0" indent="0">
              <a:buNone/>
            </a:pPr>
            <a:endParaRPr dirty="0"/>
          </a:p>
        </p:txBody>
      </p:sp>
    </p:spTree>
    <p:extLst>
      <p:ext uri="{BB962C8B-B14F-4D97-AF65-F5344CB8AC3E}">
        <p14:creationId xmlns:p14="http://schemas.microsoft.com/office/powerpoint/2010/main" val="306799986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b="1" dirty="0"/>
              <a:t>Routing in React &amp; Intro to Next JS</a:t>
            </a:r>
            <a:endParaRPr b="1" dirty="0"/>
          </a:p>
        </p:txBody>
      </p:sp>
      <p:sp>
        <p:nvSpPr>
          <p:cNvPr id="3" name="Subtitle 2"/>
          <p:cNvSpPr>
            <a:spLocks noGrp="1"/>
          </p:cNvSpPr>
          <p:nvPr>
            <p:ph type="subTitle" idx="1"/>
          </p:nvPr>
        </p:nvSpPr>
        <p:spPr/>
        <p:txBody>
          <a:bodyPr/>
          <a:lstStyle/>
          <a:p>
            <a:endParaRPr dirty="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6692"/>
            <a:ext cx="10515600" cy="1364615"/>
          </a:xfrm>
        </p:spPr>
        <p:txBody>
          <a:bodyPr>
            <a:normAutofit/>
          </a:bodyPr>
          <a:lstStyle/>
          <a:p>
            <a:pPr marL="0" indent="0">
              <a:buNone/>
            </a:pPr>
            <a:r>
              <a:rPr lang="en-AU" dirty="0"/>
              <a:t>Where else might we build a utility or helpers in our application?</a:t>
            </a:r>
            <a:endParaRPr dirty="0"/>
          </a:p>
          <a:p>
            <a:pPr marL="0" indent="0">
              <a:buNone/>
            </a:pPr>
            <a:endParaRPr dirty="0"/>
          </a:p>
        </p:txBody>
      </p:sp>
    </p:spTree>
    <p:extLst>
      <p:ext uri="{BB962C8B-B14F-4D97-AF65-F5344CB8AC3E}">
        <p14:creationId xmlns:p14="http://schemas.microsoft.com/office/powerpoint/2010/main" val="3631173810"/>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59B867-F86C-9F53-2C09-210C6FDE683C}"/>
              </a:ext>
            </a:extLst>
          </p:cNvPr>
          <p:cNvSpPr txBox="1"/>
          <p:nvPr/>
        </p:nvSpPr>
        <p:spPr>
          <a:xfrm>
            <a:off x="1" y="1272618"/>
            <a:ext cx="12191999" cy="4031873"/>
          </a:xfrm>
          <a:prstGeom prst="rect">
            <a:avLst/>
          </a:prstGeom>
          <a:noFill/>
        </p:spPr>
        <p:txBody>
          <a:bodyPr wrap="square" rtlCol="0">
            <a:spAutoFit/>
          </a:bodyPr>
          <a:lstStyle/>
          <a:p>
            <a:pPr algn="ctr"/>
            <a:r>
              <a:rPr lang="en-AU" sz="25600" dirty="0"/>
              <a:t>🦆</a:t>
            </a:r>
          </a:p>
        </p:txBody>
      </p:sp>
    </p:spTree>
    <p:extLst>
      <p:ext uri="{BB962C8B-B14F-4D97-AF65-F5344CB8AC3E}">
        <p14:creationId xmlns:p14="http://schemas.microsoft.com/office/powerpoint/2010/main" val="168449509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Recap</a:t>
            </a:r>
            <a:endParaRPr b="1" dirty="0"/>
          </a:p>
        </p:txBody>
      </p:sp>
      <p:sp>
        <p:nvSpPr>
          <p:cNvPr id="3" name="Content Placeholder 2"/>
          <p:cNvSpPr>
            <a:spLocks noGrp="1"/>
          </p:cNvSpPr>
          <p:nvPr>
            <p:ph idx="1"/>
          </p:nvPr>
        </p:nvSpPr>
        <p:spPr/>
        <p:txBody>
          <a:bodyPr>
            <a:normAutofit lnSpcReduction="10000"/>
          </a:bodyPr>
          <a:lstStyle/>
          <a:p>
            <a:pPr marL="0" indent="0">
              <a:buNone/>
            </a:pPr>
            <a:r>
              <a:rPr lang="en-AU" dirty="0"/>
              <a:t>Last week we:</a:t>
            </a:r>
          </a:p>
          <a:p>
            <a:r>
              <a:rPr lang="en-AU" dirty="0"/>
              <a:t> refactored our code to build our </a:t>
            </a:r>
            <a:r>
              <a:rPr lang="en-AU" dirty="0" err="1"/>
              <a:t>apodUrl</a:t>
            </a:r>
            <a:endParaRPr lang="en-AU" dirty="0"/>
          </a:p>
          <a:p>
            <a:r>
              <a:rPr lang="en-AU" dirty="0"/>
              <a:t> moved out components from HTML templates to react</a:t>
            </a:r>
          </a:p>
          <a:p>
            <a:pPr marL="0" indent="0">
              <a:buNone/>
            </a:pPr>
            <a:endParaRPr lang="en-AU" dirty="0"/>
          </a:p>
          <a:p>
            <a:pPr marL="0" indent="0">
              <a:buNone/>
            </a:pPr>
            <a:r>
              <a:rPr lang="en-AU" dirty="0"/>
              <a:t>Let's complete the exercise with the rest of our components and look at dynamic routing</a:t>
            </a:r>
          </a:p>
          <a:p>
            <a:pPr marL="0" indent="0">
              <a:buNone/>
            </a:pPr>
            <a:endParaRPr lang="en-AU" dirty="0"/>
          </a:p>
        </p:txBody>
      </p:sp>
    </p:spTree>
    <p:extLst>
      <p:ext uri="{BB962C8B-B14F-4D97-AF65-F5344CB8AC3E}">
        <p14:creationId xmlns:p14="http://schemas.microsoft.com/office/powerpoint/2010/main" val="83828155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Move our </a:t>
            </a:r>
            <a:r>
              <a:rPr lang="en-AU" b="1" dirty="0" err="1">
                <a:solidFill>
                  <a:schemeClr val="accent3"/>
                </a:solidFill>
              </a:rPr>
              <a:t>Apod</a:t>
            </a:r>
            <a:r>
              <a:rPr lang="en-AU" b="1" dirty="0">
                <a:solidFill>
                  <a:schemeClr val="accent3"/>
                </a:solidFill>
              </a:rPr>
              <a:t> API </a:t>
            </a:r>
            <a:r>
              <a:rPr lang="en-AU" b="1" dirty="0"/>
              <a:t>-1 </a:t>
            </a:r>
            <a:endParaRPr b="1" dirty="0"/>
          </a:p>
        </p:txBody>
      </p:sp>
      <p:sp>
        <p:nvSpPr>
          <p:cNvPr id="3" name="Content Placeholder 2"/>
          <p:cNvSpPr>
            <a:spLocks noGrp="1"/>
          </p:cNvSpPr>
          <p:nvPr>
            <p:ph idx="1"/>
          </p:nvPr>
        </p:nvSpPr>
        <p:spPr>
          <a:xfrm>
            <a:off x="838200" y="1825625"/>
            <a:ext cx="7188200" cy="4351338"/>
          </a:xfrm>
        </p:spPr>
        <p:txBody>
          <a:bodyPr>
            <a:normAutofit fontScale="92500" lnSpcReduction="20000"/>
          </a:bodyPr>
          <a:lstStyle/>
          <a:p>
            <a:pPr marL="0" indent="0">
              <a:buNone/>
            </a:pPr>
            <a:r>
              <a:rPr lang="en-AU" dirty="0"/>
              <a:t>As we converted this to a react app we can start move our work across</a:t>
            </a:r>
          </a:p>
          <a:p>
            <a:pPr marL="742950" indent="-742950">
              <a:buFont typeface="+mj-lt"/>
              <a:buAutoNum type="arabicPeriod"/>
            </a:pPr>
            <a:r>
              <a:rPr lang="en-AU" dirty="0"/>
              <a:t>Move our Form and Content components across</a:t>
            </a:r>
          </a:p>
          <a:p>
            <a:pPr marL="742950" indent="-742950">
              <a:buFont typeface="+mj-lt"/>
              <a:buAutoNum type="arabicPeriod"/>
            </a:pPr>
            <a:r>
              <a:rPr lang="en-AU" dirty="0"/>
              <a:t>Bring our refactored URL builder utility across</a:t>
            </a:r>
          </a:p>
          <a:p>
            <a:pPr marL="742950" indent="-742950">
              <a:buFont typeface="+mj-lt"/>
              <a:buAutoNum type="arabicPeriod"/>
            </a:pPr>
            <a:r>
              <a:rPr lang="en-AU" dirty="0"/>
              <a:t>Then put  the CSS for Video Container into App.css</a:t>
            </a:r>
          </a:p>
          <a:p>
            <a:pPr marL="0" indent="0">
              <a:buNone/>
            </a:pPr>
            <a:endParaRPr lang="en-AU" dirty="0"/>
          </a:p>
        </p:txBody>
      </p:sp>
      <p:pic>
        <p:nvPicPr>
          <p:cNvPr id="5" name="Picture 4" descr="A screenshot of a computer program&#10;&#10;Description automatically generated">
            <a:extLst>
              <a:ext uri="{FF2B5EF4-FFF2-40B4-BE49-F238E27FC236}">
                <a16:creationId xmlns:a16="http://schemas.microsoft.com/office/drawing/2014/main" id="{C236A110-41D4-8195-E916-6BE20CE8E1AC}"/>
              </a:ext>
            </a:extLst>
          </p:cNvPr>
          <p:cNvPicPr>
            <a:picLocks noChangeAspect="1"/>
          </p:cNvPicPr>
          <p:nvPr/>
        </p:nvPicPr>
        <p:blipFill>
          <a:blip r:embed="rId2"/>
          <a:stretch>
            <a:fillRect/>
          </a:stretch>
        </p:blipFill>
        <p:spPr>
          <a:xfrm>
            <a:off x="8212479" y="1152208"/>
            <a:ext cx="2818082" cy="4818522"/>
          </a:xfrm>
          <a:prstGeom prst="rect">
            <a:avLst/>
          </a:prstGeom>
        </p:spPr>
      </p:pic>
    </p:spTree>
    <p:extLst>
      <p:ext uri="{BB962C8B-B14F-4D97-AF65-F5344CB8AC3E}">
        <p14:creationId xmlns:p14="http://schemas.microsoft.com/office/powerpoint/2010/main" val="418221780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Move our</a:t>
            </a:r>
            <a:r>
              <a:rPr lang="en-AU" dirty="0">
                <a:solidFill>
                  <a:schemeClr val="accent3"/>
                </a:solidFill>
              </a:rPr>
              <a:t> </a:t>
            </a:r>
            <a:r>
              <a:rPr lang="en-AU" b="1" dirty="0" err="1">
                <a:solidFill>
                  <a:schemeClr val="accent3"/>
                </a:solidFill>
              </a:rPr>
              <a:t>Apod</a:t>
            </a:r>
            <a:r>
              <a:rPr lang="en-AU" b="1" dirty="0">
                <a:solidFill>
                  <a:schemeClr val="accent3"/>
                </a:solidFill>
              </a:rPr>
              <a:t> API </a:t>
            </a:r>
            <a:r>
              <a:rPr lang="en-AU" b="1" dirty="0"/>
              <a:t>– 2</a:t>
            </a:r>
            <a:endParaRPr b="1" dirty="0"/>
          </a:p>
        </p:txBody>
      </p:sp>
      <p:sp>
        <p:nvSpPr>
          <p:cNvPr id="3" name="Content Placeholder 2"/>
          <p:cNvSpPr>
            <a:spLocks noGrp="1"/>
          </p:cNvSpPr>
          <p:nvPr>
            <p:ph idx="1"/>
          </p:nvPr>
        </p:nvSpPr>
        <p:spPr>
          <a:xfrm>
            <a:off x="838200" y="2140585"/>
            <a:ext cx="5003800" cy="3599815"/>
          </a:xfrm>
        </p:spPr>
        <p:txBody>
          <a:bodyPr>
            <a:normAutofit fontScale="77500" lnSpcReduction="20000"/>
          </a:bodyPr>
          <a:lstStyle/>
          <a:p>
            <a:pPr marL="0" indent="0">
              <a:buNone/>
            </a:pPr>
            <a:r>
              <a:rPr lang="en-AU" dirty="0"/>
              <a:t>However, we want to use our routes so let's:</a:t>
            </a:r>
          </a:p>
          <a:p>
            <a:pPr marL="742950" indent="-742950">
              <a:buFont typeface="+mj-lt"/>
              <a:buAutoNum type="arabicPeriod"/>
            </a:pPr>
            <a:r>
              <a:rPr lang="en-AU" dirty="0"/>
              <a:t>move the </a:t>
            </a:r>
            <a:r>
              <a:rPr lang="en-AU" dirty="0" err="1"/>
              <a:t>Apod</a:t>
            </a:r>
            <a:r>
              <a:rPr lang="en-AU" dirty="0"/>
              <a:t> App component into its own page</a:t>
            </a:r>
          </a:p>
          <a:p>
            <a:pPr marL="742950" indent="-742950">
              <a:buFont typeface="+mj-lt"/>
              <a:buAutoNum type="arabicPeriod"/>
            </a:pPr>
            <a:r>
              <a:rPr lang="en-AU" dirty="0"/>
              <a:t>Remembering to change the imports &amp; check the CSS is loading</a:t>
            </a:r>
          </a:p>
          <a:p>
            <a:pPr marL="0" indent="0">
              <a:buNone/>
            </a:pPr>
            <a:endParaRPr lang="en-AU" dirty="0"/>
          </a:p>
        </p:txBody>
      </p:sp>
      <p:sp>
        <p:nvSpPr>
          <p:cNvPr id="5" name="TextBox 4">
            <a:extLst>
              <a:ext uri="{FF2B5EF4-FFF2-40B4-BE49-F238E27FC236}">
                <a16:creationId xmlns:a16="http://schemas.microsoft.com/office/drawing/2014/main" id="{12CBCCF4-8341-0671-D36E-DE98C844B332}"/>
              </a:ext>
            </a:extLst>
          </p:cNvPr>
          <p:cNvSpPr txBox="1"/>
          <p:nvPr/>
        </p:nvSpPr>
        <p:spPr>
          <a:xfrm>
            <a:off x="5963920" y="2617550"/>
            <a:ext cx="6024880" cy="2308324"/>
          </a:xfrm>
          <a:prstGeom prst="rect">
            <a:avLst/>
          </a:prstGeom>
          <a:solidFill>
            <a:srgbClr val="000000"/>
          </a:solidFill>
        </p:spPr>
        <p:txBody>
          <a:bodyPr wrap="square">
            <a:spAutoFit/>
          </a:bodyPr>
          <a:lstStyle/>
          <a:p>
            <a:r>
              <a:rPr lang="en-AU" b="0" dirty="0">
                <a:solidFill>
                  <a:srgbClr val="808080"/>
                </a:solidFill>
                <a:effectLst/>
                <a:highlight>
                  <a:srgbClr val="000000"/>
                </a:highlight>
                <a:latin typeface="Consolas" panose="020B0609020204030204" pitchFamily="49" charset="0"/>
              </a:rPr>
              <a:t>     &lt;</a:t>
            </a:r>
            <a:r>
              <a:rPr lang="en-AU" b="0" dirty="0">
                <a:solidFill>
                  <a:srgbClr val="4EC9B0"/>
                </a:solidFill>
                <a:effectLst/>
                <a:highlight>
                  <a:srgbClr val="000000"/>
                </a:highlight>
                <a:latin typeface="Consolas" panose="020B0609020204030204" pitchFamily="49" charset="0"/>
              </a:rPr>
              <a:t>Link</a:t>
            </a:r>
            <a:r>
              <a:rPr lang="en-AU" b="0" dirty="0">
                <a:solidFill>
                  <a:srgbClr val="CCCCCC"/>
                </a:solidFill>
                <a:effectLst/>
                <a:highlight>
                  <a:srgbClr val="000000"/>
                </a:highlight>
                <a:latin typeface="Consolas" panose="020B0609020204030204" pitchFamily="49" charset="0"/>
              </a:rPr>
              <a:t> </a:t>
            </a:r>
            <a:r>
              <a:rPr lang="en-AU" b="0" dirty="0">
                <a:solidFill>
                  <a:srgbClr val="9CDCFE"/>
                </a:solidFill>
                <a:effectLst/>
                <a:highlight>
                  <a:srgbClr val="000000"/>
                </a:highlight>
                <a:latin typeface="Consolas" panose="020B0609020204030204" pitchFamily="49" charset="0"/>
              </a:rPr>
              <a:t>to</a:t>
            </a:r>
            <a:r>
              <a:rPr lang="en-AU" b="0" dirty="0">
                <a:solidFill>
                  <a:srgbClr val="D4D4D4"/>
                </a:solidFill>
                <a:effectLst/>
                <a:highlight>
                  <a:srgbClr val="000000"/>
                </a:highlight>
                <a:latin typeface="Consolas" panose="020B0609020204030204" pitchFamily="49" charset="0"/>
              </a:rPr>
              <a:t>=</a:t>
            </a:r>
            <a:r>
              <a:rPr lang="en-AU" b="0" dirty="0">
                <a:solidFill>
                  <a:srgbClr val="CE9178"/>
                </a:solidFill>
                <a:effectLst/>
                <a:highlight>
                  <a:srgbClr val="000000"/>
                </a:highlight>
                <a:latin typeface="Consolas" panose="020B0609020204030204" pitchFamily="49" charset="0"/>
              </a:rPr>
              <a:t>"/"</a:t>
            </a:r>
            <a:r>
              <a:rPr lang="en-AU" b="0" dirty="0">
                <a:solidFill>
                  <a:srgbClr val="CCCCCC"/>
                </a:solidFill>
                <a:effectLst/>
                <a:highlight>
                  <a:srgbClr val="000000"/>
                </a:highlight>
                <a:latin typeface="Consolas" panose="020B0609020204030204" pitchFamily="49" charset="0"/>
              </a:rPr>
              <a:t> </a:t>
            </a:r>
            <a:r>
              <a:rPr lang="en-AU" b="0" dirty="0" err="1">
                <a:solidFill>
                  <a:srgbClr val="9CDCFE"/>
                </a:solidFill>
                <a:effectLst/>
                <a:highlight>
                  <a:srgbClr val="000000"/>
                </a:highlight>
                <a:latin typeface="Consolas" panose="020B0609020204030204" pitchFamily="49" charset="0"/>
              </a:rPr>
              <a:t>className</a:t>
            </a:r>
            <a:r>
              <a:rPr lang="en-AU" b="0" dirty="0">
                <a:solidFill>
                  <a:srgbClr val="D4D4D4"/>
                </a:solidFill>
                <a:effectLst/>
                <a:highlight>
                  <a:srgbClr val="000000"/>
                </a:highlight>
                <a:latin typeface="Consolas" panose="020B0609020204030204" pitchFamily="49" charset="0"/>
              </a:rPr>
              <a:t>=</a:t>
            </a:r>
            <a:r>
              <a:rPr lang="en-AU" b="0" dirty="0">
                <a:solidFill>
                  <a:srgbClr val="CE9178"/>
                </a:solidFill>
                <a:effectLst/>
                <a:highlight>
                  <a:srgbClr val="000000"/>
                </a:highlight>
                <a:latin typeface="Consolas" panose="020B0609020204030204" pitchFamily="49" charset="0"/>
              </a:rPr>
              <a:t>"navbar-item"</a:t>
            </a:r>
            <a:r>
              <a:rPr lang="en-AU" b="0" dirty="0">
                <a:solidFill>
                  <a:srgbClr val="808080"/>
                </a:solidFill>
                <a:effectLst/>
                <a:highlight>
                  <a:srgbClr val="000000"/>
                </a:highlight>
                <a:latin typeface="Consolas" panose="020B0609020204030204" pitchFamily="49" charset="0"/>
              </a:rPr>
              <a:t>&gt;</a:t>
            </a:r>
            <a:endParaRPr lang="en-AU" b="0" dirty="0">
              <a:solidFill>
                <a:srgbClr val="CCCCCC"/>
              </a:solidFill>
              <a:effectLst/>
              <a:highlight>
                <a:srgbClr val="000000"/>
              </a:highlight>
              <a:latin typeface="Consolas" panose="020B0609020204030204" pitchFamily="49" charset="0"/>
            </a:endParaRPr>
          </a:p>
          <a:p>
            <a:r>
              <a:rPr lang="en-AU" b="0" dirty="0">
                <a:solidFill>
                  <a:srgbClr val="CCCCCC"/>
                </a:solidFill>
                <a:effectLst/>
                <a:highlight>
                  <a:srgbClr val="000000"/>
                </a:highlight>
                <a:latin typeface="Consolas" panose="020B0609020204030204" pitchFamily="49" charset="0"/>
              </a:rPr>
              <a:t>            Home</a:t>
            </a:r>
          </a:p>
          <a:p>
            <a:r>
              <a:rPr lang="en-AU" b="0" dirty="0">
                <a:solidFill>
                  <a:srgbClr val="CCCCCC"/>
                </a:solidFill>
                <a:effectLst/>
                <a:highlight>
                  <a:srgbClr val="000000"/>
                </a:highlight>
                <a:latin typeface="Consolas" panose="020B0609020204030204" pitchFamily="49" charset="0"/>
              </a:rPr>
              <a:t>     </a:t>
            </a:r>
            <a:r>
              <a:rPr lang="en-AU" b="0" dirty="0">
                <a:solidFill>
                  <a:srgbClr val="808080"/>
                </a:solidFill>
                <a:effectLst/>
                <a:highlight>
                  <a:srgbClr val="000000"/>
                </a:highlight>
                <a:latin typeface="Consolas" panose="020B0609020204030204" pitchFamily="49" charset="0"/>
              </a:rPr>
              <a:t>&lt;/</a:t>
            </a:r>
            <a:r>
              <a:rPr lang="en-AU" b="0" dirty="0">
                <a:solidFill>
                  <a:srgbClr val="4EC9B0"/>
                </a:solidFill>
                <a:effectLst/>
                <a:highlight>
                  <a:srgbClr val="000000"/>
                </a:highlight>
                <a:latin typeface="Consolas" panose="020B0609020204030204" pitchFamily="49" charset="0"/>
              </a:rPr>
              <a:t>Link</a:t>
            </a:r>
            <a:r>
              <a:rPr lang="en-AU" b="0" dirty="0">
                <a:solidFill>
                  <a:srgbClr val="808080"/>
                </a:solidFill>
                <a:effectLst/>
                <a:highlight>
                  <a:srgbClr val="000000"/>
                </a:highlight>
                <a:latin typeface="Consolas" panose="020B0609020204030204" pitchFamily="49" charset="0"/>
              </a:rPr>
              <a:t>&gt;</a:t>
            </a:r>
            <a:endParaRPr lang="en-AU" b="0" dirty="0">
              <a:solidFill>
                <a:srgbClr val="CCCCCC"/>
              </a:solidFill>
              <a:effectLst/>
              <a:highlight>
                <a:srgbClr val="000000"/>
              </a:highlight>
              <a:latin typeface="Consolas" panose="020B0609020204030204" pitchFamily="49" charset="0"/>
            </a:endParaRPr>
          </a:p>
          <a:p>
            <a:r>
              <a:rPr lang="en-AU" b="0" dirty="0">
                <a:solidFill>
                  <a:srgbClr val="808080"/>
                </a:solidFill>
                <a:effectLst/>
                <a:highlight>
                  <a:srgbClr val="000000"/>
                </a:highlight>
                <a:latin typeface="Consolas" panose="020B0609020204030204" pitchFamily="49" charset="0"/>
              </a:rPr>
              <a:t>&lt;/</a:t>
            </a:r>
            <a:r>
              <a:rPr lang="en-AU" b="0" dirty="0">
                <a:solidFill>
                  <a:srgbClr val="569CD6"/>
                </a:solidFill>
                <a:effectLst/>
                <a:highlight>
                  <a:srgbClr val="000000"/>
                </a:highlight>
                <a:latin typeface="Consolas" panose="020B0609020204030204" pitchFamily="49" charset="0"/>
              </a:rPr>
              <a:t>nav</a:t>
            </a:r>
            <a:r>
              <a:rPr lang="en-AU" b="0" dirty="0">
                <a:solidFill>
                  <a:srgbClr val="808080"/>
                </a:solidFill>
                <a:effectLst/>
                <a:highlight>
                  <a:srgbClr val="000000"/>
                </a:highlight>
                <a:latin typeface="Consolas" panose="020B0609020204030204" pitchFamily="49" charset="0"/>
              </a:rPr>
              <a:t>&gt;</a:t>
            </a:r>
            <a:endParaRPr lang="en-AU" b="0" dirty="0">
              <a:solidFill>
                <a:srgbClr val="CCCCCC"/>
              </a:solidFill>
              <a:effectLst/>
              <a:highlight>
                <a:srgbClr val="000000"/>
              </a:highlight>
              <a:latin typeface="Consolas" panose="020B0609020204030204" pitchFamily="49" charset="0"/>
            </a:endParaRPr>
          </a:p>
          <a:p>
            <a:br>
              <a:rPr lang="en-AU" b="0" dirty="0">
                <a:solidFill>
                  <a:srgbClr val="CCCCCC"/>
                </a:solidFill>
                <a:effectLst/>
                <a:highlight>
                  <a:srgbClr val="000000"/>
                </a:highlight>
                <a:latin typeface="Consolas" panose="020B0609020204030204" pitchFamily="49" charset="0"/>
              </a:rPr>
            </a:br>
            <a:r>
              <a:rPr lang="en-AU" b="0" dirty="0">
                <a:solidFill>
                  <a:srgbClr val="569CD6"/>
                </a:solidFill>
                <a:effectLst/>
                <a:highlight>
                  <a:srgbClr val="000000"/>
                </a:highlight>
                <a:latin typeface="Consolas" panose="020B0609020204030204" pitchFamily="49" charset="0"/>
              </a:rPr>
              <a:t>{</a:t>
            </a:r>
            <a:r>
              <a:rPr lang="en-AU" b="0" dirty="0">
                <a:solidFill>
                  <a:srgbClr val="6A9955"/>
                </a:solidFill>
                <a:effectLst/>
                <a:highlight>
                  <a:srgbClr val="000000"/>
                </a:highlight>
                <a:latin typeface="Consolas" panose="020B0609020204030204" pitchFamily="49" charset="0"/>
              </a:rPr>
              <a:t>/* Routing Setup */</a:t>
            </a:r>
            <a:r>
              <a:rPr lang="en-AU" b="0" dirty="0">
                <a:solidFill>
                  <a:srgbClr val="569CD6"/>
                </a:solidFill>
                <a:effectLst/>
                <a:highlight>
                  <a:srgbClr val="000000"/>
                </a:highlight>
                <a:latin typeface="Consolas" panose="020B0609020204030204" pitchFamily="49" charset="0"/>
              </a:rPr>
              <a:t>}</a:t>
            </a:r>
            <a:endParaRPr lang="en-AU" b="0" dirty="0">
              <a:solidFill>
                <a:srgbClr val="CCCCCC"/>
              </a:solidFill>
              <a:effectLst/>
              <a:highlight>
                <a:srgbClr val="000000"/>
              </a:highlight>
              <a:latin typeface="Consolas" panose="020B0609020204030204" pitchFamily="49" charset="0"/>
            </a:endParaRPr>
          </a:p>
          <a:p>
            <a:r>
              <a:rPr lang="en-AU" b="0" dirty="0">
                <a:solidFill>
                  <a:srgbClr val="808080"/>
                </a:solidFill>
                <a:effectLst/>
                <a:highlight>
                  <a:srgbClr val="000000"/>
                </a:highlight>
                <a:latin typeface="Consolas" panose="020B0609020204030204" pitchFamily="49" charset="0"/>
              </a:rPr>
              <a:t>&lt;</a:t>
            </a:r>
            <a:r>
              <a:rPr lang="en-AU" b="0" dirty="0">
                <a:solidFill>
                  <a:srgbClr val="4EC9B0"/>
                </a:solidFill>
                <a:effectLst/>
                <a:highlight>
                  <a:srgbClr val="000000"/>
                </a:highlight>
                <a:latin typeface="Consolas" panose="020B0609020204030204" pitchFamily="49" charset="0"/>
              </a:rPr>
              <a:t>Routes</a:t>
            </a:r>
            <a:r>
              <a:rPr lang="en-AU" b="0" dirty="0">
                <a:solidFill>
                  <a:srgbClr val="808080"/>
                </a:solidFill>
                <a:effectLst/>
                <a:highlight>
                  <a:srgbClr val="000000"/>
                </a:highlight>
                <a:latin typeface="Consolas" panose="020B0609020204030204" pitchFamily="49" charset="0"/>
              </a:rPr>
              <a:t>&gt;</a:t>
            </a:r>
            <a:endParaRPr lang="en-AU" b="0" dirty="0">
              <a:solidFill>
                <a:srgbClr val="CCCCCC"/>
              </a:solidFill>
              <a:effectLst/>
              <a:highlight>
                <a:srgbClr val="000000"/>
              </a:highlight>
              <a:latin typeface="Consolas" panose="020B0609020204030204" pitchFamily="49" charset="0"/>
            </a:endParaRPr>
          </a:p>
          <a:p>
            <a:r>
              <a:rPr lang="en-AU" b="0" dirty="0">
                <a:solidFill>
                  <a:srgbClr val="CCCCCC"/>
                </a:solidFill>
                <a:effectLst/>
                <a:latin typeface="Consolas" panose="020B0609020204030204" pitchFamily="49" charset="0"/>
              </a:rPr>
              <a:t>     </a:t>
            </a:r>
            <a:r>
              <a:rPr lang="en-AU" b="0" dirty="0">
                <a:solidFill>
                  <a:srgbClr val="808080"/>
                </a:solidFill>
                <a:effectLst/>
                <a:latin typeface="Consolas" panose="020B0609020204030204" pitchFamily="49" charset="0"/>
              </a:rPr>
              <a:t>&lt;</a:t>
            </a:r>
            <a:r>
              <a:rPr lang="en-AU" b="0" dirty="0">
                <a:solidFill>
                  <a:srgbClr val="4EC9B0"/>
                </a:solidFill>
                <a:effectLst/>
                <a:latin typeface="Consolas" panose="020B0609020204030204" pitchFamily="49" charset="0"/>
              </a:rPr>
              <a:t>Route</a:t>
            </a:r>
            <a:r>
              <a:rPr lang="en-AU" b="0" dirty="0">
                <a:solidFill>
                  <a:srgbClr val="CCCCCC"/>
                </a:solidFill>
                <a:effectLst/>
                <a:latin typeface="Consolas" panose="020B0609020204030204" pitchFamily="49" charset="0"/>
              </a:rPr>
              <a:t> </a:t>
            </a:r>
            <a:r>
              <a:rPr lang="en-AU" b="0" dirty="0">
                <a:solidFill>
                  <a:srgbClr val="9CDCFE"/>
                </a:solidFill>
                <a:effectLst/>
                <a:latin typeface="Consolas" panose="020B0609020204030204" pitchFamily="49" charset="0"/>
              </a:rPr>
              <a:t>path</a:t>
            </a:r>
            <a:r>
              <a:rPr lang="en-AU" b="0" dirty="0">
                <a:solidFill>
                  <a:srgbClr val="D4D4D4"/>
                </a:solidFill>
                <a:effectLst/>
                <a:latin typeface="Consolas" panose="020B0609020204030204" pitchFamily="49" charset="0"/>
              </a:rPr>
              <a:t>=</a:t>
            </a:r>
            <a:r>
              <a:rPr lang="en-AU" b="0" dirty="0">
                <a:solidFill>
                  <a:srgbClr val="CE9178"/>
                </a:solidFill>
                <a:effectLst/>
                <a:latin typeface="Consolas" panose="020B0609020204030204" pitchFamily="49" charset="0"/>
              </a:rPr>
              <a:t>"/"</a:t>
            </a:r>
            <a:r>
              <a:rPr lang="en-AU" b="0" dirty="0">
                <a:solidFill>
                  <a:srgbClr val="CCCCCC"/>
                </a:solidFill>
                <a:effectLst/>
                <a:latin typeface="Consolas" panose="020B0609020204030204" pitchFamily="49" charset="0"/>
              </a:rPr>
              <a:t> </a:t>
            </a:r>
            <a:r>
              <a:rPr lang="en-AU" b="0" dirty="0">
                <a:solidFill>
                  <a:srgbClr val="9CDCFE"/>
                </a:solidFill>
                <a:effectLst/>
                <a:latin typeface="Consolas" panose="020B0609020204030204" pitchFamily="49" charset="0"/>
              </a:rPr>
              <a:t>element</a:t>
            </a:r>
            <a:r>
              <a:rPr lang="en-AU" b="0" dirty="0">
                <a:solidFill>
                  <a:srgbClr val="D4D4D4"/>
                </a:solidFill>
                <a:effectLst/>
                <a:latin typeface="Consolas" panose="020B0609020204030204" pitchFamily="49" charset="0"/>
              </a:rPr>
              <a:t>=</a:t>
            </a:r>
            <a:r>
              <a:rPr lang="en-AU" b="0" dirty="0">
                <a:solidFill>
                  <a:srgbClr val="569CD6"/>
                </a:solidFill>
                <a:effectLst/>
                <a:latin typeface="Consolas" panose="020B0609020204030204" pitchFamily="49" charset="0"/>
              </a:rPr>
              <a:t>{</a:t>
            </a:r>
            <a:r>
              <a:rPr lang="en-AU" b="0" dirty="0">
                <a:solidFill>
                  <a:srgbClr val="808080"/>
                </a:solidFill>
                <a:effectLst/>
                <a:latin typeface="Consolas" panose="020B0609020204030204" pitchFamily="49" charset="0"/>
              </a:rPr>
              <a:t>&lt;</a:t>
            </a:r>
            <a:r>
              <a:rPr lang="en-AU" b="0" dirty="0" err="1">
                <a:solidFill>
                  <a:srgbClr val="4EC9B0"/>
                </a:solidFill>
                <a:effectLst/>
                <a:latin typeface="Consolas" panose="020B0609020204030204" pitchFamily="49" charset="0"/>
              </a:rPr>
              <a:t>ApodPage</a:t>
            </a:r>
            <a:r>
              <a:rPr lang="en-AU" b="0" dirty="0">
                <a:solidFill>
                  <a:srgbClr val="D4D4D4"/>
                </a:solidFill>
                <a:effectLst/>
                <a:latin typeface="Consolas" panose="020B0609020204030204" pitchFamily="49" charset="0"/>
              </a:rPr>
              <a:t> </a:t>
            </a:r>
            <a:r>
              <a:rPr lang="en-AU" b="0" dirty="0">
                <a:solidFill>
                  <a:srgbClr val="808080"/>
                </a:solidFill>
                <a:effectLst/>
                <a:latin typeface="Consolas" panose="020B0609020204030204" pitchFamily="49" charset="0"/>
              </a:rPr>
              <a:t>/&gt;</a:t>
            </a:r>
            <a:r>
              <a:rPr lang="en-AU" b="0" dirty="0">
                <a:solidFill>
                  <a:srgbClr val="569CD6"/>
                </a:solidFill>
                <a:effectLst/>
                <a:latin typeface="Consolas" panose="020B0609020204030204" pitchFamily="49" charset="0"/>
              </a:rPr>
              <a:t>}</a:t>
            </a:r>
            <a:r>
              <a:rPr lang="en-AU" b="0" dirty="0">
                <a:solidFill>
                  <a:srgbClr val="CCCCCC"/>
                </a:solidFill>
                <a:effectLst/>
                <a:latin typeface="Consolas" panose="020B0609020204030204" pitchFamily="49" charset="0"/>
              </a:rPr>
              <a:t> </a:t>
            </a:r>
            <a:r>
              <a:rPr lang="en-AU" b="0" dirty="0">
                <a:solidFill>
                  <a:srgbClr val="808080"/>
                </a:solidFill>
                <a:effectLst/>
                <a:latin typeface="Consolas" panose="020B0609020204030204" pitchFamily="49" charset="0"/>
              </a:rPr>
              <a:t>/&gt;</a:t>
            </a:r>
            <a:endParaRPr lang="en-AU"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4929641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err="1">
                <a:solidFill>
                  <a:schemeClr val="accent3"/>
                </a:solidFill>
              </a:rPr>
              <a:t>PeopleList</a:t>
            </a:r>
            <a:r>
              <a:rPr lang="en-AU" b="1" dirty="0">
                <a:solidFill>
                  <a:schemeClr val="accent3"/>
                </a:solidFill>
              </a:rPr>
              <a:t> </a:t>
            </a:r>
            <a:r>
              <a:rPr lang="en-AU" b="1" dirty="0"/>
              <a:t>using the Map function</a:t>
            </a:r>
            <a:endParaRPr b="1" dirty="0"/>
          </a:p>
        </p:txBody>
      </p:sp>
      <p:sp>
        <p:nvSpPr>
          <p:cNvPr id="3" name="Content Placeholder 2"/>
          <p:cNvSpPr>
            <a:spLocks noGrp="1"/>
          </p:cNvSpPr>
          <p:nvPr>
            <p:ph idx="1"/>
          </p:nvPr>
        </p:nvSpPr>
        <p:spPr>
          <a:xfrm>
            <a:off x="838200" y="1980751"/>
            <a:ext cx="6670040" cy="4107815"/>
          </a:xfrm>
        </p:spPr>
        <p:txBody>
          <a:bodyPr>
            <a:normAutofit fontScale="92500" lnSpcReduction="20000"/>
          </a:bodyPr>
          <a:lstStyle/>
          <a:p>
            <a:pPr marL="0" indent="0">
              <a:buNone/>
            </a:pPr>
            <a:r>
              <a:rPr lang="en-AU" dirty="0"/>
              <a:t>Let’s separate the data from the template to match our sculpture list.</a:t>
            </a:r>
          </a:p>
          <a:p>
            <a:pPr marL="742950" indent="-742950">
              <a:buFont typeface="+mj-lt"/>
              <a:buAutoNum type="arabicPeriod"/>
            </a:pPr>
            <a:r>
              <a:rPr lang="en-AU" dirty="0"/>
              <a:t>move our people array into the data folder</a:t>
            </a:r>
          </a:p>
          <a:p>
            <a:pPr marL="742950" indent="-742950">
              <a:buFont typeface="+mj-lt"/>
              <a:buAutoNum type="arabicPeriod"/>
            </a:pPr>
            <a:r>
              <a:rPr lang="en-AU" dirty="0"/>
              <a:t>move the template for the component into the components folder</a:t>
            </a:r>
          </a:p>
          <a:p>
            <a:pPr marL="0" indent="0">
              <a:buNone/>
            </a:pPr>
            <a:endParaRPr lang="en-AU" dirty="0"/>
          </a:p>
        </p:txBody>
      </p:sp>
      <p:pic>
        <p:nvPicPr>
          <p:cNvPr id="5" name="Picture 4" descr="A screenshot of a computer&#10;&#10;Description automatically generated">
            <a:extLst>
              <a:ext uri="{FF2B5EF4-FFF2-40B4-BE49-F238E27FC236}">
                <a16:creationId xmlns:a16="http://schemas.microsoft.com/office/drawing/2014/main" id="{F28D7977-EC83-CDE7-0112-6B54ED51B2CA}"/>
              </a:ext>
            </a:extLst>
          </p:cNvPr>
          <p:cNvPicPr>
            <a:picLocks noChangeAspect="1"/>
          </p:cNvPicPr>
          <p:nvPr/>
        </p:nvPicPr>
        <p:blipFill>
          <a:blip r:embed="rId2"/>
          <a:stretch>
            <a:fillRect/>
          </a:stretch>
        </p:blipFill>
        <p:spPr>
          <a:xfrm>
            <a:off x="8075631" y="2088034"/>
            <a:ext cx="2929217" cy="3413451"/>
          </a:xfrm>
          <a:prstGeom prst="rect">
            <a:avLst/>
          </a:prstGeom>
        </p:spPr>
      </p:pic>
    </p:spTree>
    <p:extLst>
      <p:ext uri="{BB962C8B-B14F-4D97-AF65-F5344CB8AC3E}">
        <p14:creationId xmlns:p14="http://schemas.microsoft.com/office/powerpoint/2010/main" val="313411747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Testing a Dynamic Route</a:t>
            </a:r>
            <a:endParaRPr b="1" dirty="0"/>
          </a:p>
        </p:txBody>
      </p:sp>
      <p:sp>
        <p:nvSpPr>
          <p:cNvPr id="3" name="Content Placeholder 2"/>
          <p:cNvSpPr>
            <a:spLocks noGrp="1"/>
          </p:cNvSpPr>
          <p:nvPr>
            <p:ph idx="1"/>
          </p:nvPr>
        </p:nvSpPr>
        <p:spPr>
          <a:xfrm>
            <a:off x="838200" y="1980751"/>
            <a:ext cx="10236200" cy="2672529"/>
          </a:xfrm>
        </p:spPr>
        <p:txBody>
          <a:bodyPr>
            <a:normAutofit fontScale="77500" lnSpcReduction="20000"/>
          </a:bodyPr>
          <a:lstStyle/>
          <a:p>
            <a:pPr marL="0" indent="0">
              <a:buNone/>
            </a:pPr>
            <a:r>
              <a:rPr lang="en-AU" dirty="0"/>
              <a:t>Often we want to create pages with paths that are determined </a:t>
            </a:r>
            <a:r>
              <a:rPr lang="en-AU" b="1" dirty="0">
                <a:solidFill>
                  <a:schemeClr val="bg2"/>
                </a:solidFill>
              </a:rPr>
              <a:t>dynamically </a:t>
            </a:r>
          </a:p>
          <a:p>
            <a:pPr marL="0" indent="0">
              <a:buNone/>
            </a:pPr>
            <a:r>
              <a:rPr lang="en-AU" dirty="0"/>
              <a:t>Useful when we have pages like product details, user profiles, or sculptures…</a:t>
            </a:r>
          </a:p>
          <a:p>
            <a:pPr marL="0" indent="0">
              <a:buNone/>
            </a:pPr>
            <a:r>
              <a:rPr lang="en-AU" dirty="0"/>
              <a:t>These follow a common pattern but vary based on parameters such as the ID</a:t>
            </a:r>
          </a:p>
        </p:txBody>
      </p:sp>
      <p:sp>
        <p:nvSpPr>
          <p:cNvPr id="8" name="TextBox 7">
            <a:extLst>
              <a:ext uri="{FF2B5EF4-FFF2-40B4-BE49-F238E27FC236}">
                <a16:creationId xmlns:a16="http://schemas.microsoft.com/office/drawing/2014/main" id="{2DA4B34A-CBD3-D885-0ADA-F060EEB35287}"/>
              </a:ext>
            </a:extLst>
          </p:cNvPr>
          <p:cNvSpPr txBox="1"/>
          <p:nvPr/>
        </p:nvSpPr>
        <p:spPr>
          <a:xfrm>
            <a:off x="838200" y="4765127"/>
            <a:ext cx="9966960" cy="1323439"/>
          </a:xfrm>
          <a:prstGeom prst="rect">
            <a:avLst/>
          </a:prstGeom>
          <a:solidFill>
            <a:srgbClr val="000000"/>
          </a:solidFill>
        </p:spPr>
        <p:txBody>
          <a:bodyPr wrap="square">
            <a:spAutoFit/>
          </a:bodyPr>
          <a:lstStyle/>
          <a:p>
            <a:r>
              <a:rPr lang="en-AU" sz="2000" b="0" dirty="0">
                <a:solidFill>
                  <a:srgbClr val="808080"/>
                </a:solidFill>
                <a:effectLst/>
                <a:latin typeface="Consolas" panose="020B0609020204030204" pitchFamily="49" charset="0"/>
              </a:rPr>
              <a:t>&lt;</a:t>
            </a:r>
            <a:r>
              <a:rPr lang="en-AU" sz="2000" b="0" dirty="0">
                <a:solidFill>
                  <a:srgbClr val="4EC9B0"/>
                </a:solidFill>
                <a:effectLst/>
                <a:latin typeface="Consolas" panose="020B0609020204030204" pitchFamily="49" charset="0"/>
              </a:rPr>
              <a:t>Link</a:t>
            </a:r>
            <a:r>
              <a:rPr lang="en-AU" sz="2000" b="0" dirty="0">
                <a:solidFill>
                  <a:srgbClr val="CCCCCC"/>
                </a:solidFill>
                <a:effectLst/>
                <a:latin typeface="Consolas" panose="020B0609020204030204" pitchFamily="49" charset="0"/>
              </a:rPr>
              <a:t> </a:t>
            </a:r>
            <a:r>
              <a:rPr lang="en-AU" sz="2000" b="0" dirty="0">
                <a:solidFill>
                  <a:srgbClr val="9CDCFE"/>
                </a:solidFill>
                <a:effectLst/>
                <a:latin typeface="Consolas" panose="020B0609020204030204" pitchFamily="49" charset="0"/>
              </a:rPr>
              <a:t>to</a:t>
            </a:r>
            <a:r>
              <a:rPr lang="en-AU" sz="2000" b="0" dirty="0">
                <a:solidFill>
                  <a:srgbClr val="D4D4D4"/>
                </a:solidFill>
                <a:effectLst/>
                <a:latin typeface="Consolas" panose="020B0609020204030204" pitchFamily="49" charset="0"/>
              </a:rPr>
              <a:t>=</a:t>
            </a:r>
            <a:r>
              <a:rPr lang="en-AU" sz="2000" b="0" dirty="0">
                <a:solidFill>
                  <a:srgbClr val="CE9178"/>
                </a:solidFill>
                <a:effectLst/>
                <a:latin typeface="Consolas" panose="020B0609020204030204" pitchFamily="49" charset="0"/>
              </a:rPr>
              <a:t>"/gallery/1"</a:t>
            </a:r>
            <a:r>
              <a:rPr lang="en-AU" sz="2000" b="0" dirty="0">
                <a:solidFill>
                  <a:srgbClr val="CCCCCC"/>
                </a:solidFill>
                <a:effectLst/>
                <a:latin typeface="Consolas" panose="020B0609020204030204" pitchFamily="49" charset="0"/>
              </a:rPr>
              <a:t> </a:t>
            </a:r>
            <a:r>
              <a:rPr lang="en-AU" sz="2000" b="0" dirty="0" err="1">
                <a:solidFill>
                  <a:srgbClr val="9CDCFE"/>
                </a:solidFill>
                <a:effectLst/>
                <a:latin typeface="Consolas" panose="020B0609020204030204" pitchFamily="49" charset="0"/>
              </a:rPr>
              <a:t>className</a:t>
            </a:r>
            <a:r>
              <a:rPr lang="en-AU" sz="2000" b="0" dirty="0">
                <a:solidFill>
                  <a:srgbClr val="D4D4D4"/>
                </a:solidFill>
                <a:effectLst/>
                <a:latin typeface="Consolas" panose="020B0609020204030204" pitchFamily="49" charset="0"/>
              </a:rPr>
              <a:t>=</a:t>
            </a:r>
            <a:r>
              <a:rPr lang="en-AU" sz="2000" b="0" dirty="0">
                <a:solidFill>
                  <a:srgbClr val="CE9178"/>
                </a:solidFill>
                <a:effectLst/>
                <a:latin typeface="Consolas" panose="020B0609020204030204" pitchFamily="49" charset="0"/>
              </a:rPr>
              <a:t>"navbar-item"</a:t>
            </a:r>
            <a:r>
              <a:rPr lang="en-AU" sz="2000" b="0" dirty="0">
                <a:solidFill>
                  <a:srgbClr val="808080"/>
                </a:solidFill>
                <a:effectLst/>
                <a:latin typeface="Consolas" panose="020B0609020204030204" pitchFamily="49" charset="0"/>
              </a:rPr>
              <a:t>&gt;</a:t>
            </a:r>
            <a:endParaRPr lang="en-AU" sz="2000" b="0" dirty="0">
              <a:solidFill>
                <a:srgbClr val="CCCCCC"/>
              </a:solidFill>
              <a:effectLst/>
              <a:latin typeface="Consolas" panose="020B0609020204030204" pitchFamily="49" charset="0"/>
            </a:endParaRPr>
          </a:p>
          <a:p>
            <a:r>
              <a:rPr lang="en-AU" sz="2000" b="0" dirty="0">
                <a:solidFill>
                  <a:srgbClr val="CCCCCC"/>
                </a:solidFill>
                <a:effectLst/>
                <a:latin typeface="Consolas" panose="020B0609020204030204" pitchFamily="49" charset="0"/>
              </a:rPr>
              <a:t>      Galaxy</a:t>
            </a:r>
          </a:p>
          <a:p>
            <a:r>
              <a:rPr lang="en-AU" sz="2000" b="0" dirty="0">
                <a:solidFill>
                  <a:srgbClr val="808080"/>
                </a:solidFill>
                <a:effectLst/>
                <a:latin typeface="Consolas" panose="020B0609020204030204" pitchFamily="49" charset="0"/>
              </a:rPr>
              <a:t>&lt;/</a:t>
            </a:r>
            <a:r>
              <a:rPr lang="en-AU" sz="2000" b="0" dirty="0">
                <a:solidFill>
                  <a:srgbClr val="4EC9B0"/>
                </a:solidFill>
                <a:effectLst/>
                <a:latin typeface="Consolas" panose="020B0609020204030204" pitchFamily="49" charset="0"/>
              </a:rPr>
              <a:t>Link</a:t>
            </a:r>
            <a:r>
              <a:rPr lang="en-AU" sz="2000" b="0" dirty="0">
                <a:solidFill>
                  <a:srgbClr val="808080"/>
                </a:solidFill>
                <a:effectLst/>
                <a:latin typeface="Consolas" panose="020B0609020204030204" pitchFamily="49" charset="0"/>
              </a:rPr>
              <a:t>&gt;</a:t>
            </a:r>
          </a:p>
          <a:p>
            <a:r>
              <a:rPr lang="en-AU" sz="2000" b="0" dirty="0">
                <a:solidFill>
                  <a:srgbClr val="808080"/>
                </a:solidFill>
                <a:effectLst/>
                <a:latin typeface="Consolas" panose="020B0609020204030204" pitchFamily="49" charset="0"/>
              </a:rPr>
              <a:t>&lt;</a:t>
            </a:r>
            <a:r>
              <a:rPr lang="en-AU" sz="2000" b="0" dirty="0">
                <a:solidFill>
                  <a:srgbClr val="4EC9B0"/>
                </a:solidFill>
                <a:effectLst/>
                <a:latin typeface="Consolas" panose="020B0609020204030204" pitchFamily="49" charset="0"/>
              </a:rPr>
              <a:t>Route</a:t>
            </a:r>
            <a:r>
              <a:rPr lang="en-AU" sz="2000" b="0" dirty="0">
                <a:solidFill>
                  <a:srgbClr val="CCCCCC"/>
                </a:solidFill>
                <a:effectLst/>
                <a:latin typeface="Consolas" panose="020B0609020204030204" pitchFamily="49" charset="0"/>
              </a:rPr>
              <a:t> </a:t>
            </a:r>
            <a:r>
              <a:rPr lang="en-AU" sz="2000" b="0" dirty="0">
                <a:solidFill>
                  <a:srgbClr val="9CDCFE"/>
                </a:solidFill>
                <a:effectLst/>
                <a:latin typeface="Consolas" panose="020B0609020204030204" pitchFamily="49" charset="0"/>
              </a:rPr>
              <a:t>path</a:t>
            </a:r>
            <a:r>
              <a:rPr lang="en-AU" sz="2000" b="0" dirty="0">
                <a:solidFill>
                  <a:srgbClr val="D4D4D4"/>
                </a:solidFill>
                <a:effectLst/>
                <a:latin typeface="Consolas" panose="020B0609020204030204" pitchFamily="49" charset="0"/>
              </a:rPr>
              <a:t>=</a:t>
            </a:r>
            <a:r>
              <a:rPr lang="en-AU" sz="2000" b="0" dirty="0">
                <a:solidFill>
                  <a:srgbClr val="CE9178"/>
                </a:solidFill>
                <a:effectLst/>
                <a:latin typeface="Consolas" panose="020B0609020204030204" pitchFamily="49" charset="0"/>
              </a:rPr>
              <a:t>"/gallery/:id"</a:t>
            </a:r>
            <a:r>
              <a:rPr lang="en-AU" sz="2000" b="0" dirty="0">
                <a:solidFill>
                  <a:srgbClr val="CCCCCC"/>
                </a:solidFill>
                <a:effectLst/>
                <a:latin typeface="Consolas" panose="020B0609020204030204" pitchFamily="49" charset="0"/>
              </a:rPr>
              <a:t> </a:t>
            </a:r>
            <a:r>
              <a:rPr lang="en-AU" sz="2000" b="0" dirty="0">
                <a:solidFill>
                  <a:srgbClr val="9CDCFE"/>
                </a:solidFill>
                <a:effectLst/>
                <a:latin typeface="Consolas" panose="020B0609020204030204" pitchFamily="49" charset="0"/>
              </a:rPr>
              <a:t>element</a:t>
            </a:r>
            <a:r>
              <a:rPr lang="en-AU" sz="2000" b="0" dirty="0">
                <a:solidFill>
                  <a:srgbClr val="D4D4D4"/>
                </a:solidFill>
                <a:effectLst/>
                <a:latin typeface="Consolas" panose="020B0609020204030204" pitchFamily="49" charset="0"/>
              </a:rPr>
              <a:t>=</a:t>
            </a:r>
            <a:r>
              <a:rPr lang="en-AU" sz="2000" b="0" dirty="0">
                <a:solidFill>
                  <a:srgbClr val="569CD6"/>
                </a:solidFill>
                <a:effectLst/>
                <a:latin typeface="Consolas" panose="020B0609020204030204" pitchFamily="49" charset="0"/>
              </a:rPr>
              <a:t>{</a:t>
            </a:r>
            <a:r>
              <a:rPr lang="en-AU" sz="2000" b="0" dirty="0">
                <a:solidFill>
                  <a:srgbClr val="808080"/>
                </a:solidFill>
                <a:effectLst/>
                <a:latin typeface="Consolas" panose="020B0609020204030204" pitchFamily="49" charset="0"/>
              </a:rPr>
              <a:t>&lt;</a:t>
            </a:r>
            <a:r>
              <a:rPr lang="en-AU" sz="2000" b="0" dirty="0" err="1">
                <a:solidFill>
                  <a:srgbClr val="4EC9B0"/>
                </a:solidFill>
                <a:effectLst/>
                <a:latin typeface="Consolas" panose="020B0609020204030204" pitchFamily="49" charset="0"/>
              </a:rPr>
              <a:t>GalleryItem</a:t>
            </a:r>
            <a:r>
              <a:rPr lang="en-AU" sz="2000" b="0" dirty="0">
                <a:solidFill>
                  <a:srgbClr val="D4D4D4"/>
                </a:solidFill>
                <a:effectLst/>
                <a:latin typeface="Consolas" panose="020B0609020204030204" pitchFamily="49" charset="0"/>
              </a:rPr>
              <a:t> </a:t>
            </a:r>
            <a:r>
              <a:rPr lang="en-AU" sz="2000" b="0" dirty="0">
                <a:solidFill>
                  <a:srgbClr val="808080"/>
                </a:solidFill>
                <a:effectLst/>
                <a:latin typeface="Consolas" panose="020B0609020204030204" pitchFamily="49" charset="0"/>
              </a:rPr>
              <a:t>/&gt;</a:t>
            </a:r>
            <a:r>
              <a:rPr lang="en-AU" sz="2000" b="0" dirty="0">
                <a:solidFill>
                  <a:srgbClr val="569CD6"/>
                </a:solidFill>
                <a:effectLst/>
                <a:latin typeface="Consolas" panose="020B0609020204030204" pitchFamily="49" charset="0"/>
              </a:rPr>
              <a:t>}</a:t>
            </a:r>
            <a:r>
              <a:rPr lang="en-AU" sz="2000" b="0" dirty="0">
                <a:solidFill>
                  <a:srgbClr val="CCCCCC"/>
                </a:solidFill>
                <a:effectLst/>
                <a:latin typeface="Consolas" panose="020B0609020204030204" pitchFamily="49" charset="0"/>
              </a:rPr>
              <a:t> </a:t>
            </a:r>
            <a:r>
              <a:rPr lang="en-AU" sz="2000" b="0" dirty="0">
                <a:solidFill>
                  <a:srgbClr val="808080"/>
                </a:solidFill>
                <a:effectLst/>
                <a:latin typeface="Consolas" panose="020B0609020204030204" pitchFamily="49" charset="0"/>
              </a:rPr>
              <a:t>/&gt;</a:t>
            </a:r>
            <a:endParaRPr lang="en-AU" sz="20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49621200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Building a Dynamic Route</a:t>
            </a:r>
            <a:endParaRPr b="1" dirty="0"/>
          </a:p>
        </p:txBody>
      </p:sp>
      <p:sp>
        <p:nvSpPr>
          <p:cNvPr id="3" name="Content Placeholder 2"/>
          <p:cNvSpPr>
            <a:spLocks noGrp="1"/>
          </p:cNvSpPr>
          <p:nvPr>
            <p:ph idx="1"/>
          </p:nvPr>
        </p:nvSpPr>
        <p:spPr>
          <a:xfrm>
            <a:off x="838200" y="1980751"/>
            <a:ext cx="11191240" cy="1260289"/>
          </a:xfrm>
        </p:spPr>
        <p:txBody>
          <a:bodyPr>
            <a:normAutofit fontScale="92500" lnSpcReduction="10000"/>
          </a:bodyPr>
          <a:lstStyle/>
          <a:p>
            <a:r>
              <a:rPr lang="en-AU" dirty="0"/>
              <a:t>importantly, since the </a:t>
            </a:r>
            <a:r>
              <a:rPr lang="en-AU" b="1" dirty="0">
                <a:solidFill>
                  <a:schemeClr val="bg2"/>
                </a:solidFill>
              </a:rPr>
              <a:t>data structure </a:t>
            </a:r>
            <a:r>
              <a:rPr lang="en-AU" dirty="0"/>
              <a:t>is identical </a:t>
            </a:r>
          </a:p>
          <a:p>
            <a:r>
              <a:rPr lang="en-AU" dirty="0"/>
              <a:t>they can use the same </a:t>
            </a:r>
            <a:r>
              <a:rPr lang="en-AU" b="1" dirty="0"/>
              <a:t>template</a:t>
            </a:r>
            <a:r>
              <a:rPr lang="en-AU" dirty="0"/>
              <a:t> </a:t>
            </a:r>
          </a:p>
        </p:txBody>
      </p:sp>
      <p:sp>
        <p:nvSpPr>
          <p:cNvPr id="6" name="TextBox 5">
            <a:extLst>
              <a:ext uri="{FF2B5EF4-FFF2-40B4-BE49-F238E27FC236}">
                <a16:creationId xmlns:a16="http://schemas.microsoft.com/office/drawing/2014/main" id="{3E209477-D693-913B-2EF0-5509570A5AA6}"/>
              </a:ext>
            </a:extLst>
          </p:cNvPr>
          <p:cNvSpPr txBox="1"/>
          <p:nvPr/>
        </p:nvSpPr>
        <p:spPr>
          <a:xfrm>
            <a:off x="838200" y="3429000"/>
            <a:ext cx="9138920" cy="2800767"/>
          </a:xfrm>
          <a:prstGeom prst="rect">
            <a:avLst/>
          </a:prstGeom>
          <a:solidFill>
            <a:srgbClr val="000000"/>
          </a:solidFill>
        </p:spPr>
        <p:txBody>
          <a:bodyPr wrap="square">
            <a:spAutoFit/>
          </a:bodyPr>
          <a:lstStyle/>
          <a:p>
            <a:r>
              <a:rPr lang="en-AU" sz="1600" b="0" dirty="0">
                <a:solidFill>
                  <a:srgbClr val="CCCCCC"/>
                </a:solidFill>
                <a:effectLst/>
                <a:latin typeface="Consolas" panose="020B0609020204030204" pitchFamily="49" charset="0"/>
              </a:rPr>
              <a:t>{</a:t>
            </a:r>
          </a:p>
          <a:p>
            <a:r>
              <a:rPr lang="en-AU" sz="1600" b="0" dirty="0">
                <a:solidFill>
                  <a:srgbClr val="CCCCCC"/>
                </a:solidFill>
                <a:effectLst/>
                <a:latin typeface="Consolas" panose="020B0609020204030204" pitchFamily="49" charset="0"/>
              </a:rPr>
              <a:t>    </a:t>
            </a:r>
            <a:r>
              <a:rPr lang="en-AU" sz="1600" b="0" dirty="0">
                <a:solidFill>
                  <a:srgbClr val="9CDCFE"/>
                </a:solidFill>
                <a:effectLst/>
                <a:latin typeface="Consolas" panose="020B0609020204030204" pitchFamily="49" charset="0"/>
              </a:rPr>
              <a:t>name:</a:t>
            </a:r>
            <a:r>
              <a:rPr lang="en-AU" sz="1600" b="0" dirty="0">
                <a:solidFill>
                  <a:srgbClr val="CCCCCC"/>
                </a:solidFill>
                <a:effectLst/>
                <a:latin typeface="Consolas" panose="020B0609020204030204" pitchFamily="49" charset="0"/>
              </a:rPr>
              <a:t> </a:t>
            </a:r>
            <a:r>
              <a:rPr lang="en-AU" sz="1600" b="0" dirty="0">
                <a:solidFill>
                  <a:srgbClr val="CE9178"/>
                </a:solidFill>
                <a:effectLst/>
                <a:latin typeface="Consolas" panose="020B0609020204030204" pitchFamily="49" charset="0"/>
              </a:rPr>
              <a:t>"</a:t>
            </a:r>
            <a:r>
              <a:rPr lang="en-AU" sz="1600" b="0" dirty="0" err="1">
                <a:solidFill>
                  <a:srgbClr val="CE9178"/>
                </a:solidFill>
                <a:effectLst/>
                <a:latin typeface="Consolas" panose="020B0609020204030204" pitchFamily="49" charset="0"/>
              </a:rPr>
              <a:t>Floralis</a:t>
            </a:r>
            <a:r>
              <a:rPr lang="en-AU" sz="1600" b="0" dirty="0">
                <a:solidFill>
                  <a:srgbClr val="CE9178"/>
                </a:solidFill>
                <a:effectLst/>
                <a:latin typeface="Consolas" panose="020B0609020204030204" pitchFamily="49" charset="0"/>
              </a:rPr>
              <a:t> </a:t>
            </a:r>
            <a:r>
              <a:rPr lang="en-AU" sz="1600" b="0" dirty="0" err="1">
                <a:solidFill>
                  <a:srgbClr val="CE9178"/>
                </a:solidFill>
                <a:effectLst/>
                <a:latin typeface="Consolas" panose="020B0609020204030204" pitchFamily="49" charset="0"/>
              </a:rPr>
              <a:t>Genérica</a:t>
            </a:r>
            <a:r>
              <a:rPr lang="en-AU" sz="1600" b="0" dirty="0">
                <a:solidFill>
                  <a:srgbClr val="CE9178"/>
                </a:solidFill>
                <a:effectLst/>
                <a:latin typeface="Consolas" panose="020B0609020204030204" pitchFamily="49" charset="0"/>
              </a:rPr>
              <a:t>"</a:t>
            </a:r>
            <a:r>
              <a:rPr lang="en-AU" sz="1600" b="0" dirty="0">
                <a:solidFill>
                  <a:srgbClr val="CCCCCC"/>
                </a:solidFill>
                <a:effectLst/>
                <a:latin typeface="Consolas" panose="020B0609020204030204" pitchFamily="49" charset="0"/>
              </a:rPr>
              <a:t>,</a:t>
            </a:r>
          </a:p>
          <a:p>
            <a:r>
              <a:rPr lang="en-AU" sz="1600" b="0" dirty="0">
                <a:solidFill>
                  <a:srgbClr val="CCCCCC"/>
                </a:solidFill>
                <a:effectLst/>
                <a:latin typeface="Consolas" panose="020B0609020204030204" pitchFamily="49" charset="0"/>
              </a:rPr>
              <a:t>    </a:t>
            </a:r>
            <a:r>
              <a:rPr lang="en-AU" sz="1600" b="0" dirty="0">
                <a:solidFill>
                  <a:srgbClr val="9CDCFE"/>
                </a:solidFill>
                <a:effectLst/>
                <a:latin typeface="Consolas" panose="020B0609020204030204" pitchFamily="49" charset="0"/>
              </a:rPr>
              <a:t>artist:</a:t>
            </a:r>
            <a:r>
              <a:rPr lang="en-AU" sz="1600" b="0" dirty="0">
                <a:solidFill>
                  <a:srgbClr val="CCCCCC"/>
                </a:solidFill>
                <a:effectLst/>
                <a:latin typeface="Consolas" panose="020B0609020204030204" pitchFamily="49" charset="0"/>
              </a:rPr>
              <a:t> </a:t>
            </a:r>
            <a:r>
              <a:rPr lang="en-AU" sz="1600" b="0" dirty="0">
                <a:solidFill>
                  <a:srgbClr val="CE9178"/>
                </a:solidFill>
                <a:effectLst/>
                <a:latin typeface="Consolas" panose="020B0609020204030204" pitchFamily="49" charset="0"/>
              </a:rPr>
              <a:t>"Eduardo Catalano"</a:t>
            </a:r>
            <a:r>
              <a:rPr lang="en-AU" sz="1600" b="0" dirty="0">
                <a:solidFill>
                  <a:srgbClr val="CCCCCC"/>
                </a:solidFill>
                <a:effectLst/>
                <a:latin typeface="Consolas" panose="020B0609020204030204" pitchFamily="49" charset="0"/>
              </a:rPr>
              <a:t>,</a:t>
            </a:r>
          </a:p>
          <a:p>
            <a:r>
              <a:rPr lang="en-AU" sz="1600" b="0" dirty="0">
                <a:solidFill>
                  <a:srgbClr val="CCCCCC"/>
                </a:solidFill>
                <a:effectLst/>
                <a:latin typeface="Consolas" panose="020B0609020204030204" pitchFamily="49" charset="0"/>
              </a:rPr>
              <a:t>    </a:t>
            </a:r>
            <a:r>
              <a:rPr lang="en-AU" sz="1600" b="0" dirty="0">
                <a:solidFill>
                  <a:srgbClr val="9CDCFE"/>
                </a:solidFill>
                <a:effectLst/>
                <a:latin typeface="Consolas" panose="020B0609020204030204" pitchFamily="49" charset="0"/>
              </a:rPr>
              <a:t>description:</a:t>
            </a:r>
            <a:endParaRPr lang="en-AU" sz="1600" b="0" dirty="0">
              <a:solidFill>
                <a:srgbClr val="CCCCCC"/>
              </a:solidFill>
              <a:effectLst/>
              <a:latin typeface="Consolas" panose="020B0609020204030204" pitchFamily="49" charset="0"/>
            </a:endParaRPr>
          </a:p>
          <a:p>
            <a:r>
              <a:rPr lang="en-AU" sz="1600" b="0" dirty="0">
                <a:solidFill>
                  <a:srgbClr val="CCCCCC"/>
                </a:solidFill>
                <a:effectLst/>
                <a:latin typeface="Consolas" panose="020B0609020204030204" pitchFamily="49" charset="0"/>
              </a:rPr>
              <a:t>      	</a:t>
            </a:r>
            <a:r>
              <a:rPr lang="en-AU" sz="1600" b="0" dirty="0">
                <a:solidFill>
                  <a:srgbClr val="CE9178"/>
                </a:solidFill>
                <a:effectLst/>
                <a:latin typeface="Consolas" panose="020B0609020204030204" pitchFamily="49" charset="0"/>
              </a:rPr>
              <a:t>"This enormous (75 ft. or 23m) silver flower is located in Buenos Aires. 	It is designed to move, closing its petals in the evening or when strong 	winds blow and opening them in the morning."</a:t>
            </a:r>
            <a:r>
              <a:rPr lang="en-AU" sz="1600" b="0" dirty="0">
                <a:solidFill>
                  <a:srgbClr val="CCCCCC"/>
                </a:solidFill>
                <a:effectLst/>
                <a:latin typeface="Consolas" panose="020B0609020204030204" pitchFamily="49" charset="0"/>
              </a:rPr>
              <a:t>,</a:t>
            </a:r>
          </a:p>
          <a:p>
            <a:r>
              <a:rPr lang="en-AU" sz="1600" b="0" dirty="0">
                <a:solidFill>
                  <a:srgbClr val="CCCCCC"/>
                </a:solidFill>
                <a:effectLst/>
                <a:latin typeface="Consolas" panose="020B0609020204030204" pitchFamily="49" charset="0"/>
              </a:rPr>
              <a:t>    </a:t>
            </a:r>
            <a:r>
              <a:rPr lang="en-AU" sz="1600" b="0" dirty="0">
                <a:solidFill>
                  <a:srgbClr val="9CDCFE"/>
                </a:solidFill>
                <a:effectLst/>
                <a:latin typeface="Consolas" panose="020B0609020204030204" pitchFamily="49" charset="0"/>
              </a:rPr>
              <a:t>url:</a:t>
            </a:r>
            <a:r>
              <a:rPr lang="en-AU" sz="1600" b="0" dirty="0">
                <a:solidFill>
                  <a:srgbClr val="CCCCCC"/>
                </a:solidFill>
                <a:effectLst/>
                <a:latin typeface="Consolas" panose="020B0609020204030204" pitchFamily="49" charset="0"/>
              </a:rPr>
              <a:t> </a:t>
            </a:r>
            <a:r>
              <a:rPr lang="en-AU" sz="1600" b="0" dirty="0">
                <a:solidFill>
                  <a:srgbClr val="CE9178"/>
                </a:solidFill>
                <a:effectLst/>
                <a:latin typeface="Consolas" panose="020B0609020204030204" pitchFamily="49" charset="0"/>
              </a:rPr>
              <a:t>"https://i.imgur.com/ZF6s192m.jpg"</a:t>
            </a:r>
            <a:r>
              <a:rPr lang="en-AU" sz="1600" b="0" dirty="0">
                <a:solidFill>
                  <a:srgbClr val="CCCCCC"/>
                </a:solidFill>
                <a:effectLst/>
                <a:latin typeface="Consolas" panose="020B0609020204030204" pitchFamily="49" charset="0"/>
              </a:rPr>
              <a:t>,</a:t>
            </a:r>
          </a:p>
          <a:p>
            <a:r>
              <a:rPr lang="en-AU" sz="1600" b="0" dirty="0">
                <a:solidFill>
                  <a:srgbClr val="CCCCCC"/>
                </a:solidFill>
                <a:effectLst/>
                <a:latin typeface="Consolas" panose="020B0609020204030204" pitchFamily="49" charset="0"/>
              </a:rPr>
              <a:t>    </a:t>
            </a:r>
            <a:r>
              <a:rPr lang="en-AU" sz="1600" b="0" dirty="0">
                <a:solidFill>
                  <a:srgbClr val="9CDCFE"/>
                </a:solidFill>
                <a:effectLst/>
                <a:latin typeface="Consolas" panose="020B0609020204030204" pitchFamily="49" charset="0"/>
              </a:rPr>
              <a:t>alt:</a:t>
            </a:r>
            <a:r>
              <a:rPr lang="en-AU" sz="1600" b="0" dirty="0">
                <a:solidFill>
                  <a:srgbClr val="CCCCCC"/>
                </a:solidFill>
                <a:effectLst/>
                <a:latin typeface="Consolas" panose="020B0609020204030204" pitchFamily="49" charset="0"/>
              </a:rPr>
              <a:t> </a:t>
            </a:r>
            <a:r>
              <a:rPr lang="en-AU" sz="1600" b="0" dirty="0">
                <a:solidFill>
                  <a:srgbClr val="CE9178"/>
                </a:solidFill>
                <a:effectLst/>
                <a:latin typeface="Consolas" panose="020B0609020204030204" pitchFamily="49" charset="0"/>
              </a:rPr>
              <a:t>"A gigantic metallic flower sculpture with reflective mirror-like 	petals and strong stamens."</a:t>
            </a:r>
            <a:r>
              <a:rPr lang="en-AU" sz="1600" b="0" dirty="0">
                <a:solidFill>
                  <a:srgbClr val="CCCCCC"/>
                </a:solidFill>
                <a:effectLst/>
                <a:latin typeface="Consolas" panose="020B0609020204030204" pitchFamily="49" charset="0"/>
              </a:rPr>
              <a:t>,</a:t>
            </a:r>
          </a:p>
          <a:p>
            <a:r>
              <a:rPr lang="en-AU" sz="16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65326368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Using React hooks</a:t>
            </a:r>
            <a:endParaRPr b="1" dirty="0"/>
          </a:p>
        </p:txBody>
      </p:sp>
      <p:sp>
        <p:nvSpPr>
          <p:cNvPr id="3" name="Content Placeholder 2"/>
          <p:cNvSpPr>
            <a:spLocks noGrp="1"/>
          </p:cNvSpPr>
          <p:nvPr>
            <p:ph idx="1"/>
          </p:nvPr>
        </p:nvSpPr>
        <p:spPr>
          <a:xfrm>
            <a:off x="838200" y="1980751"/>
            <a:ext cx="10297160" cy="2682689"/>
          </a:xfrm>
        </p:spPr>
        <p:txBody>
          <a:bodyPr>
            <a:normAutofit fontScale="85000" lnSpcReduction="10000"/>
          </a:bodyPr>
          <a:lstStyle/>
          <a:p>
            <a:pPr marL="0" indent="0">
              <a:buNone/>
            </a:pPr>
            <a:r>
              <a:rPr lang="en-AU" dirty="0"/>
              <a:t>We will use </a:t>
            </a:r>
            <a:r>
              <a:rPr lang="en-AU" b="1" dirty="0" err="1">
                <a:solidFill>
                  <a:schemeClr val="bg2"/>
                </a:solidFill>
              </a:rPr>
              <a:t>useEffect</a:t>
            </a:r>
            <a:r>
              <a:rPr lang="en-AU" dirty="0"/>
              <a:t> and </a:t>
            </a:r>
            <a:r>
              <a:rPr lang="en-AU" b="1" dirty="0" err="1">
                <a:solidFill>
                  <a:schemeClr val="bg2"/>
                </a:solidFill>
              </a:rPr>
              <a:t>useParams</a:t>
            </a:r>
            <a:r>
              <a:rPr lang="en-AU" b="1" dirty="0">
                <a:solidFill>
                  <a:schemeClr val="bg2"/>
                </a:solidFill>
              </a:rPr>
              <a:t> </a:t>
            </a:r>
            <a:r>
              <a:rPr lang="en-AU" dirty="0"/>
              <a:t>to capture the </a:t>
            </a:r>
            <a:r>
              <a:rPr lang="en-AU" b="1" dirty="0">
                <a:solidFill>
                  <a:srgbClr val="FFC000"/>
                </a:solidFill>
              </a:rPr>
              <a:t>id</a:t>
            </a:r>
            <a:r>
              <a:rPr lang="en-AU" dirty="0"/>
              <a:t> from the </a:t>
            </a:r>
            <a:r>
              <a:rPr lang="en-AU" dirty="0" err="1"/>
              <a:t>url</a:t>
            </a:r>
            <a:r>
              <a:rPr lang="en-AU" dirty="0"/>
              <a:t> and send our request</a:t>
            </a:r>
          </a:p>
          <a:p>
            <a:pPr marL="742950" indent="-742950">
              <a:buFont typeface="+mj-lt"/>
              <a:buAutoNum type="arabicPeriod"/>
            </a:pPr>
            <a:r>
              <a:rPr lang="en-AU" dirty="0"/>
              <a:t>we need to add a unique identifier to each sculpture</a:t>
            </a:r>
          </a:p>
          <a:p>
            <a:pPr marL="742950" indent="-742950">
              <a:buFont typeface="+mj-lt"/>
              <a:buAutoNum type="arabicPeriod"/>
            </a:pPr>
            <a:r>
              <a:rPr lang="en-AU" dirty="0"/>
              <a:t>then we need to pass our property as a matching parameter in the </a:t>
            </a:r>
            <a:r>
              <a:rPr lang="en-AU" dirty="0" err="1"/>
              <a:t>url</a:t>
            </a:r>
            <a:r>
              <a:rPr lang="en-AU" dirty="0"/>
              <a:t> so we can search our array</a:t>
            </a:r>
          </a:p>
          <a:p>
            <a:pPr marL="0" indent="0">
              <a:buNone/>
            </a:pPr>
            <a:endParaRPr lang="en-AU" dirty="0"/>
          </a:p>
        </p:txBody>
      </p:sp>
      <p:sp>
        <p:nvSpPr>
          <p:cNvPr id="6" name="TextBox 5">
            <a:extLst>
              <a:ext uri="{FF2B5EF4-FFF2-40B4-BE49-F238E27FC236}">
                <a16:creationId xmlns:a16="http://schemas.microsoft.com/office/drawing/2014/main" id="{1B93E67E-1CCD-E91C-0008-9E3DD836ED30}"/>
              </a:ext>
            </a:extLst>
          </p:cNvPr>
          <p:cNvSpPr txBox="1"/>
          <p:nvPr/>
        </p:nvSpPr>
        <p:spPr>
          <a:xfrm>
            <a:off x="416560" y="4672749"/>
            <a:ext cx="4490720" cy="1754326"/>
          </a:xfrm>
          <a:prstGeom prst="rect">
            <a:avLst/>
          </a:prstGeom>
          <a:solidFill>
            <a:srgbClr val="000000"/>
          </a:solidFill>
        </p:spPr>
        <p:txBody>
          <a:bodyPr wrap="square">
            <a:spAutoFit/>
          </a:bodyPr>
          <a:lstStyle/>
          <a:p>
            <a:r>
              <a:rPr lang="en-AU" b="0" dirty="0">
                <a:solidFill>
                  <a:srgbClr val="CCCCCC"/>
                </a:solidFill>
                <a:effectLst/>
                <a:latin typeface="Consolas" panose="020B0609020204030204" pitchFamily="49" charset="0"/>
              </a:rPr>
              <a:t>  {</a:t>
            </a:r>
          </a:p>
          <a:p>
            <a:r>
              <a:rPr lang="en-AU" b="0" dirty="0">
                <a:solidFill>
                  <a:srgbClr val="CCCCCC"/>
                </a:solidFill>
                <a:effectLst/>
                <a:latin typeface="Consolas" panose="020B0609020204030204" pitchFamily="49" charset="0"/>
              </a:rPr>
              <a:t>    </a:t>
            </a:r>
            <a:r>
              <a:rPr lang="en-AU" b="0" dirty="0">
                <a:solidFill>
                  <a:srgbClr val="9CDCFE"/>
                </a:solidFill>
                <a:effectLst/>
                <a:latin typeface="Consolas" panose="020B0609020204030204" pitchFamily="49" charset="0"/>
              </a:rPr>
              <a:t>id:</a:t>
            </a:r>
            <a:r>
              <a:rPr lang="en-AU" b="0" dirty="0">
                <a:solidFill>
                  <a:srgbClr val="CCCCCC"/>
                </a:solidFill>
                <a:effectLst/>
                <a:latin typeface="Consolas" panose="020B0609020204030204" pitchFamily="49" charset="0"/>
              </a:rPr>
              <a:t> </a:t>
            </a:r>
            <a:r>
              <a:rPr lang="en-AU" b="0" dirty="0">
                <a:solidFill>
                  <a:srgbClr val="B5CEA8"/>
                </a:solidFill>
                <a:effectLst/>
                <a:latin typeface="Consolas" panose="020B0609020204030204" pitchFamily="49" charset="0"/>
              </a:rPr>
              <a:t>9</a:t>
            </a:r>
            <a:r>
              <a:rPr lang="en-AU" b="0" dirty="0">
                <a:solidFill>
                  <a:srgbClr val="CCCCCC"/>
                </a:solidFill>
                <a:effectLst/>
                <a:latin typeface="Consolas" panose="020B0609020204030204" pitchFamily="49" charset="0"/>
              </a:rPr>
              <a:t>,</a:t>
            </a:r>
          </a:p>
          <a:p>
            <a:r>
              <a:rPr lang="en-AU" b="0" dirty="0">
                <a:solidFill>
                  <a:srgbClr val="CCCCCC"/>
                </a:solidFill>
                <a:effectLst/>
                <a:latin typeface="Consolas" panose="020B0609020204030204" pitchFamily="49" charset="0"/>
              </a:rPr>
              <a:t>    </a:t>
            </a:r>
            <a:r>
              <a:rPr lang="en-AU" b="0" dirty="0">
                <a:solidFill>
                  <a:srgbClr val="9CDCFE"/>
                </a:solidFill>
                <a:effectLst/>
                <a:latin typeface="Consolas" panose="020B0609020204030204" pitchFamily="49" charset="0"/>
              </a:rPr>
              <a:t>name:</a:t>
            </a:r>
            <a:r>
              <a:rPr lang="en-AU" b="0" dirty="0">
                <a:solidFill>
                  <a:srgbClr val="CCCCCC"/>
                </a:solidFill>
                <a:effectLst/>
                <a:latin typeface="Consolas" panose="020B0609020204030204" pitchFamily="49" charset="0"/>
              </a:rPr>
              <a:t> </a:t>
            </a:r>
            <a:r>
              <a:rPr lang="en-AU" b="0" dirty="0">
                <a:solidFill>
                  <a:srgbClr val="CE9178"/>
                </a:solidFill>
                <a:effectLst/>
                <a:latin typeface="Consolas" panose="020B0609020204030204" pitchFamily="49" charset="0"/>
              </a:rPr>
              <a:t>"Terracotta Army"</a:t>
            </a:r>
            <a:r>
              <a:rPr lang="en-AU" b="0" dirty="0">
                <a:solidFill>
                  <a:srgbClr val="CCCCCC"/>
                </a:solidFill>
                <a:effectLst/>
                <a:latin typeface="Consolas" panose="020B0609020204030204" pitchFamily="49" charset="0"/>
              </a:rPr>
              <a:t>,</a:t>
            </a:r>
          </a:p>
          <a:p>
            <a:r>
              <a:rPr lang="en-AU" b="0" dirty="0">
                <a:solidFill>
                  <a:srgbClr val="CCCCCC"/>
                </a:solidFill>
                <a:effectLst/>
                <a:latin typeface="Consolas" panose="020B0609020204030204" pitchFamily="49" charset="0"/>
              </a:rPr>
              <a:t>    </a:t>
            </a:r>
            <a:r>
              <a:rPr lang="en-AU" b="0" dirty="0">
                <a:solidFill>
                  <a:srgbClr val="9CDCFE"/>
                </a:solidFill>
                <a:effectLst/>
                <a:latin typeface="Consolas" panose="020B0609020204030204" pitchFamily="49" charset="0"/>
              </a:rPr>
              <a:t>artist:</a:t>
            </a:r>
            <a:r>
              <a:rPr lang="en-AU" b="0" dirty="0">
                <a:solidFill>
                  <a:srgbClr val="CCCCCC"/>
                </a:solidFill>
                <a:effectLst/>
                <a:latin typeface="Consolas" panose="020B0609020204030204" pitchFamily="49" charset="0"/>
              </a:rPr>
              <a:t> </a:t>
            </a:r>
            <a:r>
              <a:rPr lang="en-AU" b="0" dirty="0">
                <a:solidFill>
                  <a:srgbClr val="CE9178"/>
                </a:solidFill>
                <a:effectLst/>
                <a:latin typeface="Consolas" panose="020B0609020204030204" pitchFamily="49" charset="0"/>
              </a:rPr>
              <a:t>"Unknown Artist"</a:t>
            </a:r>
            <a:r>
              <a:rPr lang="en-AU" b="0" dirty="0">
                <a:solidFill>
                  <a:srgbClr val="CCCCCC"/>
                </a:solidFill>
                <a:effectLst/>
                <a:latin typeface="Consolas" panose="020B0609020204030204" pitchFamily="49" charset="0"/>
              </a:rPr>
              <a:t>,</a:t>
            </a:r>
          </a:p>
          <a:p>
            <a:r>
              <a:rPr lang="en-AU" b="0" dirty="0">
                <a:solidFill>
                  <a:srgbClr val="CCCCCC"/>
                </a:solidFill>
                <a:effectLst/>
                <a:latin typeface="Consolas" panose="020B0609020204030204" pitchFamily="49" charset="0"/>
              </a:rPr>
              <a:t>	…</a:t>
            </a:r>
          </a:p>
          <a:p>
            <a:r>
              <a:rPr lang="en-AU" b="0" dirty="0">
                <a:solidFill>
                  <a:srgbClr val="CCCCCC"/>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1ABF4A3E-0440-FA88-6340-00D88A420C3F}"/>
              </a:ext>
            </a:extLst>
          </p:cNvPr>
          <p:cNvSpPr txBox="1"/>
          <p:nvPr/>
        </p:nvSpPr>
        <p:spPr>
          <a:xfrm>
            <a:off x="4907280" y="4953503"/>
            <a:ext cx="7081520" cy="1200329"/>
          </a:xfrm>
          <a:prstGeom prst="rect">
            <a:avLst/>
          </a:prstGeom>
          <a:solidFill>
            <a:srgbClr val="000000"/>
          </a:solidFill>
        </p:spPr>
        <p:txBody>
          <a:bodyPr wrap="square">
            <a:spAutoFit/>
          </a:bodyPr>
          <a:lstStyle/>
          <a:p>
            <a:r>
              <a:rPr lang="en-AU" b="0" dirty="0">
                <a:solidFill>
                  <a:srgbClr val="808080"/>
                </a:solidFill>
                <a:effectLst/>
                <a:latin typeface="Consolas" panose="020B0609020204030204" pitchFamily="49" charset="0"/>
              </a:rPr>
              <a:t>&lt;</a:t>
            </a:r>
            <a:r>
              <a:rPr lang="en-AU" b="0" dirty="0">
                <a:solidFill>
                  <a:srgbClr val="4EC9B0"/>
                </a:solidFill>
                <a:effectLst/>
                <a:latin typeface="Consolas" panose="020B0609020204030204" pitchFamily="49" charset="0"/>
              </a:rPr>
              <a:t>Link</a:t>
            </a:r>
            <a:r>
              <a:rPr lang="en-AU" b="0" dirty="0">
                <a:solidFill>
                  <a:srgbClr val="CCCCCC"/>
                </a:solidFill>
                <a:effectLst/>
                <a:latin typeface="Consolas" panose="020B0609020204030204" pitchFamily="49" charset="0"/>
              </a:rPr>
              <a:t> </a:t>
            </a:r>
            <a:r>
              <a:rPr lang="en-AU" b="0" dirty="0">
                <a:solidFill>
                  <a:srgbClr val="9CDCFE"/>
                </a:solidFill>
                <a:effectLst/>
                <a:latin typeface="Consolas" panose="020B0609020204030204" pitchFamily="49" charset="0"/>
              </a:rPr>
              <a:t>to</a:t>
            </a:r>
            <a:r>
              <a:rPr lang="en-AU" b="0" dirty="0">
                <a:solidFill>
                  <a:srgbClr val="D4D4D4"/>
                </a:solidFill>
                <a:effectLst/>
                <a:latin typeface="Consolas" panose="020B0609020204030204" pitchFamily="49" charset="0"/>
              </a:rPr>
              <a:t>=</a:t>
            </a:r>
            <a:r>
              <a:rPr lang="en-AU" b="0" dirty="0">
                <a:solidFill>
                  <a:srgbClr val="CE9178"/>
                </a:solidFill>
                <a:effectLst/>
                <a:latin typeface="Consolas" panose="020B0609020204030204" pitchFamily="49" charset="0"/>
              </a:rPr>
              <a:t>"/gallery/1"</a:t>
            </a:r>
            <a:r>
              <a:rPr lang="en-AU" b="0" dirty="0">
                <a:solidFill>
                  <a:srgbClr val="CCCCCC"/>
                </a:solidFill>
                <a:effectLst/>
                <a:latin typeface="Consolas" panose="020B0609020204030204" pitchFamily="49" charset="0"/>
              </a:rPr>
              <a:t> </a:t>
            </a:r>
            <a:r>
              <a:rPr lang="en-AU" b="0" dirty="0" err="1">
                <a:solidFill>
                  <a:srgbClr val="9CDCFE"/>
                </a:solidFill>
                <a:effectLst/>
                <a:latin typeface="Consolas" panose="020B0609020204030204" pitchFamily="49" charset="0"/>
              </a:rPr>
              <a:t>className</a:t>
            </a:r>
            <a:r>
              <a:rPr lang="en-AU" b="0" dirty="0">
                <a:solidFill>
                  <a:srgbClr val="D4D4D4"/>
                </a:solidFill>
                <a:effectLst/>
                <a:latin typeface="Consolas" panose="020B0609020204030204" pitchFamily="49" charset="0"/>
              </a:rPr>
              <a:t>=</a:t>
            </a:r>
            <a:r>
              <a:rPr lang="en-AU" b="0" dirty="0">
                <a:solidFill>
                  <a:srgbClr val="CE9178"/>
                </a:solidFill>
                <a:effectLst/>
                <a:latin typeface="Consolas" panose="020B0609020204030204" pitchFamily="49" charset="0"/>
              </a:rPr>
              <a:t>"navbar-item"</a:t>
            </a:r>
            <a:r>
              <a:rPr lang="en-AU" b="0" dirty="0">
                <a:solidFill>
                  <a:srgbClr val="808080"/>
                </a:solidFill>
                <a:effectLst/>
                <a:latin typeface="Consolas" panose="020B0609020204030204" pitchFamily="49" charset="0"/>
              </a:rPr>
              <a:t>&gt;</a:t>
            </a:r>
            <a:endParaRPr lang="en-AU" b="0" dirty="0">
              <a:solidFill>
                <a:srgbClr val="CCCCCC"/>
              </a:solidFill>
              <a:effectLst/>
              <a:latin typeface="Consolas" panose="020B0609020204030204" pitchFamily="49" charset="0"/>
            </a:endParaRPr>
          </a:p>
          <a:p>
            <a:r>
              <a:rPr lang="en-AU" b="0" dirty="0">
                <a:solidFill>
                  <a:srgbClr val="CCCCCC"/>
                </a:solidFill>
                <a:effectLst/>
                <a:latin typeface="Consolas" panose="020B0609020204030204" pitchFamily="49" charset="0"/>
              </a:rPr>
              <a:t>      Galaxy</a:t>
            </a:r>
          </a:p>
          <a:p>
            <a:r>
              <a:rPr lang="en-AU" b="0" dirty="0">
                <a:solidFill>
                  <a:srgbClr val="808080"/>
                </a:solidFill>
                <a:effectLst/>
                <a:latin typeface="Consolas" panose="020B0609020204030204" pitchFamily="49" charset="0"/>
              </a:rPr>
              <a:t>&lt;/</a:t>
            </a:r>
            <a:r>
              <a:rPr lang="en-AU" b="0" dirty="0">
                <a:solidFill>
                  <a:srgbClr val="4EC9B0"/>
                </a:solidFill>
                <a:effectLst/>
                <a:latin typeface="Consolas" panose="020B0609020204030204" pitchFamily="49" charset="0"/>
              </a:rPr>
              <a:t>Link</a:t>
            </a:r>
            <a:r>
              <a:rPr lang="en-AU" b="0" dirty="0">
                <a:solidFill>
                  <a:srgbClr val="808080"/>
                </a:solidFill>
                <a:effectLst/>
                <a:latin typeface="Consolas" panose="020B0609020204030204" pitchFamily="49" charset="0"/>
              </a:rPr>
              <a:t>&gt;</a:t>
            </a:r>
          </a:p>
          <a:p>
            <a:r>
              <a:rPr lang="en-AU" b="0" dirty="0">
                <a:solidFill>
                  <a:srgbClr val="808080"/>
                </a:solidFill>
                <a:effectLst/>
                <a:latin typeface="Consolas" panose="020B0609020204030204" pitchFamily="49" charset="0"/>
              </a:rPr>
              <a:t>&lt;</a:t>
            </a:r>
            <a:r>
              <a:rPr lang="en-AU" b="0" dirty="0">
                <a:solidFill>
                  <a:srgbClr val="4EC9B0"/>
                </a:solidFill>
                <a:effectLst/>
                <a:latin typeface="Consolas" panose="020B0609020204030204" pitchFamily="49" charset="0"/>
              </a:rPr>
              <a:t>Route</a:t>
            </a:r>
            <a:r>
              <a:rPr lang="en-AU" b="0" dirty="0">
                <a:solidFill>
                  <a:srgbClr val="CCCCCC"/>
                </a:solidFill>
                <a:effectLst/>
                <a:latin typeface="Consolas" panose="020B0609020204030204" pitchFamily="49" charset="0"/>
              </a:rPr>
              <a:t> </a:t>
            </a:r>
            <a:r>
              <a:rPr lang="en-AU" b="0" dirty="0">
                <a:solidFill>
                  <a:srgbClr val="9CDCFE"/>
                </a:solidFill>
                <a:effectLst/>
                <a:latin typeface="Consolas" panose="020B0609020204030204" pitchFamily="49" charset="0"/>
              </a:rPr>
              <a:t>path</a:t>
            </a:r>
            <a:r>
              <a:rPr lang="en-AU" b="0" dirty="0">
                <a:solidFill>
                  <a:srgbClr val="D4D4D4"/>
                </a:solidFill>
                <a:effectLst/>
                <a:latin typeface="Consolas" panose="020B0609020204030204" pitchFamily="49" charset="0"/>
              </a:rPr>
              <a:t>=</a:t>
            </a:r>
            <a:r>
              <a:rPr lang="en-AU" b="0" dirty="0">
                <a:solidFill>
                  <a:srgbClr val="CE9178"/>
                </a:solidFill>
                <a:effectLst/>
                <a:latin typeface="Consolas" panose="020B0609020204030204" pitchFamily="49" charset="0"/>
              </a:rPr>
              <a:t>"/gallery/:id"</a:t>
            </a:r>
            <a:r>
              <a:rPr lang="en-AU" b="0" dirty="0">
                <a:solidFill>
                  <a:srgbClr val="CCCCCC"/>
                </a:solidFill>
                <a:effectLst/>
                <a:latin typeface="Consolas" panose="020B0609020204030204" pitchFamily="49" charset="0"/>
              </a:rPr>
              <a:t> </a:t>
            </a:r>
            <a:r>
              <a:rPr lang="en-AU" b="0" dirty="0">
                <a:solidFill>
                  <a:srgbClr val="9CDCFE"/>
                </a:solidFill>
                <a:effectLst/>
                <a:latin typeface="Consolas" panose="020B0609020204030204" pitchFamily="49" charset="0"/>
              </a:rPr>
              <a:t>element</a:t>
            </a:r>
            <a:r>
              <a:rPr lang="en-AU" b="0" dirty="0">
                <a:solidFill>
                  <a:srgbClr val="D4D4D4"/>
                </a:solidFill>
                <a:effectLst/>
                <a:latin typeface="Consolas" panose="020B0609020204030204" pitchFamily="49" charset="0"/>
              </a:rPr>
              <a:t>=</a:t>
            </a:r>
            <a:r>
              <a:rPr lang="en-AU" b="0" dirty="0">
                <a:solidFill>
                  <a:srgbClr val="569CD6"/>
                </a:solidFill>
                <a:effectLst/>
                <a:latin typeface="Consolas" panose="020B0609020204030204" pitchFamily="49" charset="0"/>
              </a:rPr>
              <a:t>{</a:t>
            </a:r>
            <a:r>
              <a:rPr lang="en-AU" b="0" dirty="0">
                <a:solidFill>
                  <a:srgbClr val="808080"/>
                </a:solidFill>
                <a:effectLst/>
                <a:latin typeface="Consolas" panose="020B0609020204030204" pitchFamily="49" charset="0"/>
              </a:rPr>
              <a:t>&lt;</a:t>
            </a:r>
            <a:r>
              <a:rPr lang="en-AU" b="0" dirty="0" err="1">
                <a:solidFill>
                  <a:srgbClr val="4EC9B0"/>
                </a:solidFill>
                <a:effectLst/>
                <a:latin typeface="Consolas" panose="020B0609020204030204" pitchFamily="49" charset="0"/>
              </a:rPr>
              <a:t>GalleryItem</a:t>
            </a:r>
            <a:r>
              <a:rPr lang="en-AU" b="0" dirty="0">
                <a:solidFill>
                  <a:srgbClr val="D4D4D4"/>
                </a:solidFill>
                <a:effectLst/>
                <a:latin typeface="Consolas" panose="020B0609020204030204" pitchFamily="49" charset="0"/>
              </a:rPr>
              <a:t> </a:t>
            </a:r>
            <a:r>
              <a:rPr lang="en-AU" b="0" dirty="0">
                <a:solidFill>
                  <a:srgbClr val="808080"/>
                </a:solidFill>
                <a:effectLst/>
                <a:latin typeface="Consolas" panose="020B0609020204030204" pitchFamily="49" charset="0"/>
              </a:rPr>
              <a:t>/&gt;</a:t>
            </a:r>
            <a:r>
              <a:rPr lang="en-AU" b="0" dirty="0">
                <a:solidFill>
                  <a:srgbClr val="569CD6"/>
                </a:solidFill>
                <a:effectLst/>
                <a:latin typeface="Consolas" panose="020B0609020204030204" pitchFamily="49" charset="0"/>
              </a:rPr>
              <a:t>}</a:t>
            </a:r>
            <a:r>
              <a:rPr lang="en-AU" b="0" dirty="0">
                <a:solidFill>
                  <a:srgbClr val="CCCCCC"/>
                </a:solidFill>
                <a:effectLst/>
                <a:latin typeface="Consolas" panose="020B0609020204030204" pitchFamily="49" charset="0"/>
              </a:rPr>
              <a:t> </a:t>
            </a:r>
            <a:r>
              <a:rPr lang="en-AU" b="0" dirty="0">
                <a:solidFill>
                  <a:srgbClr val="808080"/>
                </a:solidFill>
                <a:effectLst/>
                <a:latin typeface="Consolas" panose="020B0609020204030204" pitchFamily="49" charset="0"/>
              </a:rPr>
              <a:t>/&gt;</a:t>
            </a:r>
            <a:endParaRPr lang="en-AU"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4724078"/>
      </p:ext>
    </p:extLst>
  </p:cSld>
  <p:clrMapOvr>
    <a:masterClrMapping/>
  </p:clrMapOvr>
  <p:transition spd="slow">
    <p:fade/>
  </p:transition>
</p:sld>
</file>

<file path=ppt/theme/theme1.xml><?xml version="1.0" encoding="utf-8"?>
<a:theme xmlns:a="http://schemas.openxmlformats.org/drawingml/2006/main" name="TAFE-White-BG-C">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023.potx" id="{921313E3-754C-4B0C-B337-F29123D3135B}" vid="{C92A6A38-762D-4D1E-84F6-35B86993516B}"/>
    </a:ext>
  </a:extLst>
</a:theme>
</file>

<file path=ppt/theme/theme10.xml><?xml version="1.0" encoding="utf-8"?>
<a:theme xmlns:a="http://schemas.openxmlformats.org/drawingml/2006/main" name="1_TAFE-White-BG-C">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FE-White-BG-C" id="{512C2FDB-8C93-844A-9C7C-E16B2F56908F}" vid="{F409DB23-9C1D-2B4A-B99D-0844671217B0}"/>
    </a:ext>
  </a:extLst>
</a:theme>
</file>

<file path=ppt/theme/theme11.xml><?xml version="1.0" encoding="utf-8"?>
<a:theme xmlns:a="http://schemas.openxmlformats.org/drawingml/2006/main" name="10_Office Theme">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Theme">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Theme">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TAFE-White-BG-B">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FE-White-BG-B" id="{2956925C-A3E0-A44D-A1CA-96DE5E326E72}" vid="{BF725D3F-94CF-3B48-BC06-35479312206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Office Theme">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023.potx" id="{921313E3-754C-4B0C-B337-F29123D3135B}" vid="{D1B6720D-EE33-4432-8F34-AC78FA415D44}"/>
    </a:ext>
  </a:extLst>
</a:theme>
</file>

<file path=ppt/theme/theme3.xml><?xml version="1.0" encoding="utf-8"?>
<a:theme xmlns:a="http://schemas.openxmlformats.org/drawingml/2006/main" name="9_Office Theme">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023.potx" id="{921313E3-754C-4B0C-B337-F29123D3135B}" vid="{D1B6720D-EE33-4432-8F34-AC78FA415D44}"/>
    </a:ext>
  </a:extLst>
</a:theme>
</file>

<file path=ppt/theme/theme4.xml><?xml version="1.0" encoding="utf-8"?>
<a:theme xmlns:a="http://schemas.openxmlformats.org/drawingml/2006/main" name="3_Office Theme">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023.potx" id="{921313E3-754C-4B0C-B337-F29123D3135B}" vid="{74005428-A334-41FB-9C76-B70EADF29CBB}"/>
    </a:ext>
  </a:extLst>
</a:theme>
</file>

<file path=ppt/theme/theme5.xml><?xml version="1.0" encoding="utf-8"?>
<a:theme xmlns:a="http://schemas.openxmlformats.org/drawingml/2006/main" name="4_Office Theme">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023.potx" id="{921313E3-754C-4B0C-B337-F29123D3135B}" vid="{FB2A232E-75D7-4897-BB1C-74DF42300102}"/>
    </a:ext>
  </a:extLst>
</a:theme>
</file>

<file path=ppt/theme/theme6.xml><?xml version="1.0" encoding="utf-8"?>
<a:theme xmlns:a="http://schemas.openxmlformats.org/drawingml/2006/main" name="5_Office Theme">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023.potx" id="{921313E3-754C-4B0C-B337-F29123D3135B}" vid="{B197BA3C-52E1-452E-9ECF-A8FC308A75CB}"/>
    </a:ext>
  </a:extLst>
</a:theme>
</file>

<file path=ppt/theme/theme7.xml><?xml version="1.0" encoding="utf-8"?>
<a:theme xmlns:a="http://schemas.openxmlformats.org/drawingml/2006/main" name="TAFE-Dark-BG-animated">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023.potx" id="{921313E3-754C-4B0C-B337-F29123D3135B}" vid="{091D9253-E664-4300-BB76-B0EA74ABD4E3}"/>
    </a:ext>
  </a:extLst>
</a:theme>
</file>

<file path=ppt/theme/theme8.xml><?xml version="1.0" encoding="utf-8"?>
<a:theme xmlns:a="http://schemas.openxmlformats.org/drawingml/2006/main" name="6_Office Theme">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023.potx" id="{921313E3-754C-4B0C-B337-F29123D3135B}" vid="{F5315164-D39B-4AAC-B304-B1A2B031A95B}"/>
    </a:ext>
  </a:extLst>
</a:theme>
</file>

<file path=ppt/theme/theme9.xml><?xml version="1.0" encoding="utf-8"?>
<a:theme xmlns:a="http://schemas.openxmlformats.org/drawingml/2006/main" name="7_Office Theme">
  <a:themeElements>
    <a:clrScheme name="NMTAF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D5FF"/>
      </a:hlink>
      <a:folHlink>
        <a:srgbClr val="FF89D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023.potx" id="{921313E3-754C-4B0C-B337-F29123D3135B}" vid="{53110149-A4D3-4904-BBE1-036CB5C878D3}"/>
    </a:ext>
  </a:extLst>
</a:theme>
</file>

<file path=docProps/app.xml><?xml version="1.0" encoding="utf-8"?>
<Properties xmlns="http://schemas.openxmlformats.org/officeDocument/2006/extended-properties" xmlns:vt="http://schemas.openxmlformats.org/officeDocument/2006/docPropsVTypes">
  <Template>Presentation-2023</Template>
  <TotalTime>4414</TotalTime>
  <Words>1192</Words>
  <Application>Microsoft Office PowerPoint</Application>
  <PresentationFormat>Widescreen</PresentationFormat>
  <Paragraphs>141</Paragraphs>
  <Slides>21</Slides>
  <Notes>1</Notes>
  <HiddenSlides>0</HiddenSlides>
  <MMClips>0</MMClips>
  <ScaleCrop>false</ScaleCrop>
  <HeadingPairs>
    <vt:vector size="6" baseType="variant">
      <vt:variant>
        <vt:lpstr>Fonts Used</vt:lpstr>
      </vt:variant>
      <vt:variant>
        <vt:i4>5</vt:i4>
      </vt:variant>
      <vt:variant>
        <vt:lpstr>Theme</vt:lpstr>
      </vt:variant>
      <vt:variant>
        <vt:i4>14</vt:i4>
      </vt:variant>
      <vt:variant>
        <vt:lpstr>Slide Titles</vt:lpstr>
      </vt:variant>
      <vt:variant>
        <vt:i4>21</vt:i4>
      </vt:variant>
    </vt:vector>
  </HeadingPairs>
  <TitlesOfParts>
    <vt:vector size="40" baseType="lpstr">
      <vt:lpstr>Arial</vt:lpstr>
      <vt:lpstr>Calibri</vt:lpstr>
      <vt:lpstr>Calibri Light</vt:lpstr>
      <vt:lpstr>Consolas</vt:lpstr>
      <vt:lpstr>Fira Code</vt:lpstr>
      <vt:lpstr>TAFE-White-BG-C</vt:lpstr>
      <vt:lpstr>8_Office Theme</vt:lpstr>
      <vt:lpstr>9_Office Theme</vt:lpstr>
      <vt:lpstr>3_Office Theme</vt:lpstr>
      <vt:lpstr>4_Office Theme</vt:lpstr>
      <vt:lpstr>5_Office Theme</vt:lpstr>
      <vt:lpstr>TAFE-Dark-BG-animated</vt:lpstr>
      <vt:lpstr>6_Office Theme</vt:lpstr>
      <vt:lpstr>7_Office Theme</vt:lpstr>
      <vt:lpstr>1_TAFE-White-BG-C</vt:lpstr>
      <vt:lpstr>10_Office Theme</vt:lpstr>
      <vt:lpstr>11_Office Theme</vt:lpstr>
      <vt:lpstr>12_Office Theme</vt:lpstr>
      <vt:lpstr>TAFE-White-BG-B</vt:lpstr>
      <vt:lpstr> Diploma Web Application Development: Introduction</vt:lpstr>
      <vt:lpstr>Routing in React &amp; Intro to Next JS</vt:lpstr>
      <vt:lpstr>Recap</vt:lpstr>
      <vt:lpstr>Move our Apod API -1 </vt:lpstr>
      <vt:lpstr>Move our Apod API – 2</vt:lpstr>
      <vt:lpstr>PeopleList using the Map function</vt:lpstr>
      <vt:lpstr>Testing a Dynamic Route</vt:lpstr>
      <vt:lpstr>Building a Dynamic Route</vt:lpstr>
      <vt:lpstr>Using React hooks</vt:lpstr>
      <vt:lpstr>GalleryItem Component</vt:lpstr>
      <vt:lpstr>Next JS – Nested Routes</vt:lpstr>
      <vt:lpstr>Next JS – Choosing How we Render</vt:lpstr>
      <vt:lpstr>Next JS &amp; React</vt:lpstr>
      <vt:lpstr>Next JS features</vt:lpstr>
      <vt:lpstr>Server vs Client</vt:lpstr>
      <vt:lpstr>Planning your Server vs Client Decision</vt:lpstr>
      <vt:lpstr>Next JS folder structure</vt:lpstr>
      <vt:lpstr>Activity 1: Adding a Package</vt:lpstr>
      <vt:lpstr>Activity 3: CLI Activity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 Introduction</dc:title>
  <dc:creator>Adrian Gould</dc:creator>
  <cp:lastModifiedBy>John Robertson</cp:lastModifiedBy>
  <cp:revision>58</cp:revision>
  <dcterms:created xsi:type="dcterms:W3CDTF">2023-07-07T02:00:43Z</dcterms:created>
  <dcterms:modified xsi:type="dcterms:W3CDTF">2024-10-15T03:55:45Z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2023-07-09T17:39:43Z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934bf055-5d58-4591-8f85-6de4d295ed91</vt:lpwstr>
  </property>
  <property fmtid="{D5CDD505-2E9C-101B-9397-08002B2CF9AE}" pid="8" name="MSIP_Label_f3ac7e5b-5da2-46c7-8677-8a6b50f7d886_ContentBits">
    <vt:lpwstr>1</vt:lpwstr>
  </property>
  <property fmtid="{D5CDD505-2E9C-101B-9397-08002B2CF9AE}" pid="9" name="ClassificationContentMarkingHeaderLocations">
    <vt:lpwstr>TAFE-White-BG-C:4\8_Office Theme:4\9_Office Theme:4\3_Office Theme:4\4_Office Theme:4\5_Office Theme:4\TAFE-Dark-BG-animated:4\6_Office Theme:4\7_Office Theme:4\1_TAFE-White-BG-C:7\10_Office Theme:8\11_Office Theme:7\12_Office Theme:7\TAFE-White-BG-B:7</vt:lpwstr>
  </property>
  <property fmtid="{D5CDD505-2E9C-101B-9397-08002B2CF9AE}" pid="10" name="ClassificationContentMarkingHeaderText">
    <vt:lpwstr>OFFICIAL</vt:lpwstr>
  </property>
</Properties>
</file>