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0E9392-8CCB-4DCE-89F7-87549283E5C6}" v="358" dt="2022-11-04T02:02:03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yam Shahabi Lotfabadi" userId="S::maryam.shahabilotfabadi@nmtafe.wa.edu.au::a5635b2d-0737-48a5-9baf-943e68bf5fa9" providerId="AD" clId="Web-{DC0E9392-8CCB-4DCE-89F7-87549283E5C6}"/>
    <pc:docChg chg="addSld modSld">
      <pc:chgData name="Maryam Shahabi Lotfabadi" userId="S::maryam.shahabilotfabadi@nmtafe.wa.edu.au::a5635b2d-0737-48a5-9baf-943e68bf5fa9" providerId="AD" clId="Web-{DC0E9392-8CCB-4DCE-89F7-87549283E5C6}" dt="2022-11-04T02:02:02.993" v="351" actId="20577"/>
      <pc:docMkLst>
        <pc:docMk/>
      </pc:docMkLst>
      <pc:sldChg chg="modSp">
        <pc:chgData name="Maryam Shahabi Lotfabadi" userId="S::maryam.shahabilotfabadi@nmtafe.wa.edu.au::a5635b2d-0737-48a5-9baf-943e68bf5fa9" providerId="AD" clId="Web-{DC0E9392-8CCB-4DCE-89F7-87549283E5C6}" dt="2022-11-04T01:20:49.282" v="16" actId="1076"/>
        <pc:sldMkLst>
          <pc:docMk/>
          <pc:sldMk cId="109857222" sldId="256"/>
        </pc:sldMkLst>
        <pc:spChg chg="mod">
          <ac:chgData name="Maryam Shahabi Lotfabadi" userId="S::maryam.shahabilotfabadi@nmtafe.wa.edu.au::a5635b2d-0737-48a5-9baf-943e68bf5fa9" providerId="AD" clId="Web-{DC0E9392-8CCB-4DCE-89F7-87549283E5C6}" dt="2022-11-04T01:20:19.859" v="1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ryam Shahabi Lotfabadi" userId="S::maryam.shahabilotfabadi@nmtafe.wa.edu.au::a5635b2d-0737-48a5-9baf-943e68bf5fa9" providerId="AD" clId="Web-{DC0E9392-8CCB-4DCE-89F7-87549283E5C6}" dt="2022-11-04T01:20:49.282" v="16" actId="1076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Maryam Shahabi Lotfabadi" userId="S::maryam.shahabilotfabadi@nmtafe.wa.edu.au::a5635b2d-0737-48a5-9baf-943e68bf5fa9" providerId="AD" clId="Web-{DC0E9392-8CCB-4DCE-89F7-87549283E5C6}" dt="2022-11-04T02:02:02.993" v="351" actId="20577"/>
        <pc:sldMkLst>
          <pc:docMk/>
          <pc:sldMk cId="2344200787" sldId="257"/>
        </pc:sldMkLst>
        <pc:spChg chg="mod">
          <ac:chgData name="Maryam Shahabi Lotfabadi" userId="S::maryam.shahabilotfabadi@nmtafe.wa.edu.au::a5635b2d-0737-48a5-9baf-943e68bf5fa9" providerId="AD" clId="Web-{DC0E9392-8CCB-4DCE-89F7-87549283E5C6}" dt="2022-11-04T01:26:47.248" v="70" actId="20577"/>
          <ac:spMkLst>
            <pc:docMk/>
            <pc:sldMk cId="2344200787" sldId="257"/>
            <ac:spMk id="2" creationId="{FE30D935-DFF0-D184-DBB6-5F92D465FF4B}"/>
          </ac:spMkLst>
        </pc:spChg>
        <pc:spChg chg="mod">
          <ac:chgData name="Maryam Shahabi Lotfabadi" userId="S::maryam.shahabilotfabadi@nmtafe.wa.edu.au::a5635b2d-0737-48a5-9baf-943e68bf5fa9" providerId="AD" clId="Web-{DC0E9392-8CCB-4DCE-89F7-87549283E5C6}" dt="2022-11-04T02:02:02.993" v="351" actId="20577"/>
          <ac:spMkLst>
            <pc:docMk/>
            <pc:sldMk cId="2344200787" sldId="257"/>
            <ac:spMk id="3" creationId="{D1A22510-E3D4-7294-939D-EE21134C39A7}"/>
          </ac:spMkLst>
        </pc:spChg>
      </pc:sldChg>
      <pc:sldChg chg="modSp new">
        <pc:chgData name="Maryam Shahabi Lotfabadi" userId="S::maryam.shahabilotfabadi@nmtafe.wa.edu.au::a5635b2d-0737-48a5-9baf-943e68bf5fa9" providerId="AD" clId="Web-{DC0E9392-8CCB-4DCE-89F7-87549283E5C6}" dt="2022-11-04T02:00:38.069" v="326" actId="20577"/>
        <pc:sldMkLst>
          <pc:docMk/>
          <pc:sldMk cId="2974118891" sldId="258"/>
        </pc:sldMkLst>
        <pc:spChg chg="mod">
          <ac:chgData name="Maryam Shahabi Lotfabadi" userId="S::maryam.shahabilotfabadi@nmtafe.wa.edu.au::a5635b2d-0737-48a5-9baf-943e68bf5fa9" providerId="AD" clId="Web-{DC0E9392-8CCB-4DCE-89F7-87549283E5C6}" dt="2022-11-04T01:43:02.594" v="214" actId="20577"/>
          <ac:spMkLst>
            <pc:docMk/>
            <pc:sldMk cId="2974118891" sldId="258"/>
            <ac:spMk id="2" creationId="{423EEEC9-3C73-4136-20E4-9E8652A08BFE}"/>
          </ac:spMkLst>
        </pc:spChg>
        <pc:spChg chg="mod">
          <ac:chgData name="Maryam Shahabi Lotfabadi" userId="S::maryam.shahabilotfabadi@nmtafe.wa.edu.au::a5635b2d-0737-48a5-9baf-943e68bf5fa9" providerId="AD" clId="Web-{DC0E9392-8CCB-4DCE-89F7-87549283E5C6}" dt="2022-11-04T02:00:38.069" v="326" actId="20577"/>
          <ac:spMkLst>
            <pc:docMk/>
            <pc:sldMk cId="2974118891" sldId="258"/>
            <ac:spMk id="3" creationId="{1242B17C-1B78-249A-BD90-922EF82F36C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d_83OykqbY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Car Price Predictions summary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6220" y="4958770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000" dirty="0">
                <a:ea typeface="+mn-lt"/>
                <a:cs typeface="+mn-lt"/>
                <a:hlinkClick r:id="rId2"/>
              </a:rPr>
              <a:t>https://www.youtube.com/watch?v=Hd_83OykqbY</a:t>
            </a:r>
            <a:r>
              <a:rPr lang="en-GB" sz="1000" dirty="0">
                <a:ea typeface="+mn-lt"/>
                <a:cs typeface="+mn-lt"/>
              </a:rPr>
              <a:t> 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D935-DFF0-D184-DBB6-5F92D465F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Prepare power Bi dashboard for ML prediction 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22510-E3D4-7294-939D-EE21134C3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566" y="221591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Activity: Create a title for your dashboard</a:t>
            </a:r>
          </a:p>
          <a:p>
            <a:r>
              <a:rPr lang="en-GB" dirty="0">
                <a:cs typeface="Calibri"/>
              </a:rPr>
              <a:t>Activity: Using slicer create Engine Type, Cylinder Number, Fuel Type and Phase. </a:t>
            </a:r>
          </a:p>
          <a:p>
            <a:r>
              <a:rPr lang="en-GB" dirty="0">
                <a:cs typeface="Calibri"/>
              </a:rPr>
              <a:t>Activity: create number of cars per car body using </a:t>
            </a:r>
            <a:r>
              <a:rPr lang="en-GB" dirty="0">
                <a:ea typeface="+mn-lt"/>
                <a:cs typeface="+mn-lt"/>
              </a:rPr>
              <a:t>cluster column chart</a:t>
            </a:r>
            <a:r>
              <a:rPr lang="en-GB" dirty="0">
                <a:cs typeface="Calibri"/>
              </a:rPr>
              <a:t>.</a:t>
            </a:r>
          </a:p>
          <a:p>
            <a:r>
              <a:rPr lang="en-GB" dirty="0">
                <a:cs typeface="Calibri"/>
              </a:rPr>
              <a:t>Activity: create Average price per car and number of cars using card. </a:t>
            </a:r>
          </a:p>
          <a:p>
            <a:r>
              <a:rPr lang="en-GB" dirty="0">
                <a:cs typeface="Calibri"/>
              </a:rPr>
              <a:t>Activity: create Average</a:t>
            </a:r>
            <a:r>
              <a:rPr lang="en-GB" dirty="0">
                <a:ea typeface="+mn-lt"/>
                <a:cs typeface="+mn-lt"/>
              </a:rPr>
              <a:t> price per car body using  cluster column chart.</a:t>
            </a:r>
          </a:p>
          <a:p>
            <a:r>
              <a:rPr lang="en-GB" dirty="0">
                <a:ea typeface="+mn-lt"/>
                <a:cs typeface="+mn-lt"/>
              </a:rPr>
              <a:t>Activity: create number of cars per phase using clustered bar chart.</a:t>
            </a:r>
          </a:p>
          <a:p>
            <a:endParaRPr lang="en-GB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4200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EEC9-3C73-4136-20E4-9E8652A08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Prepare power Bi dashboard for ML prediction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2B17C-1B78-249A-BD90-922EF82F3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Activity: create Best predictors for car price using </a:t>
            </a:r>
            <a:r>
              <a:rPr lang="en-GB" dirty="0">
                <a:ea typeface="+mn-lt"/>
                <a:cs typeface="+mn-lt"/>
              </a:rPr>
              <a:t>textbox.</a:t>
            </a:r>
          </a:p>
          <a:p>
            <a:r>
              <a:rPr lang="en-GB" dirty="0">
                <a:cs typeface="Calibri"/>
              </a:rPr>
              <a:t>Activity: create price vs Engine size using </a:t>
            </a:r>
            <a:r>
              <a:rPr lang="en-GB" dirty="0">
                <a:ea typeface="+mn-lt"/>
                <a:cs typeface="+mn-lt"/>
              </a:rPr>
              <a:t>scatter plot.</a:t>
            </a:r>
          </a:p>
          <a:p>
            <a:r>
              <a:rPr lang="en-GB" dirty="0">
                <a:cs typeface="Calibri"/>
              </a:rPr>
              <a:t>Activity: create actual vs predicted price using </a:t>
            </a:r>
            <a:r>
              <a:rPr lang="en-GB" dirty="0">
                <a:ea typeface="+mn-lt"/>
                <a:cs typeface="+mn-lt"/>
              </a:rPr>
              <a:t>clustered bar chart.</a:t>
            </a:r>
          </a:p>
          <a:p>
            <a:r>
              <a:rPr lang="en-GB" dirty="0">
                <a:cs typeface="Calibri"/>
              </a:rPr>
              <a:t>Activity: create summary table using table.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4118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Car Price Predictions summary</vt:lpstr>
      <vt:lpstr>Prepare power Bi dashboard for ML prediction </vt:lpstr>
      <vt:lpstr>Prepare power Bi dashboard for ML 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121</cp:revision>
  <dcterms:created xsi:type="dcterms:W3CDTF">2022-11-04T01:20:00Z</dcterms:created>
  <dcterms:modified xsi:type="dcterms:W3CDTF">2022-11-04T02:02:11Z</dcterms:modified>
</cp:coreProperties>
</file>