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sldIdLst>
    <p:sldId id="256" r:id="rId5"/>
    <p:sldId id="278" r:id="rId6"/>
    <p:sldId id="293" r:id="rId7"/>
    <p:sldId id="295" r:id="rId8"/>
    <p:sldId id="338" r:id="rId9"/>
    <p:sldId id="296" r:id="rId10"/>
    <p:sldId id="339" r:id="rId11"/>
    <p:sldId id="297" r:id="rId12"/>
    <p:sldId id="340" r:id="rId13"/>
    <p:sldId id="341" r:id="rId14"/>
    <p:sldId id="300" r:id="rId15"/>
    <p:sldId id="342" r:id="rId16"/>
    <p:sldId id="299" r:id="rId17"/>
    <p:sldId id="343" r:id="rId18"/>
    <p:sldId id="345" r:id="rId19"/>
    <p:sldId id="344" r:id="rId20"/>
    <p:sldId id="346" r:id="rId21"/>
    <p:sldId id="347" r:id="rId22"/>
    <p:sldId id="348" r:id="rId23"/>
    <p:sldId id="298" r:id="rId24"/>
    <p:sldId id="301" r:id="rId25"/>
    <p:sldId id="302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04" r:id="rId34"/>
    <p:sldId id="356" r:id="rId35"/>
    <p:sldId id="303" r:id="rId36"/>
    <p:sldId id="357" r:id="rId37"/>
    <p:sldId id="359" r:id="rId38"/>
    <p:sldId id="358" r:id="rId39"/>
    <p:sldId id="360" r:id="rId40"/>
    <p:sldId id="361" r:id="rId41"/>
    <p:sldId id="362" r:id="rId42"/>
    <p:sldId id="337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C8DAD-D3AA-2C93-5895-9D92A7E84DD6}" v="6217" dt="2021-08-04T07:53:52.883"/>
    <p1510:client id="{C690E63B-AF36-8A3D-A173-5724D7ED709C}" v="6226" dt="2021-08-04T06:25:11.532"/>
    <p1510:client id="{DD2321A7-0383-057B-67A9-EEC7CC28894B}" v="3002" dt="2021-08-04T03:57:44.025"/>
    <p1510:client id="{DE4839CD-8EEB-F9E5-C4B7-65FE94B8D49F}" v="1" dt="2021-08-04T03:19:5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9" autoAdjust="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85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Oakley" userId="S::stephen.oakley@nmtafe.wa.edu.au::ab2d6967-4087-4157-800e-5be74681577c" providerId="AD" clId="Web-{C690E63B-AF36-8A3D-A173-5724D7ED709C}"/>
    <pc:docChg chg="addSld delSld modSld sldOrd">
      <pc:chgData name="Stephen Oakley" userId="S::stephen.oakley@nmtafe.wa.edu.au::ab2d6967-4087-4157-800e-5be74681577c" providerId="AD" clId="Web-{C690E63B-AF36-8A3D-A173-5724D7ED709C}" dt="2021-08-04T06:25:11.532" v="4143" actId="20577"/>
      <pc:docMkLst>
        <pc:docMk/>
      </pc:docMkLst>
      <pc:sldChg chg="modSp">
        <pc:chgData name="Stephen Oakley" userId="S::stephen.oakley@nmtafe.wa.edu.au::ab2d6967-4087-4157-800e-5be74681577c" providerId="AD" clId="Web-{C690E63B-AF36-8A3D-A173-5724D7ED709C}" dt="2021-08-04T05:19:21.296" v="25" actId="20577"/>
        <pc:sldMkLst>
          <pc:docMk/>
          <pc:sldMk cId="1879081426" sldId="301"/>
        </pc:sldMkLst>
        <pc:spChg chg="mod">
          <ac:chgData name="Stephen Oakley" userId="S::stephen.oakley@nmtafe.wa.edu.au::ab2d6967-4087-4157-800e-5be74681577c" providerId="AD" clId="Web-{C690E63B-AF36-8A3D-A173-5724D7ED709C}" dt="2021-08-04T05:19:21.296" v="25" actId="20577"/>
          <ac:spMkLst>
            <pc:docMk/>
            <pc:sldMk cId="1879081426" sldId="301"/>
            <ac:spMk id="3" creationId="{00000000-0000-0000-0000-000000000000}"/>
          </ac:spMkLst>
        </pc:spChg>
      </pc:sldChg>
      <pc:sldChg chg="modSp ord">
        <pc:chgData name="Stephen Oakley" userId="S::stephen.oakley@nmtafe.wa.edu.au::ab2d6967-4087-4157-800e-5be74681577c" providerId="AD" clId="Web-{C690E63B-AF36-8A3D-A173-5724D7ED709C}" dt="2021-08-04T05:22:05.096" v="145" actId="20577"/>
        <pc:sldMkLst>
          <pc:docMk/>
          <pc:sldMk cId="1135641270" sldId="303"/>
        </pc:sldMkLst>
        <pc:spChg chg="mod">
          <ac:chgData name="Stephen Oakley" userId="S::stephen.oakley@nmtafe.wa.edu.au::ab2d6967-4087-4157-800e-5be74681577c" providerId="AD" clId="Web-{C690E63B-AF36-8A3D-A173-5724D7ED709C}" dt="2021-08-04T05:21:09.751" v="51" actId="20577"/>
          <ac:spMkLst>
            <pc:docMk/>
            <pc:sldMk cId="1135641270" sldId="303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5:22:05.096" v="145" actId="20577"/>
          <ac:spMkLst>
            <pc:docMk/>
            <pc:sldMk cId="1135641270" sldId="303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C690E63B-AF36-8A3D-A173-5724D7ED709C}" dt="2021-08-04T05:20:44.797" v="46" actId="20577"/>
        <pc:sldMkLst>
          <pc:docMk/>
          <pc:sldMk cId="1140646334" sldId="304"/>
        </pc:sldMkLst>
        <pc:spChg chg="mod">
          <ac:chgData name="Stephen Oakley" userId="S::stephen.oakley@nmtafe.wa.edu.au::ab2d6967-4087-4157-800e-5be74681577c" providerId="AD" clId="Web-{C690E63B-AF36-8A3D-A173-5724D7ED709C}" dt="2021-08-04T05:20:44.797" v="46" actId="20577"/>
          <ac:spMkLst>
            <pc:docMk/>
            <pc:sldMk cId="1140646334" sldId="304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23:10.535" v="223" actId="20577"/>
        <pc:sldMkLst>
          <pc:docMk/>
          <pc:sldMk cId="2220827466" sldId="305"/>
        </pc:sldMkLst>
        <pc:spChg chg="mod">
          <ac:chgData name="Stephen Oakley" userId="S::stephen.oakley@nmtafe.wa.edu.au::ab2d6967-4087-4157-800e-5be74681577c" providerId="AD" clId="Web-{C690E63B-AF36-8A3D-A173-5724D7ED709C}" dt="2021-08-04T05:23:10.535" v="223" actId="20577"/>
          <ac:spMkLst>
            <pc:docMk/>
            <pc:sldMk cId="2220827466" sldId="305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24:38.021" v="342" actId="20577"/>
        <pc:sldMkLst>
          <pc:docMk/>
          <pc:sldMk cId="2801666817" sldId="306"/>
        </pc:sldMkLst>
        <pc:spChg chg="mod">
          <ac:chgData name="Stephen Oakley" userId="S::stephen.oakley@nmtafe.wa.edu.au::ab2d6967-4087-4157-800e-5be74681577c" providerId="AD" clId="Web-{C690E63B-AF36-8A3D-A173-5724D7ED709C}" dt="2021-08-04T05:24:38.021" v="342" actId="20577"/>
          <ac:spMkLst>
            <pc:docMk/>
            <pc:sldMk cId="2801666817" sldId="306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26:50.226" v="459" actId="20577"/>
        <pc:sldMkLst>
          <pc:docMk/>
          <pc:sldMk cId="4047148735" sldId="307"/>
        </pc:sldMkLst>
        <pc:spChg chg="mod">
          <ac:chgData name="Stephen Oakley" userId="S::stephen.oakley@nmtafe.wa.edu.au::ab2d6967-4087-4157-800e-5be74681577c" providerId="AD" clId="Web-{C690E63B-AF36-8A3D-A173-5724D7ED709C}" dt="2021-08-04T05:26:50.226" v="459" actId="20577"/>
          <ac:spMkLst>
            <pc:docMk/>
            <pc:sldMk cId="4047148735" sldId="307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28:41.901" v="519" actId="20577"/>
        <pc:sldMkLst>
          <pc:docMk/>
          <pc:sldMk cId="4247754030" sldId="308"/>
        </pc:sldMkLst>
        <pc:spChg chg="mod">
          <ac:chgData name="Stephen Oakley" userId="S::stephen.oakley@nmtafe.wa.edu.au::ab2d6967-4087-4157-800e-5be74681577c" providerId="AD" clId="Web-{C690E63B-AF36-8A3D-A173-5724D7ED709C}" dt="2021-08-04T05:27:37.259" v="461" actId="20577"/>
          <ac:spMkLst>
            <pc:docMk/>
            <pc:sldMk cId="4247754030" sldId="308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5:28:41.901" v="519" actId="20577"/>
          <ac:spMkLst>
            <pc:docMk/>
            <pc:sldMk cId="4247754030" sldId="308"/>
            <ac:spMk id="3" creationId="{00000000-0000-0000-0000-000000000000}"/>
          </ac:spMkLst>
        </pc:spChg>
      </pc:sldChg>
      <pc:sldChg chg="addSp delSp modSp add del replId">
        <pc:chgData name="Stephen Oakley" userId="S::stephen.oakley@nmtafe.wa.edu.au::ab2d6967-4087-4157-800e-5be74681577c" providerId="AD" clId="Web-{C690E63B-AF36-8A3D-A173-5724D7ED709C}" dt="2021-08-04T05:37:04.926" v="1739"/>
        <pc:sldMkLst>
          <pc:docMk/>
          <pc:sldMk cId="807453601" sldId="309"/>
        </pc:sldMkLst>
        <pc:spChg chg="mod">
          <ac:chgData name="Stephen Oakley" userId="S::stephen.oakley@nmtafe.wa.edu.au::ab2d6967-4087-4157-800e-5be74681577c" providerId="AD" clId="Web-{C690E63B-AF36-8A3D-A173-5724D7ED709C}" dt="2021-08-04T05:28:58.167" v="522" actId="20577"/>
          <ac:spMkLst>
            <pc:docMk/>
            <pc:sldMk cId="807453601" sldId="309"/>
            <ac:spMk id="2" creationId="{00000000-0000-0000-0000-000000000000}"/>
          </ac:spMkLst>
        </pc:spChg>
        <pc:spChg chg="del">
          <ac:chgData name="Stephen Oakley" userId="S::stephen.oakley@nmtafe.wa.edu.au::ab2d6967-4087-4157-800e-5be74681577c" providerId="AD" clId="Web-{C690E63B-AF36-8A3D-A173-5724D7ED709C}" dt="2021-08-04T05:29:03.870" v="523"/>
          <ac:spMkLst>
            <pc:docMk/>
            <pc:sldMk cId="807453601" sldId="309"/>
            <ac:spMk id="3" creationId="{00000000-0000-0000-0000-000000000000}"/>
          </ac:spMkLst>
        </pc:spChg>
        <pc:spChg chg="add del mod">
          <ac:chgData name="Stephen Oakley" userId="S::stephen.oakley@nmtafe.wa.edu.au::ab2d6967-4087-4157-800e-5be74681577c" providerId="AD" clId="Web-{C690E63B-AF36-8A3D-A173-5724D7ED709C}" dt="2021-08-04T05:29:15.729" v="524"/>
          <ac:spMkLst>
            <pc:docMk/>
            <pc:sldMk cId="807453601" sldId="309"/>
            <ac:spMk id="5" creationId="{3E85EAF2-3620-4072-BE87-196F07835D8A}"/>
          </ac:spMkLst>
        </pc:spChg>
        <pc:graphicFrameChg chg="add mod ord modGraphic">
          <ac:chgData name="Stephen Oakley" userId="S::stephen.oakley@nmtafe.wa.edu.au::ab2d6967-4087-4157-800e-5be74681577c" providerId="AD" clId="Web-{C690E63B-AF36-8A3D-A173-5724D7ED709C}" dt="2021-08-04T05:36:24.113" v="1736"/>
          <ac:graphicFrameMkLst>
            <pc:docMk/>
            <pc:sldMk cId="807453601" sldId="309"/>
            <ac:graphicFrameMk id="6" creationId="{BCFAA6A9-719B-497D-87A3-49AFED17A592}"/>
          </ac:graphicFrameMkLst>
        </pc:graphicFrameChg>
      </pc:sldChg>
      <pc:sldChg chg="addSp modSp add ord replId">
        <pc:chgData name="Stephen Oakley" userId="S::stephen.oakley@nmtafe.wa.edu.au::ab2d6967-4087-4157-800e-5be74681577c" providerId="AD" clId="Web-{C690E63B-AF36-8A3D-A173-5724D7ED709C}" dt="2021-08-04T05:39:52.305" v="1811" actId="1076"/>
        <pc:sldMkLst>
          <pc:docMk/>
          <pc:sldMk cId="445146199" sldId="310"/>
        </pc:sldMkLst>
        <pc:spChg chg="add mod">
          <ac:chgData name="Stephen Oakley" userId="S::stephen.oakley@nmtafe.wa.edu.au::ab2d6967-4087-4157-800e-5be74681577c" providerId="AD" clId="Web-{C690E63B-AF36-8A3D-A173-5724D7ED709C}" dt="2021-08-04T05:39:52.305" v="1811" actId="1076"/>
          <ac:spMkLst>
            <pc:docMk/>
            <pc:sldMk cId="445146199" sldId="310"/>
            <ac:spMk id="3" creationId="{2967F8FF-5851-40C5-B4C2-C4D0D1DFE4F6}"/>
          </ac:spMkLst>
        </pc:spChg>
        <pc:graphicFrameChg chg="modGraphic">
          <ac:chgData name="Stephen Oakley" userId="S::stephen.oakley@nmtafe.wa.edu.au::ab2d6967-4087-4157-800e-5be74681577c" providerId="AD" clId="Web-{C690E63B-AF36-8A3D-A173-5724D7ED709C}" dt="2021-08-04T05:38:42.632" v="1799"/>
          <ac:graphicFrameMkLst>
            <pc:docMk/>
            <pc:sldMk cId="445146199" sldId="310"/>
            <ac:graphicFrameMk id="6" creationId="{BCFAA6A9-719B-497D-87A3-49AFED17A592}"/>
          </ac:graphicFrameMkLst>
        </pc:graphicFrameChg>
      </pc:sldChg>
      <pc:sldChg chg="modSp add ord replId">
        <pc:chgData name="Stephen Oakley" userId="S::stephen.oakley@nmtafe.wa.edu.au::ab2d6967-4087-4157-800e-5be74681577c" providerId="AD" clId="Web-{C690E63B-AF36-8A3D-A173-5724D7ED709C}" dt="2021-08-04T05:43:24.200" v="1822" actId="20577"/>
        <pc:sldMkLst>
          <pc:docMk/>
          <pc:sldMk cId="3975861049" sldId="311"/>
        </pc:sldMkLst>
        <pc:spChg chg="mod">
          <ac:chgData name="Stephen Oakley" userId="S::stephen.oakley@nmtafe.wa.edu.au::ab2d6967-4087-4157-800e-5be74681577c" providerId="AD" clId="Web-{C690E63B-AF36-8A3D-A173-5724D7ED709C}" dt="2021-08-04T05:37:12.833" v="1744" actId="20577"/>
          <ac:spMkLst>
            <pc:docMk/>
            <pc:sldMk cId="3975861049" sldId="311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5:43:24.200" v="1822" actId="20577"/>
          <ac:spMkLst>
            <pc:docMk/>
            <pc:sldMk cId="3975861049" sldId="311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45:19.249" v="1955" actId="20577"/>
        <pc:sldMkLst>
          <pc:docMk/>
          <pc:sldMk cId="1743938008" sldId="312"/>
        </pc:sldMkLst>
        <pc:spChg chg="mod">
          <ac:chgData name="Stephen Oakley" userId="S::stephen.oakley@nmtafe.wa.edu.au::ab2d6967-4087-4157-800e-5be74681577c" providerId="AD" clId="Web-{C690E63B-AF36-8A3D-A173-5724D7ED709C}" dt="2021-08-04T05:45:19.249" v="1955" actId="20577"/>
          <ac:spMkLst>
            <pc:docMk/>
            <pc:sldMk cId="1743938008" sldId="312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49:12.988" v="2123" actId="20577"/>
        <pc:sldMkLst>
          <pc:docMk/>
          <pc:sldMk cId="1834438369" sldId="313"/>
        </pc:sldMkLst>
        <pc:spChg chg="mod">
          <ac:chgData name="Stephen Oakley" userId="S::stephen.oakley@nmtafe.wa.edu.au::ab2d6967-4087-4157-800e-5be74681577c" providerId="AD" clId="Web-{C690E63B-AF36-8A3D-A173-5724D7ED709C}" dt="2021-08-04T05:49:12.988" v="2123" actId="20577"/>
          <ac:spMkLst>
            <pc:docMk/>
            <pc:sldMk cId="1834438369" sldId="313"/>
            <ac:spMk id="3" creationId="{00000000-0000-0000-0000-000000000000}"/>
          </ac:spMkLst>
        </pc:spChg>
      </pc:sldChg>
      <pc:sldChg chg="modSp add ord replId">
        <pc:chgData name="Stephen Oakley" userId="S::stephen.oakley@nmtafe.wa.edu.au::ab2d6967-4087-4157-800e-5be74681577c" providerId="AD" clId="Web-{C690E63B-AF36-8A3D-A173-5724D7ED709C}" dt="2021-08-04T05:50:16.067" v="2184"/>
        <pc:sldMkLst>
          <pc:docMk/>
          <pc:sldMk cId="53411516" sldId="314"/>
        </pc:sldMkLst>
        <pc:spChg chg="mod">
          <ac:chgData name="Stephen Oakley" userId="S::stephen.oakley@nmtafe.wa.edu.au::ab2d6967-4087-4157-800e-5be74681577c" providerId="AD" clId="Web-{C690E63B-AF36-8A3D-A173-5724D7ED709C}" dt="2021-08-04T05:49:34.473" v="2133" actId="20577"/>
          <ac:spMkLst>
            <pc:docMk/>
            <pc:sldMk cId="53411516" sldId="314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5:50:12.317" v="2183" actId="20577"/>
          <ac:spMkLst>
            <pc:docMk/>
            <pc:sldMk cId="53411516" sldId="314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1:59.663" v="2277" actId="20577"/>
        <pc:sldMkLst>
          <pc:docMk/>
          <pc:sldMk cId="468048971" sldId="315"/>
        </pc:sldMkLst>
        <pc:spChg chg="mod">
          <ac:chgData name="Stephen Oakley" userId="S::stephen.oakley@nmtafe.wa.edu.au::ab2d6967-4087-4157-800e-5be74681577c" providerId="AD" clId="Web-{C690E63B-AF36-8A3D-A173-5724D7ED709C}" dt="2021-08-04T05:51:59.663" v="2277" actId="20577"/>
          <ac:spMkLst>
            <pc:docMk/>
            <pc:sldMk cId="468048971" sldId="315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3:16.290" v="2372" actId="20577"/>
        <pc:sldMkLst>
          <pc:docMk/>
          <pc:sldMk cId="193708125" sldId="316"/>
        </pc:sldMkLst>
        <pc:spChg chg="mod">
          <ac:chgData name="Stephen Oakley" userId="S::stephen.oakley@nmtafe.wa.edu.au::ab2d6967-4087-4157-800e-5be74681577c" providerId="AD" clId="Web-{C690E63B-AF36-8A3D-A173-5724D7ED709C}" dt="2021-08-04T05:53:16.290" v="2372" actId="20577"/>
          <ac:spMkLst>
            <pc:docMk/>
            <pc:sldMk cId="193708125" sldId="316"/>
            <ac:spMk id="3" creationId="{00000000-0000-0000-0000-000000000000}"/>
          </ac:spMkLst>
        </pc:spChg>
      </pc:sldChg>
      <pc:sldChg chg="addSp delSp modSp add replId">
        <pc:chgData name="Stephen Oakley" userId="S::stephen.oakley@nmtafe.wa.edu.au::ab2d6967-4087-4157-800e-5be74681577c" providerId="AD" clId="Web-{C690E63B-AF36-8A3D-A173-5724D7ED709C}" dt="2021-08-04T05:56:20.840" v="2380" actId="14100"/>
        <pc:sldMkLst>
          <pc:docMk/>
          <pc:sldMk cId="2775600637" sldId="317"/>
        </pc:sldMkLst>
        <pc:spChg chg="del">
          <ac:chgData name="Stephen Oakley" userId="S::stephen.oakley@nmtafe.wa.edu.au::ab2d6967-4087-4157-800e-5be74681577c" providerId="AD" clId="Web-{C690E63B-AF36-8A3D-A173-5724D7ED709C}" dt="2021-08-04T05:55:56.496" v="2374"/>
          <ac:spMkLst>
            <pc:docMk/>
            <pc:sldMk cId="2775600637" sldId="317"/>
            <ac:spMk id="3" creationId="{00000000-0000-0000-0000-000000000000}"/>
          </ac:spMkLst>
        </pc:spChg>
        <pc:spChg chg="add del mod">
          <ac:chgData name="Stephen Oakley" userId="S::stephen.oakley@nmtafe.wa.edu.au::ab2d6967-4087-4157-800e-5be74681577c" providerId="AD" clId="Web-{C690E63B-AF36-8A3D-A173-5724D7ED709C}" dt="2021-08-04T05:56:04.699" v="2377"/>
          <ac:spMkLst>
            <pc:docMk/>
            <pc:sldMk cId="2775600637" sldId="317"/>
            <ac:spMk id="5" creationId="{6E218D66-4E07-47F3-8E54-662F59038156}"/>
          </ac:spMkLst>
        </pc:spChg>
        <pc:spChg chg="add del">
          <ac:chgData name="Stephen Oakley" userId="S::stephen.oakley@nmtafe.wa.edu.au::ab2d6967-4087-4157-800e-5be74681577c" providerId="AD" clId="Web-{C690E63B-AF36-8A3D-A173-5724D7ED709C}" dt="2021-08-04T05:56:01.528" v="2376"/>
          <ac:spMkLst>
            <pc:docMk/>
            <pc:sldMk cId="2775600637" sldId="317"/>
            <ac:spMk id="6" creationId="{D1504A9C-DCE7-468E-96B3-F2DBA61575A3}"/>
          </ac:spMkLst>
        </pc:spChg>
        <pc:picChg chg="add mod">
          <ac:chgData name="Stephen Oakley" userId="S::stephen.oakley@nmtafe.wa.edu.au::ab2d6967-4087-4157-800e-5be74681577c" providerId="AD" clId="Web-{C690E63B-AF36-8A3D-A173-5724D7ED709C}" dt="2021-08-04T05:56:20.840" v="2380" actId="14100"/>
          <ac:picMkLst>
            <pc:docMk/>
            <pc:sldMk cId="2775600637" sldId="317"/>
            <ac:picMk id="7" creationId="{07ACF528-4D8C-428E-A541-480F5F13E769}"/>
          </ac:picMkLst>
        </pc:picChg>
      </pc:sldChg>
      <pc:sldChg chg="modSp add ord replId">
        <pc:chgData name="Stephen Oakley" userId="S::stephen.oakley@nmtafe.wa.edu.au::ab2d6967-4087-4157-800e-5be74681577c" providerId="AD" clId="Web-{C690E63B-AF36-8A3D-A173-5724D7ED709C}" dt="2021-08-04T05:57:33.936" v="2385" actId="20577"/>
        <pc:sldMkLst>
          <pc:docMk/>
          <pc:sldMk cId="4258721759" sldId="318"/>
        </pc:sldMkLst>
        <pc:spChg chg="mod">
          <ac:chgData name="Stephen Oakley" userId="S::stephen.oakley@nmtafe.wa.edu.au::ab2d6967-4087-4157-800e-5be74681577c" providerId="AD" clId="Web-{C690E63B-AF36-8A3D-A173-5724D7ED709C}" dt="2021-08-04T05:57:33.936" v="2385" actId="20577"/>
          <ac:spMkLst>
            <pc:docMk/>
            <pc:sldMk cId="4258721759" sldId="318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7:51.092" v="2389" actId="20577"/>
        <pc:sldMkLst>
          <pc:docMk/>
          <pc:sldMk cId="3479781454" sldId="319"/>
        </pc:sldMkLst>
        <pc:spChg chg="mod">
          <ac:chgData name="Stephen Oakley" userId="S::stephen.oakley@nmtafe.wa.edu.au::ab2d6967-4087-4157-800e-5be74681577c" providerId="AD" clId="Web-{C690E63B-AF36-8A3D-A173-5724D7ED709C}" dt="2021-08-04T05:57:51.092" v="2389" actId="20577"/>
          <ac:spMkLst>
            <pc:docMk/>
            <pc:sldMk cId="3479781454" sldId="319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8:04.952" v="2393" actId="20577"/>
        <pc:sldMkLst>
          <pc:docMk/>
          <pc:sldMk cId="2114025790" sldId="320"/>
        </pc:sldMkLst>
        <pc:spChg chg="mod">
          <ac:chgData name="Stephen Oakley" userId="S::stephen.oakley@nmtafe.wa.edu.au::ab2d6967-4087-4157-800e-5be74681577c" providerId="AD" clId="Web-{C690E63B-AF36-8A3D-A173-5724D7ED709C}" dt="2021-08-04T05:58:04.952" v="2393" actId="20577"/>
          <ac:spMkLst>
            <pc:docMk/>
            <pc:sldMk cId="2114025790" sldId="320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8:16.765" v="2397" actId="20577"/>
        <pc:sldMkLst>
          <pc:docMk/>
          <pc:sldMk cId="1560960085" sldId="321"/>
        </pc:sldMkLst>
        <pc:spChg chg="mod">
          <ac:chgData name="Stephen Oakley" userId="S::stephen.oakley@nmtafe.wa.edu.au::ab2d6967-4087-4157-800e-5be74681577c" providerId="AD" clId="Web-{C690E63B-AF36-8A3D-A173-5724D7ED709C}" dt="2021-08-04T05:58:16.765" v="2397" actId="20577"/>
          <ac:spMkLst>
            <pc:docMk/>
            <pc:sldMk cId="1560960085" sldId="321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8:38.843" v="2401" actId="20577"/>
        <pc:sldMkLst>
          <pc:docMk/>
          <pc:sldMk cId="3061955918" sldId="322"/>
        </pc:sldMkLst>
        <pc:spChg chg="mod">
          <ac:chgData name="Stephen Oakley" userId="S::stephen.oakley@nmtafe.wa.edu.au::ab2d6967-4087-4157-800e-5be74681577c" providerId="AD" clId="Web-{C690E63B-AF36-8A3D-A173-5724D7ED709C}" dt="2021-08-04T05:58:38.843" v="2401" actId="20577"/>
          <ac:spMkLst>
            <pc:docMk/>
            <pc:sldMk cId="3061955918" sldId="322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8:55.547" v="2405" actId="20577"/>
        <pc:sldMkLst>
          <pc:docMk/>
          <pc:sldMk cId="1098408866" sldId="323"/>
        </pc:sldMkLst>
        <pc:spChg chg="mod">
          <ac:chgData name="Stephen Oakley" userId="S::stephen.oakley@nmtafe.wa.edu.au::ab2d6967-4087-4157-800e-5be74681577c" providerId="AD" clId="Web-{C690E63B-AF36-8A3D-A173-5724D7ED709C}" dt="2021-08-04T05:58:55.547" v="2405" actId="20577"/>
          <ac:spMkLst>
            <pc:docMk/>
            <pc:sldMk cId="1098408866" sldId="323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9:06.828" v="2409" actId="20577"/>
        <pc:sldMkLst>
          <pc:docMk/>
          <pc:sldMk cId="3749582586" sldId="324"/>
        </pc:sldMkLst>
        <pc:spChg chg="mod">
          <ac:chgData name="Stephen Oakley" userId="S::stephen.oakley@nmtafe.wa.edu.au::ab2d6967-4087-4157-800e-5be74681577c" providerId="AD" clId="Web-{C690E63B-AF36-8A3D-A173-5724D7ED709C}" dt="2021-08-04T05:59:06.828" v="2409" actId="20577"/>
          <ac:spMkLst>
            <pc:docMk/>
            <pc:sldMk cId="3749582586" sldId="324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9:22.500" v="2413" actId="20577"/>
        <pc:sldMkLst>
          <pc:docMk/>
          <pc:sldMk cId="219745190" sldId="325"/>
        </pc:sldMkLst>
        <pc:spChg chg="mod">
          <ac:chgData name="Stephen Oakley" userId="S::stephen.oakley@nmtafe.wa.edu.au::ab2d6967-4087-4157-800e-5be74681577c" providerId="AD" clId="Web-{C690E63B-AF36-8A3D-A173-5724D7ED709C}" dt="2021-08-04T05:59:22.500" v="2413" actId="20577"/>
          <ac:spMkLst>
            <pc:docMk/>
            <pc:sldMk cId="219745190" sldId="325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5:59:35.485" v="2417" actId="20577"/>
        <pc:sldMkLst>
          <pc:docMk/>
          <pc:sldMk cId="2829709608" sldId="326"/>
        </pc:sldMkLst>
        <pc:spChg chg="mod">
          <ac:chgData name="Stephen Oakley" userId="S::stephen.oakley@nmtafe.wa.edu.au::ab2d6967-4087-4157-800e-5be74681577c" providerId="AD" clId="Web-{C690E63B-AF36-8A3D-A173-5724D7ED709C}" dt="2021-08-04T05:59:35.485" v="2417" actId="20577"/>
          <ac:spMkLst>
            <pc:docMk/>
            <pc:sldMk cId="2829709608" sldId="326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01:19.800" v="2442" actId="20577"/>
        <pc:sldMkLst>
          <pc:docMk/>
          <pc:sldMk cId="262247192" sldId="327"/>
        </pc:sldMkLst>
        <pc:spChg chg="mod">
          <ac:chgData name="Stephen Oakley" userId="S::stephen.oakley@nmtafe.wa.edu.au::ab2d6967-4087-4157-800e-5be74681577c" providerId="AD" clId="Web-{C690E63B-AF36-8A3D-A173-5724D7ED709C}" dt="2021-08-04T06:01:19.800" v="2442" actId="20577"/>
          <ac:spMkLst>
            <pc:docMk/>
            <pc:sldMk cId="262247192" sldId="327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02:51.067" v="2508" actId="20577"/>
        <pc:sldMkLst>
          <pc:docMk/>
          <pc:sldMk cId="1889756369" sldId="328"/>
        </pc:sldMkLst>
        <pc:spChg chg="mod">
          <ac:chgData name="Stephen Oakley" userId="S::stephen.oakley@nmtafe.wa.edu.au::ab2d6967-4087-4157-800e-5be74681577c" providerId="AD" clId="Web-{C690E63B-AF36-8A3D-A173-5724D7ED709C}" dt="2021-08-04T06:01:28.581" v="2456" actId="20577"/>
          <ac:spMkLst>
            <pc:docMk/>
            <pc:sldMk cId="1889756369" sldId="328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6:02:51.067" v="2508" actId="20577"/>
          <ac:spMkLst>
            <pc:docMk/>
            <pc:sldMk cId="1889756369" sldId="328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04:47.116" v="2636" actId="20577"/>
        <pc:sldMkLst>
          <pc:docMk/>
          <pc:sldMk cId="2643213724" sldId="329"/>
        </pc:sldMkLst>
        <pc:spChg chg="mod">
          <ac:chgData name="Stephen Oakley" userId="S::stephen.oakley@nmtafe.wa.edu.au::ab2d6967-4087-4157-800e-5be74681577c" providerId="AD" clId="Web-{C690E63B-AF36-8A3D-A173-5724D7ED709C}" dt="2021-08-04T06:04:47.116" v="2636" actId="20577"/>
          <ac:spMkLst>
            <pc:docMk/>
            <pc:sldMk cId="2643213724" sldId="329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05:34.883" v="2683" actId="20577"/>
        <pc:sldMkLst>
          <pc:docMk/>
          <pc:sldMk cId="1832293446" sldId="330"/>
        </pc:sldMkLst>
        <pc:spChg chg="mod">
          <ac:chgData name="Stephen Oakley" userId="S::stephen.oakley@nmtafe.wa.edu.au::ab2d6967-4087-4157-800e-5be74681577c" providerId="AD" clId="Web-{C690E63B-AF36-8A3D-A173-5724D7ED709C}" dt="2021-08-04T06:05:34.883" v="2683" actId="20577"/>
          <ac:spMkLst>
            <pc:docMk/>
            <pc:sldMk cId="1832293446" sldId="330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07:22.479" v="2818" actId="20577"/>
        <pc:sldMkLst>
          <pc:docMk/>
          <pc:sldMk cId="1642978743" sldId="331"/>
        </pc:sldMkLst>
        <pc:spChg chg="mod">
          <ac:chgData name="Stephen Oakley" userId="S::stephen.oakley@nmtafe.wa.edu.au::ab2d6967-4087-4157-800e-5be74681577c" providerId="AD" clId="Web-{C690E63B-AF36-8A3D-A173-5724D7ED709C}" dt="2021-08-04T06:07:22.479" v="2818" actId="20577"/>
          <ac:spMkLst>
            <pc:docMk/>
            <pc:sldMk cId="1642978743" sldId="331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09:42.060" v="2970" actId="20577"/>
        <pc:sldMkLst>
          <pc:docMk/>
          <pc:sldMk cId="1835242198" sldId="332"/>
        </pc:sldMkLst>
        <pc:spChg chg="mod">
          <ac:chgData name="Stephen Oakley" userId="S::stephen.oakley@nmtafe.wa.edu.au::ab2d6967-4087-4157-800e-5be74681577c" providerId="AD" clId="Web-{C690E63B-AF36-8A3D-A173-5724D7ED709C}" dt="2021-08-04T06:09:42.060" v="2970" actId="20577"/>
          <ac:spMkLst>
            <pc:docMk/>
            <pc:sldMk cId="1835242198" sldId="332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10:57.561" v="3055" actId="20577"/>
        <pc:sldMkLst>
          <pc:docMk/>
          <pc:sldMk cId="348139567" sldId="333"/>
        </pc:sldMkLst>
        <pc:spChg chg="mod">
          <ac:chgData name="Stephen Oakley" userId="S::stephen.oakley@nmtafe.wa.edu.au::ab2d6967-4087-4157-800e-5be74681577c" providerId="AD" clId="Web-{C690E63B-AF36-8A3D-A173-5724D7ED709C}" dt="2021-08-04T06:10:57.561" v="3055" actId="20577"/>
          <ac:spMkLst>
            <pc:docMk/>
            <pc:sldMk cId="348139567" sldId="333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15:19.957" v="3074" actId="20577"/>
        <pc:sldMkLst>
          <pc:docMk/>
          <pc:sldMk cId="1961431873" sldId="334"/>
        </pc:sldMkLst>
        <pc:spChg chg="mod">
          <ac:chgData name="Stephen Oakley" userId="S::stephen.oakley@nmtafe.wa.edu.au::ab2d6967-4087-4157-800e-5be74681577c" providerId="AD" clId="Web-{C690E63B-AF36-8A3D-A173-5724D7ED709C}" dt="2021-08-04T06:15:02.769" v="3070" actId="20577"/>
          <ac:spMkLst>
            <pc:docMk/>
            <pc:sldMk cId="1961431873" sldId="334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6:15:19.957" v="3074" actId="20577"/>
          <ac:spMkLst>
            <pc:docMk/>
            <pc:sldMk cId="1961431873" sldId="334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C690E63B-AF36-8A3D-A173-5724D7ED709C}" dt="2021-08-04T06:16:59.319" v="3211" actId="20577"/>
        <pc:sldMkLst>
          <pc:docMk/>
          <pc:sldMk cId="3480436264" sldId="335"/>
        </pc:sldMkLst>
        <pc:spChg chg="mod">
          <ac:chgData name="Stephen Oakley" userId="S::stephen.oakley@nmtafe.wa.edu.au::ab2d6967-4087-4157-800e-5be74681577c" providerId="AD" clId="Web-{C690E63B-AF36-8A3D-A173-5724D7ED709C}" dt="2021-08-04T06:16:59.319" v="3211" actId="20577"/>
          <ac:spMkLst>
            <pc:docMk/>
            <pc:sldMk cId="3480436264" sldId="335"/>
            <ac:spMk id="3" creationId="{00000000-0000-0000-0000-000000000000}"/>
          </ac:spMkLst>
        </pc:spChg>
      </pc:sldChg>
      <pc:sldChg chg="addSp delSp modSp add replId">
        <pc:chgData name="Stephen Oakley" userId="S::stephen.oakley@nmtafe.wa.edu.au::ab2d6967-4087-4157-800e-5be74681577c" providerId="AD" clId="Web-{C690E63B-AF36-8A3D-A173-5724D7ED709C}" dt="2021-08-04T06:21:51.090" v="4092"/>
        <pc:sldMkLst>
          <pc:docMk/>
          <pc:sldMk cId="1691377577" sldId="336"/>
        </pc:sldMkLst>
        <pc:spChg chg="del">
          <ac:chgData name="Stephen Oakley" userId="S::stephen.oakley@nmtafe.wa.edu.au::ab2d6967-4087-4157-800e-5be74681577c" providerId="AD" clId="Web-{C690E63B-AF36-8A3D-A173-5724D7ED709C}" dt="2021-08-04T06:17:13.116" v="3213"/>
          <ac:spMkLst>
            <pc:docMk/>
            <pc:sldMk cId="1691377577" sldId="336"/>
            <ac:spMk id="3" creationId="{00000000-0000-0000-0000-000000000000}"/>
          </ac:spMkLst>
        </pc:spChg>
        <pc:spChg chg="add del mod">
          <ac:chgData name="Stephen Oakley" userId="S::stephen.oakley@nmtafe.wa.edu.au::ab2d6967-4087-4157-800e-5be74681577c" providerId="AD" clId="Web-{C690E63B-AF36-8A3D-A173-5724D7ED709C}" dt="2021-08-04T06:17:22.616" v="3214"/>
          <ac:spMkLst>
            <pc:docMk/>
            <pc:sldMk cId="1691377577" sldId="336"/>
            <ac:spMk id="5" creationId="{8410EF6D-2FDC-467E-B537-1FE3DD73223A}"/>
          </ac:spMkLst>
        </pc:spChg>
        <pc:graphicFrameChg chg="add mod ord modGraphic">
          <ac:chgData name="Stephen Oakley" userId="S::stephen.oakley@nmtafe.wa.edu.au::ab2d6967-4087-4157-800e-5be74681577c" providerId="AD" clId="Web-{C690E63B-AF36-8A3D-A173-5724D7ED709C}" dt="2021-08-04T06:21:51.090" v="4092"/>
          <ac:graphicFrameMkLst>
            <pc:docMk/>
            <pc:sldMk cId="1691377577" sldId="336"/>
            <ac:graphicFrameMk id="6" creationId="{FA6B66E0-A30B-4F09-A00A-AE2D4E361270}"/>
          </ac:graphicFrameMkLst>
        </pc:graphicFrameChg>
      </pc:sldChg>
      <pc:sldChg chg="modSp add ord replId">
        <pc:chgData name="Stephen Oakley" userId="S::stephen.oakley@nmtafe.wa.edu.au::ab2d6967-4087-4157-800e-5be74681577c" providerId="AD" clId="Web-{C690E63B-AF36-8A3D-A173-5724D7ED709C}" dt="2021-08-04T06:25:11.532" v="4143" actId="20577"/>
        <pc:sldMkLst>
          <pc:docMk/>
          <pc:sldMk cId="2364059409" sldId="337"/>
        </pc:sldMkLst>
        <pc:spChg chg="mod">
          <ac:chgData name="Stephen Oakley" userId="S::stephen.oakley@nmtafe.wa.edu.au::ab2d6967-4087-4157-800e-5be74681577c" providerId="AD" clId="Web-{C690E63B-AF36-8A3D-A173-5724D7ED709C}" dt="2021-08-04T06:23:16.623" v="4107" actId="20577"/>
          <ac:spMkLst>
            <pc:docMk/>
            <pc:sldMk cId="2364059409" sldId="337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C690E63B-AF36-8A3D-A173-5724D7ED709C}" dt="2021-08-04T06:25:11.532" v="4143" actId="20577"/>
          <ac:spMkLst>
            <pc:docMk/>
            <pc:sldMk cId="2364059409" sldId="337"/>
            <ac:spMk id="3" creationId="{00000000-0000-0000-0000-000000000000}"/>
          </ac:spMkLst>
        </pc:spChg>
      </pc:sldChg>
      <pc:sldChg chg="add del replId">
        <pc:chgData name="Stephen Oakley" userId="S::stephen.oakley@nmtafe.wa.edu.au::ab2d6967-4087-4157-800e-5be74681577c" providerId="AD" clId="Web-{C690E63B-AF36-8A3D-A173-5724D7ED709C}" dt="2021-08-04T06:22:45.701" v="4094"/>
        <pc:sldMkLst>
          <pc:docMk/>
          <pc:sldMk cId="2454790255" sldId="337"/>
        </pc:sldMkLst>
      </pc:sldChg>
    </pc:docChg>
  </pc:docChgLst>
  <pc:docChgLst>
    <pc:chgData name="Stephen Oakley" userId="S::stephen.oakley@nmtafe.wa.edu.au::ab2d6967-4087-4157-800e-5be74681577c" providerId="AD" clId="Web-{795C8DAD-D3AA-2C93-5895-9D92A7E84DD6}"/>
    <pc:docChg chg="addSld delSld modSld sldOrd">
      <pc:chgData name="Stephen Oakley" userId="S::stephen.oakley@nmtafe.wa.edu.au::ab2d6967-4087-4157-800e-5be74681577c" providerId="AD" clId="Web-{795C8DAD-D3AA-2C93-5895-9D92A7E84DD6}" dt="2021-08-04T07:53:52.883" v="3064" actId="20577"/>
      <pc:docMkLst>
        <pc:docMk/>
      </pc:docMkLst>
      <pc:sldChg chg="modSp">
        <pc:chgData name="Stephen Oakley" userId="S::stephen.oakley@nmtafe.wa.edu.au::ab2d6967-4087-4157-800e-5be74681577c" providerId="AD" clId="Web-{795C8DAD-D3AA-2C93-5895-9D92A7E84DD6}" dt="2021-08-04T06:31:29.604" v="2" actId="20577"/>
        <pc:sldMkLst>
          <pc:docMk/>
          <pc:sldMk cId="565547428" sldId="256"/>
        </pc:sldMkLst>
        <pc:spChg chg="mod">
          <ac:chgData name="Stephen Oakley" userId="S::stephen.oakley@nmtafe.wa.edu.au::ab2d6967-4087-4157-800e-5be74681577c" providerId="AD" clId="Web-{795C8DAD-D3AA-2C93-5895-9D92A7E84DD6}" dt="2021-08-04T06:31:29.604" v="2" actId="20577"/>
          <ac:spMkLst>
            <pc:docMk/>
            <pc:sldMk cId="565547428" sldId="256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795C8DAD-D3AA-2C93-5895-9D92A7E84DD6}" dt="2021-08-04T06:32:57.281" v="79" actId="20577"/>
        <pc:sldMkLst>
          <pc:docMk/>
          <pc:sldMk cId="690317977" sldId="278"/>
        </pc:sldMkLst>
        <pc:spChg chg="mod">
          <ac:chgData name="Stephen Oakley" userId="S::stephen.oakley@nmtafe.wa.edu.au::ab2d6967-4087-4157-800e-5be74681577c" providerId="AD" clId="Web-{795C8DAD-D3AA-2C93-5895-9D92A7E84DD6}" dt="2021-08-04T06:32:57.281" v="79" actId="20577"/>
          <ac:spMkLst>
            <pc:docMk/>
            <pc:sldMk cId="690317977" sldId="278"/>
            <ac:spMk id="5" creationId="{00000000-0000-0000-0000-000000000000}"/>
          </ac:spMkLst>
        </pc:spChg>
      </pc:sldChg>
      <pc:sldChg chg="addSp delSp modSp">
        <pc:chgData name="Stephen Oakley" userId="S::stephen.oakley@nmtafe.wa.edu.au::ab2d6967-4087-4157-800e-5be74681577c" providerId="AD" clId="Web-{795C8DAD-D3AA-2C93-5895-9D92A7E84DD6}" dt="2021-08-04T06:36:32.136" v="109" actId="14100"/>
        <pc:sldMkLst>
          <pc:docMk/>
          <pc:sldMk cId="1136907103" sldId="293"/>
        </pc:sldMkLst>
        <pc:spChg chg="mod">
          <ac:chgData name="Stephen Oakley" userId="S::stephen.oakley@nmtafe.wa.edu.au::ab2d6967-4087-4157-800e-5be74681577c" providerId="AD" clId="Web-{795C8DAD-D3AA-2C93-5895-9D92A7E84DD6}" dt="2021-08-04T06:33:47.565" v="96" actId="20577"/>
          <ac:spMkLst>
            <pc:docMk/>
            <pc:sldMk cId="1136907103" sldId="293"/>
            <ac:spMk id="2" creationId="{00000000-0000-0000-0000-000000000000}"/>
          </ac:spMkLst>
        </pc:spChg>
        <pc:spChg chg="del">
          <ac:chgData name="Stephen Oakley" userId="S::stephen.oakley@nmtafe.wa.edu.au::ab2d6967-4087-4157-800e-5be74681577c" providerId="AD" clId="Web-{795C8DAD-D3AA-2C93-5895-9D92A7E84DD6}" dt="2021-08-04T06:34:54.444" v="97"/>
          <ac:spMkLst>
            <pc:docMk/>
            <pc:sldMk cId="1136907103" sldId="293"/>
            <ac:spMk id="3" creationId="{00000000-0000-0000-0000-000000000000}"/>
          </ac:spMkLst>
        </pc:spChg>
        <pc:spChg chg="add del mod">
          <ac:chgData name="Stephen Oakley" userId="S::stephen.oakley@nmtafe.wa.edu.au::ab2d6967-4087-4157-800e-5be74681577c" providerId="AD" clId="Web-{795C8DAD-D3AA-2C93-5895-9D92A7E84DD6}" dt="2021-08-04T06:35:02.850" v="98"/>
          <ac:spMkLst>
            <pc:docMk/>
            <pc:sldMk cId="1136907103" sldId="293"/>
            <ac:spMk id="5" creationId="{76E8DAD9-0014-4319-824A-056B3E110CFC}"/>
          </ac:spMkLst>
        </pc:spChg>
        <pc:spChg chg="add del mod">
          <ac:chgData name="Stephen Oakley" userId="S::stephen.oakley@nmtafe.wa.edu.au::ab2d6967-4087-4157-800e-5be74681577c" providerId="AD" clId="Web-{795C8DAD-D3AA-2C93-5895-9D92A7E84DD6}" dt="2021-08-04T06:36:26.683" v="107"/>
          <ac:spMkLst>
            <pc:docMk/>
            <pc:sldMk cId="1136907103" sldId="293"/>
            <ac:spMk id="9" creationId="{B69F7062-113E-4F0D-B32A-0B3354C88A24}"/>
          </ac:spMkLst>
        </pc:spChg>
        <pc:graphicFrameChg chg="add del mod ord modGraphic">
          <ac:chgData name="Stephen Oakley" userId="S::stephen.oakley@nmtafe.wa.edu.au::ab2d6967-4087-4157-800e-5be74681577c" providerId="AD" clId="Web-{795C8DAD-D3AA-2C93-5895-9D92A7E84DD6}" dt="2021-08-04T06:36:23.605" v="106"/>
          <ac:graphicFrameMkLst>
            <pc:docMk/>
            <pc:sldMk cId="1136907103" sldId="293"/>
            <ac:graphicFrameMk id="10" creationId="{37EAA08B-F06D-45D9-8EFA-EE1C728EF8D6}"/>
          </ac:graphicFrameMkLst>
        </pc:graphicFrameChg>
        <pc:picChg chg="add del mod ord">
          <ac:chgData name="Stephen Oakley" userId="S::stephen.oakley@nmtafe.wa.edu.au::ab2d6967-4087-4157-800e-5be74681577c" providerId="AD" clId="Web-{795C8DAD-D3AA-2C93-5895-9D92A7E84DD6}" dt="2021-08-04T06:36:18.964" v="104"/>
          <ac:picMkLst>
            <pc:docMk/>
            <pc:sldMk cId="1136907103" sldId="293"/>
            <ac:picMk id="6" creationId="{36C9908E-5FEF-4040-984D-362E343B5C30}"/>
          </ac:picMkLst>
        </pc:picChg>
        <pc:picChg chg="add mod">
          <ac:chgData name="Stephen Oakley" userId="S::stephen.oakley@nmtafe.wa.edu.au::ab2d6967-4087-4157-800e-5be74681577c" providerId="AD" clId="Web-{795C8DAD-D3AA-2C93-5895-9D92A7E84DD6}" dt="2021-08-04T06:36:32.136" v="109" actId="14100"/>
          <ac:picMkLst>
            <pc:docMk/>
            <pc:sldMk cId="1136907103" sldId="293"/>
            <ac:picMk id="7" creationId="{314825ED-FCF3-4166-940B-C11F546A06D6}"/>
          </ac:picMkLst>
        </pc:picChg>
      </pc:sldChg>
      <pc:sldChg chg="modSp">
        <pc:chgData name="Stephen Oakley" userId="S::stephen.oakley@nmtafe.wa.edu.au::ab2d6967-4087-4157-800e-5be74681577c" providerId="AD" clId="Web-{795C8DAD-D3AA-2C93-5895-9D92A7E84DD6}" dt="2021-08-04T06:39:52.819" v="172" actId="20577"/>
        <pc:sldMkLst>
          <pc:docMk/>
          <pc:sldMk cId="2349638415" sldId="295"/>
        </pc:sldMkLst>
        <pc:spChg chg="mod">
          <ac:chgData name="Stephen Oakley" userId="S::stephen.oakley@nmtafe.wa.edu.au::ab2d6967-4087-4157-800e-5be74681577c" providerId="AD" clId="Web-{795C8DAD-D3AA-2C93-5895-9D92A7E84DD6}" dt="2021-08-04T06:36:42.731" v="111" actId="20577"/>
          <ac:spMkLst>
            <pc:docMk/>
            <pc:sldMk cId="2349638415" sldId="295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6:39:52.819" v="172" actId="20577"/>
          <ac:spMkLst>
            <pc:docMk/>
            <pc:sldMk cId="2349638415" sldId="295"/>
            <ac:spMk id="3" creationId="{00000000-0000-0000-0000-000000000000}"/>
          </ac:spMkLst>
        </pc:spChg>
      </pc:sldChg>
      <pc:sldChg chg="addSp delSp modSp">
        <pc:chgData name="Stephen Oakley" userId="S::stephen.oakley@nmtafe.wa.edu.au::ab2d6967-4087-4157-800e-5be74681577c" providerId="AD" clId="Web-{795C8DAD-D3AA-2C93-5895-9D92A7E84DD6}" dt="2021-08-04T06:43:05.986" v="205" actId="1076"/>
        <pc:sldMkLst>
          <pc:docMk/>
          <pc:sldMk cId="1966607708" sldId="296"/>
        </pc:sldMkLst>
        <pc:spChg chg="mod">
          <ac:chgData name="Stephen Oakley" userId="S::stephen.oakley@nmtafe.wa.edu.au::ab2d6967-4087-4157-800e-5be74681577c" providerId="AD" clId="Web-{795C8DAD-D3AA-2C93-5895-9D92A7E84DD6}" dt="2021-08-04T06:40:49.119" v="190" actId="20577"/>
          <ac:spMkLst>
            <pc:docMk/>
            <pc:sldMk cId="1966607708" sldId="296"/>
            <ac:spMk id="2" creationId="{00000000-0000-0000-0000-000000000000}"/>
          </ac:spMkLst>
        </pc:spChg>
        <pc:spChg chg="del mod">
          <ac:chgData name="Stephen Oakley" userId="S::stephen.oakley@nmtafe.wa.edu.au::ab2d6967-4087-4157-800e-5be74681577c" providerId="AD" clId="Web-{795C8DAD-D3AA-2C93-5895-9D92A7E84DD6}" dt="2021-08-04T06:42:08.717" v="194"/>
          <ac:spMkLst>
            <pc:docMk/>
            <pc:sldMk cId="1966607708" sldId="296"/>
            <ac:spMk id="3" creationId="{00000000-0000-0000-0000-000000000000}"/>
          </ac:spMkLst>
        </pc:spChg>
        <pc:spChg chg="add del mod">
          <ac:chgData name="Stephen Oakley" userId="S::stephen.oakley@nmtafe.wa.edu.au::ab2d6967-4087-4157-800e-5be74681577c" providerId="AD" clId="Web-{795C8DAD-D3AA-2C93-5895-9D92A7E84DD6}" dt="2021-08-04T06:42:17.124" v="195"/>
          <ac:spMkLst>
            <pc:docMk/>
            <pc:sldMk cId="1966607708" sldId="296"/>
            <ac:spMk id="5" creationId="{908E0F16-B0E3-4A01-A7DA-BEC18D91B18C}"/>
          </ac:spMkLst>
        </pc:spChg>
        <pc:spChg chg="add mod">
          <ac:chgData name="Stephen Oakley" userId="S::stephen.oakley@nmtafe.wa.edu.au::ab2d6967-4087-4157-800e-5be74681577c" providerId="AD" clId="Web-{795C8DAD-D3AA-2C93-5895-9D92A7E84DD6}" dt="2021-08-04T06:43:05.986" v="205" actId="1076"/>
          <ac:spMkLst>
            <pc:docMk/>
            <pc:sldMk cId="1966607708" sldId="296"/>
            <ac:spMk id="7" creationId="{4DC4608A-3500-4E0B-BB68-56B6196558FC}"/>
          </ac:spMkLst>
        </pc:spChg>
        <pc:picChg chg="add mod ord">
          <ac:chgData name="Stephen Oakley" userId="S::stephen.oakley@nmtafe.wa.edu.au::ab2d6967-4087-4157-800e-5be74681577c" providerId="AD" clId="Web-{795C8DAD-D3AA-2C93-5895-9D92A7E84DD6}" dt="2021-08-04T06:42:21.343" v="196" actId="14100"/>
          <ac:picMkLst>
            <pc:docMk/>
            <pc:sldMk cId="1966607708" sldId="296"/>
            <ac:picMk id="6" creationId="{81C26475-9540-42BF-9D16-CEBA0B16CB5A}"/>
          </ac:picMkLst>
        </pc:picChg>
      </pc:sldChg>
      <pc:sldChg chg="modSp">
        <pc:chgData name="Stephen Oakley" userId="S::stephen.oakley@nmtafe.wa.edu.au::ab2d6967-4087-4157-800e-5be74681577c" providerId="AD" clId="Web-{795C8DAD-D3AA-2C93-5895-9D92A7E84DD6}" dt="2021-08-04T06:46:25.825" v="300" actId="20577"/>
        <pc:sldMkLst>
          <pc:docMk/>
          <pc:sldMk cId="1071198249" sldId="297"/>
        </pc:sldMkLst>
        <pc:spChg chg="mod">
          <ac:chgData name="Stephen Oakley" userId="S::stephen.oakley@nmtafe.wa.edu.au::ab2d6967-4087-4157-800e-5be74681577c" providerId="AD" clId="Web-{795C8DAD-D3AA-2C93-5895-9D92A7E84DD6}" dt="2021-08-04T06:45:50.698" v="295" actId="20577"/>
          <ac:spMkLst>
            <pc:docMk/>
            <pc:sldMk cId="1071198249" sldId="297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6:46:25.825" v="300" actId="20577"/>
          <ac:spMkLst>
            <pc:docMk/>
            <pc:sldMk cId="1071198249" sldId="297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795C8DAD-D3AA-2C93-5895-9D92A7E84DD6}" dt="2021-08-04T07:11:40.767" v="1243" actId="20577"/>
        <pc:sldMkLst>
          <pc:docMk/>
          <pc:sldMk cId="249222038" sldId="298"/>
        </pc:sldMkLst>
        <pc:spChg chg="mod">
          <ac:chgData name="Stephen Oakley" userId="S::stephen.oakley@nmtafe.wa.edu.au::ab2d6967-4087-4157-800e-5be74681577c" providerId="AD" clId="Web-{795C8DAD-D3AA-2C93-5895-9D92A7E84DD6}" dt="2021-08-04T07:10:09.200" v="1207" actId="20577"/>
          <ac:spMkLst>
            <pc:docMk/>
            <pc:sldMk cId="249222038" sldId="298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11:40.767" v="1243" actId="20577"/>
          <ac:spMkLst>
            <pc:docMk/>
            <pc:sldMk cId="249222038" sldId="298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795C8DAD-D3AA-2C93-5895-9D92A7E84DD6}" dt="2021-08-04T06:56:25.842" v="615" actId="20577"/>
        <pc:sldMkLst>
          <pc:docMk/>
          <pc:sldMk cId="1727538953" sldId="299"/>
        </pc:sldMkLst>
        <pc:spChg chg="mod">
          <ac:chgData name="Stephen Oakley" userId="S::stephen.oakley@nmtafe.wa.edu.au::ab2d6967-4087-4157-800e-5be74681577c" providerId="AD" clId="Web-{795C8DAD-D3AA-2C93-5895-9D92A7E84DD6}" dt="2021-08-04T06:52:33.330" v="397" actId="20577"/>
          <ac:spMkLst>
            <pc:docMk/>
            <pc:sldMk cId="1727538953" sldId="299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6:56:25.842" v="615" actId="20577"/>
          <ac:spMkLst>
            <pc:docMk/>
            <pc:sldMk cId="1727538953" sldId="299"/>
            <ac:spMk id="3" creationId="{00000000-0000-0000-0000-000000000000}"/>
          </ac:spMkLst>
        </pc:spChg>
      </pc:sldChg>
      <pc:sldChg chg="delSp modSp">
        <pc:chgData name="Stephen Oakley" userId="S::stephen.oakley@nmtafe.wa.edu.au::ab2d6967-4087-4157-800e-5be74681577c" providerId="AD" clId="Web-{795C8DAD-D3AA-2C93-5895-9D92A7E84DD6}" dt="2021-08-04T06:50:31.010" v="356" actId="20577"/>
        <pc:sldMkLst>
          <pc:docMk/>
          <pc:sldMk cId="696196974" sldId="300"/>
        </pc:sldMkLst>
        <pc:spChg chg="mod">
          <ac:chgData name="Stephen Oakley" userId="S::stephen.oakley@nmtafe.wa.edu.au::ab2d6967-4087-4157-800e-5be74681577c" providerId="AD" clId="Web-{795C8DAD-D3AA-2C93-5895-9D92A7E84DD6}" dt="2021-08-04T06:49:22.054" v="311" actId="20577"/>
          <ac:spMkLst>
            <pc:docMk/>
            <pc:sldMk cId="696196974" sldId="300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6:50:31.010" v="356" actId="20577"/>
          <ac:spMkLst>
            <pc:docMk/>
            <pc:sldMk cId="696196974" sldId="300"/>
            <ac:spMk id="3" creationId="{00000000-0000-0000-0000-000000000000}"/>
          </ac:spMkLst>
        </pc:spChg>
        <pc:picChg chg="del">
          <ac:chgData name="Stephen Oakley" userId="S::stephen.oakley@nmtafe.wa.edu.au::ab2d6967-4087-4157-800e-5be74681577c" providerId="AD" clId="Web-{795C8DAD-D3AA-2C93-5895-9D92A7E84DD6}" dt="2021-08-04T06:49:26.601" v="314"/>
          <ac:picMkLst>
            <pc:docMk/>
            <pc:sldMk cId="696196974" sldId="300"/>
            <ac:picMk id="4" creationId="{69805F4A-DE92-4AB2-A2A0-1170C0CE0213}"/>
          </ac:picMkLst>
        </pc:picChg>
      </pc:sldChg>
      <pc:sldChg chg="addSp delSp modSp">
        <pc:chgData name="Stephen Oakley" userId="S::stephen.oakley@nmtafe.wa.edu.au::ab2d6967-4087-4157-800e-5be74681577c" providerId="AD" clId="Web-{795C8DAD-D3AA-2C93-5895-9D92A7E84DD6}" dt="2021-08-04T07:11:14.297" v="1241" actId="20577"/>
        <pc:sldMkLst>
          <pc:docMk/>
          <pc:sldMk cId="1879081426" sldId="301"/>
        </pc:sldMkLst>
        <pc:spChg chg="mod">
          <ac:chgData name="Stephen Oakley" userId="S::stephen.oakley@nmtafe.wa.edu.au::ab2d6967-4087-4157-800e-5be74681577c" providerId="AD" clId="Web-{795C8DAD-D3AA-2C93-5895-9D92A7E84DD6}" dt="2021-08-04T07:11:14.297" v="1241" actId="20577"/>
          <ac:spMkLst>
            <pc:docMk/>
            <pc:sldMk cId="1879081426" sldId="301"/>
            <ac:spMk id="2" creationId="{00000000-0000-0000-0000-000000000000}"/>
          </ac:spMkLst>
        </pc:spChg>
        <pc:spChg chg="del">
          <ac:chgData name="Stephen Oakley" userId="S::stephen.oakley@nmtafe.wa.edu.au::ab2d6967-4087-4157-800e-5be74681577c" providerId="AD" clId="Web-{795C8DAD-D3AA-2C93-5895-9D92A7E84DD6}" dt="2021-08-04T07:11:04.031" v="1232"/>
          <ac:spMkLst>
            <pc:docMk/>
            <pc:sldMk cId="1879081426" sldId="301"/>
            <ac:spMk id="3" creationId="{00000000-0000-0000-0000-000000000000}"/>
          </ac:spMkLst>
        </pc:spChg>
        <pc:spChg chg="add del mod">
          <ac:chgData name="Stephen Oakley" userId="S::stephen.oakley@nmtafe.wa.edu.au::ab2d6967-4087-4157-800e-5be74681577c" providerId="AD" clId="Web-{795C8DAD-D3AA-2C93-5895-9D92A7E84DD6}" dt="2021-08-04T07:11:11.375" v="1233"/>
          <ac:spMkLst>
            <pc:docMk/>
            <pc:sldMk cId="1879081426" sldId="301"/>
            <ac:spMk id="5" creationId="{6CBB29E7-8779-42C3-AED9-6EDBD859DBB0}"/>
          </ac:spMkLst>
        </pc:spChg>
        <pc:picChg chg="add mod ord">
          <ac:chgData name="Stephen Oakley" userId="S::stephen.oakley@nmtafe.wa.edu.au::ab2d6967-4087-4157-800e-5be74681577c" providerId="AD" clId="Web-{795C8DAD-D3AA-2C93-5895-9D92A7E84DD6}" dt="2021-08-04T07:11:11.375" v="1233"/>
          <ac:picMkLst>
            <pc:docMk/>
            <pc:sldMk cId="1879081426" sldId="301"/>
            <ac:picMk id="6" creationId="{80167C15-FFB1-4EF3-B698-28021A725666}"/>
          </ac:picMkLst>
        </pc:picChg>
      </pc:sldChg>
      <pc:sldChg chg="modSp">
        <pc:chgData name="Stephen Oakley" userId="S::stephen.oakley@nmtafe.wa.edu.au::ab2d6967-4087-4157-800e-5be74681577c" providerId="AD" clId="Web-{795C8DAD-D3AA-2C93-5895-9D92A7E84DD6}" dt="2021-08-04T07:13:22.867" v="1350" actId="20577"/>
        <pc:sldMkLst>
          <pc:docMk/>
          <pc:sldMk cId="1386025549" sldId="302"/>
        </pc:sldMkLst>
        <pc:spChg chg="mod">
          <ac:chgData name="Stephen Oakley" userId="S::stephen.oakley@nmtafe.wa.edu.au::ab2d6967-4087-4157-800e-5be74681577c" providerId="AD" clId="Web-{795C8DAD-D3AA-2C93-5895-9D92A7E84DD6}" dt="2021-08-04T07:12:05.128" v="1256" actId="20577"/>
          <ac:spMkLst>
            <pc:docMk/>
            <pc:sldMk cId="1386025549" sldId="302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13:22.867" v="1350" actId="20577"/>
          <ac:spMkLst>
            <pc:docMk/>
            <pc:sldMk cId="1386025549" sldId="302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795C8DAD-D3AA-2C93-5895-9D92A7E84DD6}" dt="2021-08-04T07:42:48.213" v="2422" actId="20577"/>
        <pc:sldMkLst>
          <pc:docMk/>
          <pc:sldMk cId="1135641270" sldId="303"/>
        </pc:sldMkLst>
        <pc:spChg chg="mod">
          <ac:chgData name="Stephen Oakley" userId="S::stephen.oakley@nmtafe.wa.edu.au::ab2d6967-4087-4157-800e-5be74681577c" providerId="AD" clId="Web-{795C8DAD-D3AA-2C93-5895-9D92A7E84DD6}" dt="2021-08-04T07:39:51.469" v="2350" actId="20577"/>
          <ac:spMkLst>
            <pc:docMk/>
            <pc:sldMk cId="1135641270" sldId="303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42:48.213" v="2422" actId="20577"/>
          <ac:spMkLst>
            <pc:docMk/>
            <pc:sldMk cId="1135641270" sldId="303"/>
            <ac:spMk id="3" creationId="{00000000-0000-0000-0000-000000000000}"/>
          </ac:spMkLst>
        </pc:spChg>
      </pc:sldChg>
      <pc:sldChg chg="addSp modSp">
        <pc:chgData name="Stephen Oakley" userId="S::stephen.oakley@nmtafe.wa.edu.au::ab2d6967-4087-4157-800e-5be74681577c" providerId="AD" clId="Web-{795C8DAD-D3AA-2C93-5895-9D92A7E84DD6}" dt="2021-08-04T07:37:51.072" v="2212" actId="20577"/>
        <pc:sldMkLst>
          <pc:docMk/>
          <pc:sldMk cId="1140646334" sldId="304"/>
        </pc:sldMkLst>
        <pc:spChg chg="mod">
          <ac:chgData name="Stephen Oakley" userId="S::stephen.oakley@nmtafe.wa.edu.au::ab2d6967-4087-4157-800e-5be74681577c" providerId="AD" clId="Web-{795C8DAD-D3AA-2C93-5895-9D92A7E84DD6}" dt="2021-08-04T07:37:51.072" v="2212" actId="20577"/>
          <ac:spMkLst>
            <pc:docMk/>
            <pc:sldMk cId="1140646334" sldId="304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37:38.931" v="2203" actId="20577"/>
          <ac:spMkLst>
            <pc:docMk/>
            <pc:sldMk cId="1140646334" sldId="304"/>
            <ac:spMk id="3" creationId="{00000000-0000-0000-0000-000000000000}"/>
          </ac:spMkLst>
        </pc:spChg>
        <pc:picChg chg="add mod">
          <ac:chgData name="Stephen Oakley" userId="S::stephen.oakley@nmtafe.wa.edu.au::ab2d6967-4087-4157-800e-5be74681577c" providerId="AD" clId="Web-{795C8DAD-D3AA-2C93-5895-9D92A7E84DD6}" dt="2021-08-04T07:37:46.541" v="2206" actId="1076"/>
          <ac:picMkLst>
            <pc:docMk/>
            <pc:sldMk cId="1140646334" sldId="304"/>
            <ac:picMk id="4" creationId="{790A4695-4B2D-47D8-8DE3-220BA8EAECD3}"/>
          </ac:picMkLst>
        </pc:picChg>
      </pc:sldChg>
      <pc:sldChg chg="del">
        <pc:chgData name="Stephen Oakley" userId="S::stephen.oakley@nmtafe.wa.edu.au::ab2d6967-4087-4157-800e-5be74681577c" providerId="AD" clId="Web-{795C8DAD-D3AA-2C93-5895-9D92A7E84DD6}" dt="2021-08-04T07:51:47.713" v="2975"/>
        <pc:sldMkLst>
          <pc:docMk/>
          <pc:sldMk cId="2220827466" sldId="305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48.619" v="2976"/>
        <pc:sldMkLst>
          <pc:docMk/>
          <pc:sldMk cId="2801666817" sldId="306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0.760" v="2977"/>
        <pc:sldMkLst>
          <pc:docMk/>
          <pc:sldMk cId="4047148735" sldId="307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1.729" v="2978"/>
        <pc:sldMkLst>
          <pc:docMk/>
          <pc:sldMk cId="4247754030" sldId="308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4.260" v="2979"/>
        <pc:sldMkLst>
          <pc:docMk/>
          <pc:sldMk cId="445146199" sldId="310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4.995" v="2980"/>
        <pc:sldMkLst>
          <pc:docMk/>
          <pc:sldMk cId="3975861049" sldId="311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4.995" v="2981"/>
        <pc:sldMkLst>
          <pc:docMk/>
          <pc:sldMk cId="1743938008" sldId="312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5.526" v="2982"/>
        <pc:sldMkLst>
          <pc:docMk/>
          <pc:sldMk cId="1834438369" sldId="313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5.760" v="2983"/>
        <pc:sldMkLst>
          <pc:docMk/>
          <pc:sldMk cId="53411516" sldId="314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6.245" v="2984"/>
        <pc:sldMkLst>
          <pc:docMk/>
          <pc:sldMk cId="468048971" sldId="315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6.510" v="2985"/>
        <pc:sldMkLst>
          <pc:docMk/>
          <pc:sldMk cId="193708125" sldId="316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7.245" v="2986"/>
        <pc:sldMkLst>
          <pc:docMk/>
          <pc:sldMk cId="2775600637" sldId="317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7.526" v="2987"/>
        <pc:sldMkLst>
          <pc:docMk/>
          <pc:sldMk cId="4258721759" sldId="318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8.807" v="2988"/>
        <pc:sldMkLst>
          <pc:docMk/>
          <pc:sldMk cId="3479781454" sldId="319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9.042" v="2989"/>
        <pc:sldMkLst>
          <pc:docMk/>
          <pc:sldMk cId="2114025790" sldId="320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1:59.760" v="2990"/>
        <pc:sldMkLst>
          <pc:docMk/>
          <pc:sldMk cId="1560960085" sldId="321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00.495" v="2991"/>
        <pc:sldMkLst>
          <pc:docMk/>
          <pc:sldMk cId="3061955918" sldId="322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03.729" v="2992"/>
        <pc:sldMkLst>
          <pc:docMk/>
          <pc:sldMk cId="1098408866" sldId="323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49.482" v="3005"/>
        <pc:sldMkLst>
          <pc:docMk/>
          <pc:sldMk cId="3749582586" sldId="324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50.248" v="3006"/>
        <pc:sldMkLst>
          <pc:docMk/>
          <pc:sldMk cId="219745190" sldId="325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07.933" v="2994"/>
        <pc:sldMkLst>
          <pc:docMk/>
          <pc:sldMk cId="2829709608" sldId="326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07.933" v="2993"/>
        <pc:sldMkLst>
          <pc:docMk/>
          <pc:sldMk cId="262247192" sldId="327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44.325" v="3003"/>
        <pc:sldMkLst>
          <pc:docMk/>
          <pc:sldMk cId="1889756369" sldId="328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45.325" v="3004"/>
        <pc:sldMkLst>
          <pc:docMk/>
          <pc:sldMk cId="2643213724" sldId="329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40.403" v="3000"/>
        <pc:sldMkLst>
          <pc:docMk/>
          <pc:sldMk cId="1832293446" sldId="330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41.231" v="3001"/>
        <pc:sldMkLst>
          <pc:docMk/>
          <pc:sldMk cId="1642978743" sldId="331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42.107" v="3002"/>
        <pc:sldMkLst>
          <pc:docMk/>
          <pc:sldMk cId="1835242198" sldId="332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35.481" v="2998"/>
        <pc:sldMkLst>
          <pc:docMk/>
          <pc:sldMk cId="348139567" sldId="333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31.184" v="2996"/>
        <pc:sldMkLst>
          <pc:docMk/>
          <pc:sldMk cId="1961431873" sldId="334"/>
        </pc:sldMkLst>
      </pc:sldChg>
      <pc:sldChg chg="del ord">
        <pc:chgData name="Stephen Oakley" userId="S::stephen.oakley@nmtafe.wa.edu.au::ab2d6967-4087-4157-800e-5be74681577c" providerId="AD" clId="Web-{795C8DAD-D3AA-2C93-5895-9D92A7E84DD6}" dt="2021-08-04T07:52:37.700" v="2999"/>
        <pc:sldMkLst>
          <pc:docMk/>
          <pc:sldMk cId="3480436264" sldId="335"/>
        </pc:sldMkLst>
      </pc:sldChg>
      <pc:sldChg chg="del">
        <pc:chgData name="Stephen Oakley" userId="S::stephen.oakley@nmtafe.wa.edu.au::ab2d6967-4087-4157-800e-5be74681577c" providerId="AD" clId="Web-{795C8DAD-D3AA-2C93-5895-9D92A7E84DD6}" dt="2021-08-04T07:52:33.778" v="2997"/>
        <pc:sldMkLst>
          <pc:docMk/>
          <pc:sldMk cId="1691377577" sldId="336"/>
        </pc:sldMkLst>
      </pc:sldChg>
      <pc:sldChg chg="modSp">
        <pc:chgData name="Stephen Oakley" userId="S::stephen.oakley@nmtafe.wa.edu.au::ab2d6967-4087-4157-800e-5be74681577c" providerId="AD" clId="Web-{795C8DAD-D3AA-2C93-5895-9D92A7E84DD6}" dt="2021-08-04T07:53:52.883" v="3064" actId="20577"/>
        <pc:sldMkLst>
          <pc:docMk/>
          <pc:sldMk cId="2364059409" sldId="337"/>
        </pc:sldMkLst>
        <pc:spChg chg="mod">
          <ac:chgData name="Stephen Oakley" userId="S::stephen.oakley@nmtafe.wa.edu.au::ab2d6967-4087-4157-800e-5be74681577c" providerId="AD" clId="Web-{795C8DAD-D3AA-2C93-5895-9D92A7E84DD6}" dt="2021-08-04T07:53:52.883" v="3064" actId="20577"/>
          <ac:spMkLst>
            <pc:docMk/>
            <pc:sldMk cId="2364059409" sldId="337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6:40:13.305" v="176" actId="20577"/>
        <pc:sldMkLst>
          <pc:docMk/>
          <pc:sldMk cId="357360448" sldId="338"/>
        </pc:sldMkLst>
        <pc:spChg chg="mod">
          <ac:chgData name="Stephen Oakley" userId="S::stephen.oakley@nmtafe.wa.edu.au::ab2d6967-4087-4157-800e-5be74681577c" providerId="AD" clId="Web-{795C8DAD-D3AA-2C93-5895-9D92A7E84DD6}" dt="2021-08-04T06:40:13.305" v="176" actId="20577"/>
          <ac:spMkLst>
            <pc:docMk/>
            <pc:sldMk cId="357360448" sldId="338"/>
            <ac:spMk id="3" creationId="{00000000-0000-0000-0000-000000000000}"/>
          </ac:spMkLst>
        </pc:spChg>
      </pc:sldChg>
      <pc:sldChg chg="modSp add ord replId">
        <pc:chgData name="Stephen Oakley" userId="S::stephen.oakley@nmtafe.wa.edu.au::ab2d6967-4087-4157-800e-5be74681577c" providerId="AD" clId="Web-{795C8DAD-D3AA-2C93-5895-9D92A7E84DD6}" dt="2021-08-04T06:44:41.632" v="291" actId="20577"/>
        <pc:sldMkLst>
          <pc:docMk/>
          <pc:sldMk cId="1935602613" sldId="339"/>
        </pc:sldMkLst>
        <pc:spChg chg="mod">
          <ac:chgData name="Stephen Oakley" userId="S::stephen.oakley@nmtafe.wa.edu.au::ab2d6967-4087-4157-800e-5be74681577c" providerId="AD" clId="Web-{795C8DAD-D3AA-2C93-5895-9D92A7E84DD6}" dt="2021-08-04T06:44:41.632" v="291" actId="20577"/>
          <ac:spMkLst>
            <pc:docMk/>
            <pc:sldMk cId="1935602613" sldId="339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6:47:32.016" v="304" actId="20577"/>
        <pc:sldMkLst>
          <pc:docMk/>
          <pc:sldMk cId="965467724" sldId="340"/>
        </pc:sldMkLst>
        <pc:spChg chg="mod">
          <ac:chgData name="Stephen Oakley" userId="S::stephen.oakley@nmtafe.wa.edu.au::ab2d6967-4087-4157-800e-5be74681577c" providerId="AD" clId="Web-{795C8DAD-D3AA-2C93-5895-9D92A7E84DD6}" dt="2021-08-04T06:47:32.016" v="304" actId="20577"/>
          <ac:spMkLst>
            <pc:docMk/>
            <pc:sldMk cId="965467724" sldId="340"/>
            <ac:spMk id="3" creationId="{00000000-0000-0000-0000-000000000000}"/>
          </ac:spMkLst>
        </pc:spChg>
      </pc:sldChg>
      <pc:sldChg chg="add replId">
        <pc:chgData name="Stephen Oakley" userId="S::stephen.oakley@nmtafe.wa.edu.au::ab2d6967-4087-4157-800e-5be74681577c" providerId="AD" clId="Web-{795C8DAD-D3AA-2C93-5895-9D92A7E84DD6}" dt="2021-08-04T06:47:34.626" v="305"/>
        <pc:sldMkLst>
          <pc:docMk/>
          <pc:sldMk cId="2739672712" sldId="341"/>
        </pc:sldMkLst>
      </pc:sldChg>
      <pc:sldChg chg="modSp add replId">
        <pc:chgData name="Stephen Oakley" userId="S::stephen.oakley@nmtafe.wa.edu.au::ab2d6967-4087-4157-800e-5be74681577c" providerId="AD" clId="Web-{795C8DAD-D3AA-2C93-5895-9D92A7E84DD6}" dt="2021-08-04T06:52:00" v="391" actId="20577"/>
        <pc:sldMkLst>
          <pc:docMk/>
          <pc:sldMk cId="3660370615" sldId="342"/>
        </pc:sldMkLst>
        <pc:spChg chg="mod">
          <ac:chgData name="Stephen Oakley" userId="S::stephen.oakley@nmtafe.wa.edu.au::ab2d6967-4087-4157-800e-5be74681577c" providerId="AD" clId="Web-{795C8DAD-D3AA-2C93-5895-9D92A7E84DD6}" dt="2021-08-04T06:52:00" v="391" actId="20577"/>
          <ac:spMkLst>
            <pc:docMk/>
            <pc:sldMk cId="3660370615" sldId="342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6:57:51.878" v="719" actId="20577"/>
        <pc:sldMkLst>
          <pc:docMk/>
          <pc:sldMk cId="3588785707" sldId="343"/>
        </pc:sldMkLst>
        <pc:spChg chg="mod">
          <ac:chgData name="Stephen Oakley" userId="S::stephen.oakley@nmtafe.wa.edu.au::ab2d6967-4087-4157-800e-5be74681577c" providerId="AD" clId="Web-{795C8DAD-D3AA-2C93-5895-9D92A7E84DD6}" dt="2021-08-04T06:57:51.878" v="719" actId="20577"/>
          <ac:spMkLst>
            <pc:docMk/>
            <pc:sldMk cId="3588785707" sldId="343"/>
            <ac:spMk id="3" creationId="{00000000-0000-0000-0000-000000000000}"/>
          </ac:spMkLst>
        </pc:spChg>
      </pc:sldChg>
      <pc:sldChg chg="addSp delSp modSp add ord replId">
        <pc:chgData name="Stephen Oakley" userId="S::stephen.oakley@nmtafe.wa.edu.au::ab2d6967-4087-4157-800e-5be74681577c" providerId="AD" clId="Web-{795C8DAD-D3AA-2C93-5895-9D92A7E84DD6}" dt="2021-08-04T07:02:24.737" v="879" actId="20577"/>
        <pc:sldMkLst>
          <pc:docMk/>
          <pc:sldMk cId="1584979138" sldId="344"/>
        </pc:sldMkLst>
        <pc:spChg chg="mod">
          <ac:chgData name="Stephen Oakley" userId="S::stephen.oakley@nmtafe.wa.edu.au::ab2d6967-4087-4157-800e-5be74681577c" providerId="AD" clId="Web-{795C8DAD-D3AA-2C93-5895-9D92A7E84DD6}" dt="2021-08-04T07:02:24.737" v="879" actId="20577"/>
          <ac:spMkLst>
            <pc:docMk/>
            <pc:sldMk cId="1584979138" sldId="344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02:04.205" v="864" actId="20577"/>
          <ac:spMkLst>
            <pc:docMk/>
            <pc:sldMk cId="1584979138" sldId="344"/>
            <ac:spMk id="3" creationId="{00000000-0000-0000-0000-000000000000}"/>
          </ac:spMkLst>
        </pc:spChg>
        <pc:picChg chg="add del mod">
          <ac:chgData name="Stephen Oakley" userId="S::stephen.oakley@nmtafe.wa.edu.au::ab2d6967-4087-4157-800e-5be74681577c" providerId="AD" clId="Web-{795C8DAD-D3AA-2C93-5895-9D92A7E84DD6}" dt="2021-08-04T07:01:46.719" v="816"/>
          <ac:picMkLst>
            <pc:docMk/>
            <pc:sldMk cId="1584979138" sldId="344"/>
            <ac:picMk id="4" creationId="{F0CF1029-7809-463A-95C9-1BA0FDCAF991}"/>
          </ac:picMkLst>
        </pc:picChg>
      </pc:sldChg>
      <pc:sldChg chg="add replId">
        <pc:chgData name="Stephen Oakley" userId="S::stephen.oakley@nmtafe.wa.edu.au::ab2d6967-4087-4157-800e-5be74681577c" providerId="AD" clId="Web-{795C8DAD-D3AA-2C93-5895-9D92A7E84DD6}" dt="2021-08-04T07:01:02.107" v="773"/>
        <pc:sldMkLst>
          <pc:docMk/>
          <pc:sldMk cId="719825542" sldId="345"/>
        </pc:sldMkLst>
      </pc:sldChg>
      <pc:sldChg chg="modSp add replId">
        <pc:chgData name="Stephen Oakley" userId="S::stephen.oakley@nmtafe.wa.edu.au::ab2d6967-4087-4157-800e-5be74681577c" providerId="AD" clId="Web-{795C8DAD-D3AA-2C93-5895-9D92A7E84DD6}" dt="2021-08-04T07:04:31.963" v="1006" actId="20577"/>
        <pc:sldMkLst>
          <pc:docMk/>
          <pc:sldMk cId="544746920" sldId="346"/>
        </pc:sldMkLst>
        <pc:spChg chg="mod">
          <ac:chgData name="Stephen Oakley" userId="S::stephen.oakley@nmtafe.wa.edu.au::ab2d6967-4087-4157-800e-5be74681577c" providerId="AD" clId="Web-{795C8DAD-D3AA-2C93-5895-9D92A7E84DD6}" dt="2021-08-04T07:04:31.963" v="1006" actId="20577"/>
          <ac:spMkLst>
            <pc:docMk/>
            <pc:sldMk cId="544746920" sldId="346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08:10.912" v="1095" actId="20577"/>
        <pc:sldMkLst>
          <pc:docMk/>
          <pc:sldMk cId="2385450760" sldId="347"/>
        </pc:sldMkLst>
        <pc:spChg chg="mod">
          <ac:chgData name="Stephen Oakley" userId="S::stephen.oakley@nmtafe.wa.edu.au::ab2d6967-4087-4157-800e-5be74681577c" providerId="AD" clId="Web-{795C8DAD-D3AA-2C93-5895-9D92A7E84DD6}" dt="2021-08-04T07:08:10.912" v="1095" actId="20577"/>
          <ac:spMkLst>
            <pc:docMk/>
            <pc:sldMk cId="2385450760" sldId="347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09:24.072" v="1199" actId="20577"/>
        <pc:sldMkLst>
          <pc:docMk/>
          <pc:sldMk cId="1700433180" sldId="348"/>
        </pc:sldMkLst>
        <pc:spChg chg="mod">
          <ac:chgData name="Stephen Oakley" userId="S::stephen.oakley@nmtafe.wa.edu.au::ab2d6967-4087-4157-800e-5be74681577c" providerId="AD" clId="Web-{795C8DAD-D3AA-2C93-5895-9D92A7E84DD6}" dt="2021-08-04T07:09:24.072" v="1199" actId="20577"/>
          <ac:spMkLst>
            <pc:docMk/>
            <pc:sldMk cId="1700433180" sldId="348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16:34.846" v="1394" actId="20577"/>
        <pc:sldMkLst>
          <pc:docMk/>
          <pc:sldMk cId="3006978124" sldId="349"/>
        </pc:sldMkLst>
        <pc:spChg chg="mod">
          <ac:chgData name="Stephen Oakley" userId="S::stephen.oakley@nmtafe.wa.edu.au::ab2d6967-4087-4157-800e-5be74681577c" providerId="AD" clId="Web-{795C8DAD-D3AA-2C93-5895-9D92A7E84DD6}" dt="2021-08-04T07:16:34.846" v="1394" actId="20577"/>
          <ac:spMkLst>
            <pc:docMk/>
            <pc:sldMk cId="3006978124" sldId="349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19:09.183" v="1549" actId="20577"/>
        <pc:sldMkLst>
          <pc:docMk/>
          <pc:sldMk cId="3822834667" sldId="350"/>
        </pc:sldMkLst>
        <pc:spChg chg="mod">
          <ac:chgData name="Stephen Oakley" userId="S::stephen.oakley@nmtafe.wa.edu.au::ab2d6967-4087-4157-800e-5be74681577c" providerId="AD" clId="Web-{795C8DAD-D3AA-2C93-5895-9D92A7E84DD6}" dt="2021-08-04T07:17:12.098" v="1417" actId="20577"/>
          <ac:spMkLst>
            <pc:docMk/>
            <pc:sldMk cId="3822834667" sldId="350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19:09.183" v="1549" actId="20577"/>
          <ac:spMkLst>
            <pc:docMk/>
            <pc:sldMk cId="3822834667" sldId="350"/>
            <ac:spMk id="3" creationId="{00000000-0000-0000-0000-000000000000}"/>
          </ac:spMkLst>
        </pc:spChg>
      </pc:sldChg>
      <pc:sldChg chg="addSp modSp add replId">
        <pc:chgData name="Stephen Oakley" userId="S::stephen.oakley@nmtafe.wa.edu.au::ab2d6967-4087-4157-800e-5be74681577c" providerId="AD" clId="Web-{795C8DAD-D3AA-2C93-5895-9D92A7E84DD6}" dt="2021-08-04T07:21:04.767" v="1600" actId="1076"/>
        <pc:sldMkLst>
          <pc:docMk/>
          <pc:sldMk cId="1161556213" sldId="351"/>
        </pc:sldMkLst>
        <pc:spChg chg="mod">
          <ac:chgData name="Stephen Oakley" userId="S::stephen.oakley@nmtafe.wa.edu.au::ab2d6967-4087-4157-800e-5be74681577c" providerId="AD" clId="Web-{795C8DAD-D3AA-2C93-5895-9D92A7E84DD6}" dt="2021-08-04T07:19:18.089" v="1554" actId="20577"/>
          <ac:spMkLst>
            <pc:docMk/>
            <pc:sldMk cId="1161556213" sldId="351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20:41.750" v="1594" actId="20577"/>
          <ac:spMkLst>
            <pc:docMk/>
            <pc:sldMk cId="1161556213" sldId="351"/>
            <ac:spMk id="3" creationId="{00000000-0000-0000-0000-000000000000}"/>
          </ac:spMkLst>
        </pc:spChg>
        <pc:picChg chg="add mod">
          <ac:chgData name="Stephen Oakley" userId="S::stephen.oakley@nmtafe.wa.edu.au::ab2d6967-4087-4157-800e-5be74681577c" providerId="AD" clId="Web-{795C8DAD-D3AA-2C93-5895-9D92A7E84DD6}" dt="2021-08-04T07:21:04.767" v="1600" actId="1076"/>
          <ac:picMkLst>
            <pc:docMk/>
            <pc:sldMk cId="1161556213" sldId="351"/>
            <ac:picMk id="4" creationId="{68682268-4632-4930-A9EC-E7595831591D}"/>
          </ac:picMkLst>
        </pc:picChg>
      </pc:sldChg>
      <pc:sldChg chg="delSp modSp add replId">
        <pc:chgData name="Stephen Oakley" userId="S::stephen.oakley@nmtafe.wa.edu.au::ab2d6967-4087-4157-800e-5be74681577c" providerId="AD" clId="Web-{795C8DAD-D3AA-2C93-5895-9D92A7E84DD6}" dt="2021-08-04T07:23:09.446" v="1726" actId="20577"/>
        <pc:sldMkLst>
          <pc:docMk/>
          <pc:sldMk cId="1324568250" sldId="352"/>
        </pc:sldMkLst>
        <pc:spChg chg="mod">
          <ac:chgData name="Stephen Oakley" userId="S::stephen.oakley@nmtafe.wa.edu.au::ab2d6967-4087-4157-800e-5be74681577c" providerId="AD" clId="Web-{795C8DAD-D3AA-2C93-5895-9D92A7E84DD6}" dt="2021-08-04T07:23:09.446" v="1726" actId="20577"/>
          <ac:spMkLst>
            <pc:docMk/>
            <pc:sldMk cId="1324568250" sldId="352"/>
            <ac:spMk id="3" creationId="{00000000-0000-0000-0000-000000000000}"/>
          </ac:spMkLst>
        </pc:spChg>
        <pc:picChg chg="del">
          <ac:chgData name="Stephen Oakley" userId="S::stephen.oakley@nmtafe.wa.edu.au::ab2d6967-4087-4157-800e-5be74681577c" providerId="AD" clId="Web-{795C8DAD-D3AA-2C93-5895-9D92A7E84DD6}" dt="2021-08-04T07:21:21.487" v="1602"/>
          <ac:picMkLst>
            <pc:docMk/>
            <pc:sldMk cId="1324568250" sldId="352"/>
            <ac:picMk id="4" creationId="{68682268-4632-4930-A9EC-E7595831591D}"/>
          </ac:picMkLst>
        </pc:picChg>
      </pc:sldChg>
      <pc:sldChg chg="modSp add replId">
        <pc:chgData name="Stephen Oakley" userId="S::stephen.oakley@nmtafe.wa.edu.au::ab2d6967-4087-4157-800e-5be74681577c" providerId="AD" clId="Web-{795C8DAD-D3AA-2C93-5895-9D92A7E84DD6}" dt="2021-08-04T07:24:34.810" v="1854" actId="20577"/>
        <pc:sldMkLst>
          <pc:docMk/>
          <pc:sldMk cId="437270910" sldId="353"/>
        </pc:sldMkLst>
        <pc:spChg chg="mod">
          <ac:chgData name="Stephen Oakley" userId="S::stephen.oakley@nmtafe.wa.edu.au::ab2d6967-4087-4157-800e-5be74681577c" providerId="AD" clId="Web-{795C8DAD-D3AA-2C93-5895-9D92A7E84DD6}" dt="2021-08-04T07:23:22.571" v="1737" actId="20577"/>
          <ac:spMkLst>
            <pc:docMk/>
            <pc:sldMk cId="437270910" sldId="353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24:34.810" v="1854" actId="20577"/>
          <ac:spMkLst>
            <pc:docMk/>
            <pc:sldMk cId="437270910" sldId="353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34:57.453" v="2054" actId="20577"/>
        <pc:sldMkLst>
          <pc:docMk/>
          <pc:sldMk cId="4253444441" sldId="354"/>
        </pc:sldMkLst>
        <pc:spChg chg="mod">
          <ac:chgData name="Stephen Oakley" userId="S::stephen.oakley@nmtafe.wa.edu.au::ab2d6967-4087-4157-800e-5be74681577c" providerId="AD" clId="Web-{795C8DAD-D3AA-2C93-5895-9D92A7E84DD6}" dt="2021-08-04T07:34:57.453" v="2054" actId="20577"/>
          <ac:spMkLst>
            <pc:docMk/>
            <pc:sldMk cId="4253444441" sldId="354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36:49.631" v="2202" actId="20577"/>
        <pc:sldMkLst>
          <pc:docMk/>
          <pc:sldMk cId="3348275750" sldId="355"/>
        </pc:sldMkLst>
        <pc:spChg chg="mod">
          <ac:chgData name="Stephen Oakley" userId="S::stephen.oakley@nmtafe.wa.edu.au::ab2d6967-4087-4157-800e-5be74681577c" providerId="AD" clId="Web-{795C8DAD-D3AA-2C93-5895-9D92A7E84DD6}" dt="2021-08-04T07:35:09.313" v="2061" actId="20577"/>
          <ac:spMkLst>
            <pc:docMk/>
            <pc:sldMk cId="3348275750" sldId="355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795C8DAD-D3AA-2C93-5895-9D92A7E84DD6}" dt="2021-08-04T07:36:49.631" v="2202" actId="20577"/>
          <ac:spMkLst>
            <pc:docMk/>
            <pc:sldMk cId="3348275750" sldId="355"/>
            <ac:spMk id="3" creationId="{00000000-0000-0000-0000-000000000000}"/>
          </ac:spMkLst>
        </pc:spChg>
      </pc:sldChg>
      <pc:sldChg chg="modSp add ord replId">
        <pc:chgData name="Stephen Oakley" userId="S::stephen.oakley@nmtafe.wa.edu.au::ab2d6967-4087-4157-800e-5be74681577c" providerId="AD" clId="Web-{795C8DAD-D3AA-2C93-5895-9D92A7E84DD6}" dt="2021-08-04T07:39:39.109" v="2336" actId="20577"/>
        <pc:sldMkLst>
          <pc:docMk/>
          <pc:sldMk cId="2906227457" sldId="356"/>
        </pc:sldMkLst>
        <pc:spChg chg="mod">
          <ac:chgData name="Stephen Oakley" userId="S::stephen.oakley@nmtafe.wa.edu.au::ab2d6967-4087-4157-800e-5be74681577c" providerId="AD" clId="Web-{795C8DAD-D3AA-2C93-5895-9D92A7E84DD6}" dt="2021-08-04T07:39:39.109" v="2336" actId="20577"/>
          <ac:spMkLst>
            <pc:docMk/>
            <pc:sldMk cId="2906227457" sldId="356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44:05.655" v="2509" actId="20577"/>
        <pc:sldMkLst>
          <pc:docMk/>
          <pc:sldMk cId="843501848" sldId="357"/>
        </pc:sldMkLst>
        <pc:spChg chg="mod">
          <ac:chgData name="Stephen Oakley" userId="S::stephen.oakley@nmtafe.wa.edu.au::ab2d6967-4087-4157-800e-5be74681577c" providerId="AD" clId="Web-{795C8DAD-D3AA-2C93-5895-9D92A7E84DD6}" dt="2021-08-04T07:44:05.655" v="2509" actId="20577"/>
          <ac:spMkLst>
            <pc:docMk/>
            <pc:sldMk cId="843501848" sldId="357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47:50.122" v="2745" actId="20577"/>
        <pc:sldMkLst>
          <pc:docMk/>
          <pc:sldMk cId="101898972" sldId="358"/>
        </pc:sldMkLst>
        <pc:spChg chg="mod">
          <ac:chgData name="Stephen Oakley" userId="S::stephen.oakley@nmtafe.wa.edu.au::ab2d6967-4087-4157-800e-5be74681577c" providerId="AD" clId="Web-{795C8DAD-D3AA-2C93-5895-9D92A7E84DD6}" dt="2021-08-04T07:47:50.122" v="2745" actId="20577"/>
          <ac:spMkLst>
            <pc:docMk/>
            <pc:sldMk cId="101898972" sldId="358"/>
            <ac:spMk id="3" creationId="{00000000-0000-0000-0000-000000000000}"/>
          </ac:spMkLst>
        </pc:spChg>
      </pc:sldChg>
      <pc:sldChg chg="add ord replId">
        <pc:chgData name="Stephen Oakley" userId="S::stephen.oakley@nmtafe.wa.edu.au::ab2d6967-4087-4157-800e-5be74681577c" providerId="AD" clId="Web-{795C8DAD-D3AA-2C93-5895-9D92A7E84DD6}" dt="2021-08-04T07:51:30.196" v="2974"/>
        <pc:sldMkLst>
          <pc:docMk/>
          <pc:sldMk cId="1995474103" sldId="359"/>
        </pc:sldMkLst>
      </pc:sldChg>
      <pc:sldChg chg="modSp add replId">
        <pc:chgData name="Stephen Oakley" userId="S::stephen.oakley@nmtafe.wa.edu.au::ab2d6967-4087-4157-800e-5be74681577c" providerId="AD" clId="Web-{795C8DAD-D3AA-2C93-5895-9D92A7E84DD6}" dt="2021-08-04T07:49:11.142" v="2860" actId="20577"/>
        <pc:sldMkLst>
          <pc:docMk/>
          <pc:sldMk cId="3262590853" sldId="360"/>
        </pc:sldMkLst>
        <pc:spChg chg="mod">
          <ac:chgData name="Stephen Oakley" userId="S::stephen.oakley@nmtafe.wa.edu.au::ab2d6967-4087-4157-800e-5be74681577c" providerId="AD" clId="Web-{795C8DAD-D3AA-2C93-5895-9D92A7E84DD6}" dt="2021-08-04T07:49:11.142" v="2860" actId="20577"/>
          <ac:spMkLst>
            <pc:docMk/>
            <pc:sldMk cId="3262590853" sldId="360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50:07.942" v="2945" actId="20577"/>
        <pc:sldMkLst>
          <pc:docMk/>
          <pc:sldMk cId="372683148" sldId="361"/>
        </pc:sldMkLst>
        <pc:spChg chg="mod">
          <ac:chgData name="Stephen Oakley" userId="S::stephen.oakley@nmtafe.wa.edu.au::ab2d6967-4087-4157-800e-5be74681577c" providerId="AD" clId="Web-{795C8DAD-D3AA-2C93-5895-9D92A7E84DD6}" dt="2021-08-04T07:50:07.942" v="2945" actId="20577"/>
          <ac:spMkLst>
            <pc:docMk/>
            <pc:sldMk cId="372683148" sldId="361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795C8DAD-D3AA-2C93-5895-9D92A7E84DD6}" dt="2021-08-04T07:50:42.991" v="2973" actId="20577"/>
        <pc:sldMkLst>
          <pc:docMk/>
          <pc:sldMk cId="1213830756" sldId="362"/>
        </pc:sldMkLst>
        <pc:spChg chg="mod">
          <ac:chgData name="Stephen Oakley" userId="S::stephen.oakley@nmtafe.wa.edu.au::ab2d6967-4087-4157-800e-5be74681577c" providerId="AD" clId="Web-{795C8DAD-D3AA-2C93-5895-9D92A7E84DD6}" dt="2021-08-04T07:50:42.991" v="2973" actId="20577"/>
          <ac:spMkLst>
            <pc:docMk/>
            <pc:sldMk cId="1213830756" sldId="362"/>
            <ac:spMk id="3" creationId="{00000000-0000-0000-0000-000000000000}"/>
          </ac:spMkLst>
        </pc:spChg>
      </pc:sldChg>
    </pc:docChg>
  </pc:docChgLst>
  <pc:docChgLst>
    <pc:chgData name="Stephen Oakley" userId="S::stephen.oakley@nmtafe.wa.edu.au::ab2d6967-4087-4157-800e-5be74681577c" providerId="AD" clId="Web-{DE4839CD-8EEB-F9E5-C4B7-65FE94B8D49F}"/>
    <pc:docChg chg="sldOrd">
      <pc:chgData name="Stephen Oakley" userId="S::stephen.oakley@nmtafe.wa.edu.au::ab2d6967-4087-4157-800e-5be74681577c" providerId="AD" clId="Web-{DE4839CD-8EEB-F9E5-C4B7-65FE94B8D49F}" dt="2021-08-04T03:19:53.088" v="0"/>
      <pc:docMkLst>
        <pc:docMk/>
      </pc:docMkLst>
      <pc:sldChg chg="ord">
        <pc:chgData name="Stephen Oakley" userId="S::stephen.oakley@nmtafe.wa.edu.au::ab2d6967-4087-4157-800e-5be74681577c" providerId="AD" clId="Web-{DE4839CD-8EEB-F9E5-C4B7-65FE94B8D49F}" dt="2021-08-04T03:19:53.088" v="0"/>
        <pc:sldMkLst>
          <pc:docMk/>
          <pc:sldMk cId="1727538953" sldId="299"/>
        </pc:sldMkLst>
      </pc:sldChg>
    </pc:docChg>
  </pc:docChgLst>
  <pc:docChgLst>
    <pc:chgData name="Stephen Oakley" userId="S::stephen.oakley@nmtafe.wa.edu.au::ab2d6967-4087-4157-800e-5be74681577c" providerId="AD" clId="Web-{DD2321A7-0383-057B-67A9-EEC7CC28894B}"/>
    <pc:docChg chg="addSld modSld">
      <pc:chgData name="Stephen Oakley" userId="S::stephen.oakley@nmtafe.wa.edu.au::ab2d6967-4087-4157-800e-5be74681577c" providerId="AD" clId="Web-{DD2321A7-0383-057B-67A9-EEC7CC28894B}" dt="2021-08-04T03:57:44.025" v="1459"/>
      <pc:docMkLst>
        <pc:docMk/>
      </pc:docMkLst>
      <pc:sldChg chg="modSp">
        <pc:chgData name="Stephen Oakley" userId="S::stephen.oakley@nmtafe.wa.edu.au::ab2d6967-4087-4157-800e-5be74681577c" providerId="AD" clId="Web-{DD2321A7-0383-057B-67A9-EEC7CC28894B}" dt="2021-08-04T03:28:31.098" v="25" actId="20577"/>
        <pc:sldMkLst>
          <pc:docMk/>
          <pc:sldMk cId="565547428" sldId="256"/>
        </pc:sldMkLst>
        <pc:spChg chg="mod">
          <ac:chgData name="Stephen Oakley" userId="S::stephen.oakley@nmtafe.wa.edu.au::ab2d6967-4087-4157-800e-5be74681577c" providerId="AD" clId="Web-{DD2321A7-0383-057B-67A9-EEC7CC28894B}" dt="2021-08-04T03:28:31.098" v="25" actId="20577"/>
          <ac:spMkLst>
            <pc:docMk/>
            <pc:sldMk cId="565547428" sldId="256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31:01.164" v="194" actId="20577"/>
        <pc:sldMkLst>
          <pc:docMk/>
          <pc:sldMk cId="690317977" sldId="278"/>
        </pc:sldMkLst>
        <pc:spChg chg="mod">
          <ac:chgData name="Stephen Oakley" userId="S::stephen.oakley@nmtafe.wa.edu.au::ab2d6967-4087-4157-800e-5be74681577c" providerId="AD" clId="Web-{DD2321A7-0383-057B-67A9-EEC7CC28894B}" dt="2021-08-04T03:31:01.164" v="194" actId="20577"/>
          <ac:spMkLst>
            <pc:docMk/>
            <pc:sldMk cId="690317977" sldId="278"/>
            <ac:spMk id="5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33:51.980" v="324" actId="20577"/>
        <pc:sldMkLst>
          <pc:docMk/>
          <pc:sldMk cId="1136907103" sldId="293"/>
        </pc:sldMkLst>
        <pc:spChg chg="mod">
          <ac:chgData name="Stephen Oakley" userId="S::stephen.oakley@nmtafe.wa.edu.au::ab2d6967-4087-4157-800e-5be74681577c" providerId="AD" clId="Web-{DD2321A7-0383-057B-67A9-EEC7CC28894B}" dt="2021-08-04T03:31:15.695" v="196" actId="20577"/>
          <ac:spMkLst>
            <pc:docMk/>
            <pc:sldMk cId="1136907103" sldId="293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33:51.980" v="324" actId="20577"/>
          <ac:spMkLst>
            <pc:docMk/>
            <pc:sldMk cId="1136907103" sldId="293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36:35.093" v="449" actId="20577"/>
        <pc:sldMkLst>
          <pc:docMk/>
          <pc:sldMk cId="2349638415" sldId="295"/>
        </pc:sldMkLst>
        <pc:spChg chg="mod">
          <ac:chgData name="Stephen Oakley" userId="S::stephen.oakley@nmtafe.wa.edu.au::ab2d6967-4087-4157-800e-5be74681577c" providerId="AD" clId="Web-{DD2321A7-0383-057B-67A9-EEC7CC28894B}" dt="2021-08-04T03:33:57.199" v="329" actId="20577"/>
          <ac:spMkLst>
            <pc:docMk/>
            <pc:sldMk cId="2349638415" sldId="295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36:35.093" v="449" actId="20577"/>
          <ac:spMkLst>
            <pc:docMk/>
            <pc:sldMk cId="2349638415" sldId="295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39:02.517" v="560" actId="20577"/>
        <pc:sldMkLst>
          <pc:docMk/>
          <pc:sldMk cId="1966607708" sldId="296"/>
        </pc:sldMkLst>
        <pc:spChg chg="mod">
          <ac:chgData name="Stephen Oakley" userId="S::stephen.oakley@nmtafe.wa.edu.au::ab2d6967-4087-4157-800e-5be74681577c" providerId="AD" clId="Web-{DD2321A7-0383-057B-67A9-EEC7CC28894B}" dt="2021-08-04T03:36:58.296" v="461" actId="20577"/>
          <ac:spMkLst>
            <pc:docMk/>
            <pc:sldMk cId="1966607708" sldId="296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39:02.517" v="560" actId="20577"/>
          <ac:spMkLst>
            <pc:docMk/>
            <pc:sldMk cId="1966607708" sldId="296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41:59.552" v="719" actId="20577"/>
        <pc:sldMkLst>
          <pc:docMk/>
          <pc:sldMk cId="1071198249" sldId="297"/>
        </pc:sldMkLst>
        <pc:spChg chg="mod">
          <ac:chgData name="Stephen Oakley" userId="S::stephen.oakley@nmtafe.wa.edu.au::ab2d6967-4087-4157-800e-5be74681577c" providerId="AD" clId="Web-{DD2321A7-0383-057B-67A9-EEC7CC28894B}" dt="2021-08-04T03:39:24.065" v="568" actId="20577"/>
          <ac:spMkLst>
            <pc:docMk/>
            <pc:sldMk cId="1071198249" sldId="297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41:59.552" v="719" actId="20577"/>
          <ac:spMkLst>
            <pc:docMk/>
            <pc:sldMk cId="1071198249" sldId="297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57:19.649" v="1458" actId="20577"/>
        <pc:sldMkLst>
          <pc:docMk/>
          <pc:sldMk cId="249222038" sldId="298"/>
        </pc:sldMkLst>
        <pc:spChg chg="mod">
          <ac:chgData name="Stephen Oakley" userId="S::stephen.oakley@nmtafe.wa.edu.au::ab2d6967-4087-4157-800e-5be74681577c" providerId="AD" clId="Web-{DD2321A7-0383-057B-67A9-EEC7CC28894B}" dt="2021-08-04T03:46:41.449" v="914" actId="20577"/>
          <ac:spMkLst>
            <pc:docMk/>
            <pc:sldMk cId="249222038" sldId="298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57:19.649" v="1458" actId="20577"/>
          <ac:spMkLst>
            <pc:docMk/>
            <pc:sldMk cId="249222038" sldId="298"/>
            <ac:spMk id="3" creationId="{00000000-0000-0000-0000-000000000000}"/>
          </ac:spMkLst>
        </pc:spChg>
      </pc:sldChg>
      <pc:sldChg chg="modSp">
        <pc:chgData name="Stephen Oakley" userId="S::stephen.oakley@nmtafe.wa.edu.au::ab2d6967-4087-4157-800e-5be74681577c" providerId="AD" clId="Web-{DD2321A7-0383-057B-67A9-EEC7CC28894B}" dt="2021-08-04T03:46:35.839" v="905" actId="20577"/>
        <pc:sldMkLst>
          <pc:docMk/>
          <pc:sldMk cId="1727538953" sldId="299"/>
        </pc:sldMkLst>
        <pc:spChg chg="mod">
          <ac:chgData name="Stephen Oakley" userId="S::stephen.oakley@nmtafe.wa.edu.au::ab2d6967-4087-4157-800e-5be74681577c" providerId="AD" clId="Web-{DD2321A7-0383-057B-67A9-EEC7CC28894B}" dt="2021-08-04T03:45:55.760" v="835" actId="20577"/>
          <ac:spMkLst>
            <pc:docMk/>
            <pc:sldMk cId="1727538953" sldId="299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46:35.839" v="905" actId="20577"/>
          <ac:spMkLst>
            <pc:docMk/>
            <pc:sldMk cId="1727538953" sldId="299"/>
            <ac:spMk id="3" creationId="{00000000-0000-0000-0000-000000000000}"/>
          </ac:spMkLst>
        </pc:spChg>
      </pc:sldChg>
      <pc:sldChg chg="addSp modSp add replId">
        <pc:chgData name="Stephen Oakley" userId="S::stephen.oakley@nmtafe.wa.edu.au::ab2d6967-4087-4157-800e-5be74681577c" providerId="AD" clId="Web-{DD2321A7-0383-057B-67A9-EEC7CC28894B}" dt="2021-08-04T03:45:17.806" v="819" actId="1076"/>
        <pc:sldMkLst>
          <pc:docMk/>
          <pc:sldMk cId="696196974" sldId="300"/>
        </pc:sldMkLst>
        <pc:spChg chg="mod">
          <ac:chgData name="Stephen Oakley" userId="S::stephen.oakley@nmtafe.wa.edu.au::ab2d6967-4087-4157-800e-5be74681577c" providerId="AD" clId="Web-{DD2321A7-0383-057B-67A9-EEC7CC28894B}" dt="2021-08-04T03:44:30.493" v="817" actId="20577"/>
          <ac:spMkLst>
            <pc:docMk/>
            <pc:sldMk cId="696196974" sldId="300"/>
            <ac:spMk id="3" creationId="{00000000-0000-0000-0000-000000000000}"/>
          </ac:spMkLst>
        </pc:spChg>
        <pc:picChg chg="add mod">
          <ac:chgData name="Stephen Oakley" userId="S::stephen.oakley@nmtafe.wa.edu.au::ab2d6967-4087-4157-800e-5be74681577c" providerId="AD" clId="Web-{DD2321A7-0383-057B-67A9-EEC7CC28894B}" dt="2021-08-04T03:45:17.806" v="819" actId="1076"/>
          <ac:picMkLst>
            <pc:docMk/>
            <pc:sldMk cId="696196974" sldId="300"/>
            <ac:picMk id="4" creationId="{69805F4A-DE92-4AB2-A2A0-1170C0CE0213}"/>
          </ac:picMkLst>
        </pc:picChg>
      </pc:sldChg>
      <pc:sldChg chg="modSp add replId">
        <pc:chgData name="Stephen Oakley" userId="S::stephen.oakley@nmtafe.wa.edu.au::ab2d6967-4087-4157-800e-5be74681577c" providerId="AD" clId="Web-{DD2321A7-0383-057B-67A9-EEC7CC28894B}" dt="2021-08-04T03:51:09.532" v="1187" actId="20577"/>
        <pc:sldMkLst>
          <pc:docMk/>
          <pc:sldMk cId="1879081426" sldId="301"/>
        </pc:sldMkLst>
        <pc:spChg chg="mod">
          <ac:chgData name="Stephen Oakley" userId="S::stephen.oakley@nmtafe.wa.edu.au::ab2d6967-4087-4157-800e-5be74681577c" providerId="AD" clId="Web-{DD2321A7-0383-057B-67A9-EEC7CC28894B}" dt="2021-08-04T03:51:09.532" v="1187" actId="20577"/>
          <ac:spMkLst>
            <pc:docMk/>
            <pc:sldMk cId="1879081426" sldId="301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DD2321A7-0383-057B-67A9-EEC7CC28894B}" dt="2021-08-04T03:52:15.674" v="1260" actId="20577"/>
        <pc:sldMkLst>
          <pc:docMk/>
          <pc:sldMk cId="1386025549" sldId="302"/>
        </pc:sldMkLst>
        <pc:spChg chg="mod">
          <ac:chgData name="Stephen Oakley" userId="S::stephen.oakley@nmtafe.wa.edu.au::ab2d6967-4087-4157-800e-5be74681577c" providerId="AD" clId="Web-{DD2321A7-0383-057B-67A9-EEC7CC28894B}" dt="2021-08-04T03:51:25.814" v="1189" actId="20577"/>
          <ac:spMkLst>
            <pc:docMk/>
            <pc:sldMk cId="1386025549" sldId="302"/>
            <ac:spMk id="2" creationId="{00000000-0000-0000-0000-000000000000}"/>
          </ac:spMkLst>
        </pc:spChg>
        <pc:spChg chg="mod">
          <ac:chgData name="Stephen Oakley" userId="S::stephen.oakley@nmtafe.wa.edu.au::ab2d6967-4087-4157-800e-5be74681577c" providerId="AD" clId="Web-{DD2321A7-0383-057B-67A9-EEC7CC28894B}" dt="2021-08-04T03:52:15.674" v="1260" actId="20577"/>
          <ac:spMkLst>
            <pc:docMk/>
            <pc:sldMk cId="1386025549" sldId="302"/>
            <ac:spMk id="3" creationId="{00000000-0000-0000-0000-000000000000}"/>
          </ac:spMkLst>
        </pc:spChg>
      </pc:sldChg>
      <pc:sldChg chg="modSp add replId">
        <pc:chgData name="Stephen Oakley" userId="S::stephen.oakley@nmtafe.wa.edu.au::ab2d6967-4087-4157-800e-5be74681577c" providerId="AD" clId="Web-{DD2321A7-0383-057B-67A9-EEC7CC28894B}" dt="2021-08-04T03:56:22.023" v="1394" actId="20577"/>
        <pc:sldMkLst>
          <pc:docMk/>
          <pc:sldMk cId="1135641270" sldId="303"/>
        </pc:sldMkLst>
        <pc:spChg chg="mod">
          <ac:chgData name="Stephen Oakley" userId="S::stephen.oakley@nmtafe.wa.edu.au::ab2d6967-4087-4157-800e-5be74681577c" providerId="AD" clId="Web-{DD2321A7-0383-057B-67A9-EEC7CC28894B}" dt="2021-08-04T03:56:22.023" v="1394" actId="20577"/>
          <ac:spMkLst>
            <pc:docMk/>
            <pc:sldMk cId="1135641270" sldId="303"/>
            <ac:spMk id="3" creationId="{00000000-0000-0000-0000-000000000000}"/>
          </ac:spMkLst>
        </pc:spChg>
      </pc:sldChg>
      <pc:sldChg chg="add replId">
        <pc:chgData name="Stephen Oakley" userId="S::stephen.oakley@nmtafe.wa.edu.au::ab2d6967-4087-4157-800e-5be74681577c" providerId="AD" clId="Web-{DD2321A7-0383-057B-67A9-EEC7CC28894B}" dt="2021-08-04T03:57:44.025" v="1459"/>
        <pc:sldMkLst>
          <pc:docMk/>
          <pc:sldMk cId="1140646334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1514-F326-1840-B15D-D4720038598B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06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7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1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4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3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9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40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1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7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4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18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2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15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10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0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31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21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4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69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5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1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6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57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00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99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58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1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u="sng" dirty="0"/>
              <a:t>Attendance = </a:t>
            </a:r>
            <a:r>
              <a:rPr lang="en-AU" sz="1200" dirty="0"/>
              <a:t> is recorded against a particular session/class, hence the student must be registered in a Class in order for attendance to be recorded.</a:t>
            </a:r>
          </a:p>
          <a:p>
            <a:pPr marL="0" indent="0">
              <a:buNone/>
            </a:pPr>
            <a:endParaRPr lang="en-AU" sz="1400" dirty="0"/>
          </a:p>
          <a:p>
            <a:r>
              <a:rPr lang="en-AU" sz="1200" u="sng" dirty="0"/>
              <a:t>Engagement = </a:t>
            </a:r>
            <a:r>
              <a:rPr lang="en-AU" sz="1200" dirty="0"/>
              <a:t> (also referred to as attendance and participation in Ci Desktop) refers to a student's involvement in study where the student is </a:t>
            </a:r>
            <a:r>
              <a:rPr lang="en-AU" sz="1200" u="sng" dirty="0"/>
              <a:t>not attending a defined class</a:t>
            </a:r>
            <a:r>
              <a:rPr lang="en-AU" sz="1200" dirty="0"/>
              <a:t>.  This may be due to completing study in the workplace or on-the -job as an apprentice or trainee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9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MT_PPT4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vast.com/key-vulnerabilities-devices-and-peo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security/blog/2016/01/27/the-emerging-era-of-cyber-defense-and-cybercrim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cisco.com/financialservices/how-to-prevent-the-bank-robbery-no-one-can-see" TargetMode="External"/><Relationship Id="rId5" Type="http://schemas.openxmlformats.org/officeDocument/2006/relationships/hyperlink" Target="https://www.forbes.com/sites/rajindertumber/2019/01/05/cyber-attacks-igniting-the-next-recession" TargetMode="External"/><Relationship Id="rId4" Type="http://schemas.openxmlformats.org/officeDocument/2006/relationships/hyperlink" Target="https://1c7fab3im83f5gqiow2qqs2k-wpengine.netdna-ssl.com/wp-content/uploads/2021/01/attceocyberreport_compressed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securityventures.com/annual-cybercrime-report-202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sdaq.com/articles/the-5-largest-economies-in-the-world-and-their-growth-in-2020-2020-01-2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ta.com/whats-new/behind-the-numbers-growth-in-the-internet-of-thing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vast.com/best-iot-small-busines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sites/insights-hitachi/2017/12/18/5-areas-where-the-iot-is-having-the-most-business-impact/#59683077439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vast.com/key-vulnerabilities-devices-and-peo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BSBXCS402 Promote workplace cyber security 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Review cyber security awareness in work place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54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Since IoT devices are connected to the internet, they can be hacked just like any other internet-enabled device.</a:t>
            </a:r>
            <a:endParaRPr lang="en-AU" dirty="0"/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One of the key IoT security issues is the </a:t>
            </a:r>
            <a:r>
              <a:rPr lang="en-AU" dirty="0">
                <a:ea typeface="+mn-lt"/>
                <a:cs typeface="+mn-lt"/>
                <a:hlinkClick r:id="rId3"/>
              </a:rPr>
              <a:t>expansion of attack surfaces</a:t>
            </a:r>
            <a:r>
              <a:rPr lang="en-AU" dirty="0">
                <a:ea typeface="+mn-lt"/>
                <a:cs typeface="+mn-lt"/>
              </a:rPr>
              <a:t> due to an increased number of endpoints.</a:t>
            </a:r>
            <a:endParaRPr lang="en-AU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endParaRPr lang="en-AU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967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Cloud computing has a number of advantages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Cost Savings. 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Back-up and restore data.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Automatic Software Integration.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Reliability.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Mobility.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Unlimited storage capacity.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Collaboration.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Quick Deployment.</a:t>
            </a:r>
            <a:endParaRPr lang="en-AU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endParaRPr lang="en-AU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19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Cloud computing has a number of security risks:</a:t>
            </a:r>
          </a:p>
          <a:p>
            <a:r>
              <a:rPr lang="en-AU" dirty="0">
                <a:ea typeface="+mn-lt"/>
                <a:cs typeface="+mn-lt"/>
              </a:rPr>
              <a:t>User Account Hijacking –. Account Hijacking is the most serious security issue in Cloud Computing.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Changing Service Provider –. Vendor lock In is  an important Security issue in Cloud Computing. ...</a:t>
            </a:r>
            <a:endParaRPr lang="en-AU" dirty="0"/>
          </a:p>
          <a:p>
            <a:r>
              <a:rPr lang="en-AU" dirty="0">
                <a:ea typeface="+mn-lt"/>
                <a:cs typeface="+mn-lt"/>
              </a:rPr>
              <a:t>Denial of Service (DoS) attack –. This type of attack occurs when the system receives too much traffic. ..</a:t>
            </a:r>
            <a:endParaRPr lang="en-AU" dirty="0"/>
          </a:p>
          <a:p>
            <a:pPr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endParaRPr lang="en-AU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37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New cyber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Artificial Intelligence and machine learning have led to :</a:t>
            </a: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dirty="0">
                <a:cs typeface="Calibri"/>
              </a:rPr>
              <a:t>AI fuzzing : uses </a:t>
            </a:r>
            <a:r>
              <a:rPr lang="en-AU" dirty="0" err="1">
                <a:cs typeface="Calibri"/>
              </a:rPr>
              <a:t>artifical</a:t>
            </a:r>
            <a:r>
              <a:rPr lang="en-AU" dirty="0">
                <a:cs typeface="Calibri"/>
              </a:rPr>
              <a:t> intelligence to create a tool for detecting system vulnerabilities (useful for defenders as well as attackers)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Blockchain: businesses are increasingly using blockchain technologies for digital asset exchange.  The relative 'newness' of this technology makes it vulnerable to cyber criminals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753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New cyber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br>
              <a:rPr lang="en-AU" dirty="0"/>
            </a:br>
            <a:r>
              <a:rPr lang="en-AU" dirty="0">
                <a:cs typeface="Calibri"/>
              </a:rPr>
              <a:t>Social engineering attacks like phishing are effective, high reward and low risk for hackers.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Phishing remains the number one cause of data breaches globally</a:t>
            </a:r>
          </a:p>
        </p:txBody>
      </p:sp>
    </p:spTree>
    <p:extLst>
      <p:ext uri="{BB962C8B-B14F-4D97-AF65-F5344CB8AC3E}">
        <p14:creationId xmlns:p14="http://schemas.microsoft.com/office/powerpoint/2010/main" val="358878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New cyber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Deepfake – AI technology allows for increasingly convincing images and videos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  <p:pic>
        <p:nvPicPr>
          <p:cNvPr id="4" name="Picture 4" descr="A picture containing person, person, suit, standing&#10;&#10;Description automatically generated">
            <a:extLst>
              <a:ext uri="{FF2B5EF4-FFF2-40B4-BE49-F238E27FC236}">
                <a16:creationId xmlns:a16="http://schemas.microsoft.com/office/drawing/2014/main" id="{F0CF1029-7809-463A-95C9-1BA0FDCA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128475"/>
            <a:ext cx="4670854" cy="22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Business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Top 5 business impacts of cyber threats: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(note different industry's are impacted differently depending on their product, attack surface, reliance on reputation etc.)</a:t>
            </a:r>
          </a:p>
        </p:txBody>
      </p:sp>
    </p:spTree>
    <p:extLst>
      <p:ext uri="{BB962C8B-B14F-4D97-AF65-F5344CB8AC3E}">
        <p14:creationId xmlns:p14="http://schemas.microsoft.com/office/powerpoint/2010/main" val="1584979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Business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Reputation damage – loss of customer confidence equates to share price loss, loss of revenue, loss of ability to attract best talent, suppliers and investors. 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dirty="0">
                <a:cs typeface="Calibri"/>
              </a:rPr>
              <a:t>Some businesses </a:t>
            </a:r>
            <a:r>
              <a:rPr lang="en-AU" dirty="0" err="1">
                <a:cs typeface="Calibri"/>
              </a:rPr>
              <a:t>eg</a:t>
            </a:r>
            <a:r>
              <a:rPr lang="en-AU" dirty="0">
                <a:cs typeface="Calibri"/>
              </a:rPr>
              <a:t> Ashley Madison Online dating site, were completely destroyed after a data breach</a:t>
            </a:r>
          </a:p>
        </p:txBody>
      </p:sp>
    </p:spTree>
    <p:extLst>
      <p:ext uri="{BB962C8B-B14F-4D97-AF65-F5344CB8AC3E}">
        <p14:creationId xmlns:p14="http://schemas.microsoft.com/office/powerpoint/2010/main" val="544746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Business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Theft – Stolen data can be a considerable motivation for hackers, and lead to considerable monetary loss for a business. </a:t>
            </a:r>
          </a:p>
          <a:p>
            <a:pPr marL="0" indent="0">
              <a:buNone/>
            </a:pPr>
            <a:r>
              <a:rPr lang="en-AU" sz="2000" i="1" dirty="0">
                <a:ea typeface="+mn-lt"/>
                <a:cs typeface="+mn-lt"/>
              </a:rPr>
              <a:t>2020 Cybercrime costs the world more than</a:t>
            </a:r>
            <a:r>
              <a:rPr lang="en-AU" sz="2000" b="1" i="1" dirty="0">
                <a:ea typeface="+mn-lt"/>
                <a:cs typeface="+mn-lt"/>
              </a:rPr>
              <a:t> $1 trillion</a:t>
            </a:r>
            <a:r>
              <a:rPr lang="en-AU" sz="2000" i="1" dirty="0">
                <a:ea typeface="+mn-lt"/>
                <a:cs typeface="+mn-lt"/>
              </a:rPr>
              <a:t>, a 50% increase from 2018 Cybercrime costs the world economy more than $1 trillion, or just more than one percent of global GDP, which is up more than 50 percent from a 2018 study that put global losses at close to $600 billion, McAfee reveals.</a:t>
            </a:r>
            <a:endParaRPr lang="en-AU" sz="20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545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Business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dirty="0">
              <a:cs typeface="Calibri"/>
            </a:endParaRPr>
          </a:p>
          <a:p>
            <a:pPr marL="0" indent="0">
              <a:buNone/>
            </a:pPr>
            <a:r>
              <a:rPr lang="en-AU" sz="2400" dirty="0">
                <a:cs typeface="Calibri"/>
              </a:rPr>
              <a:t>Fines: The European Union has introduced the GDPR which can fine a company up to 4 % of global revenue if a European citizen's personal information is breached.</a:t>
            </a:r>
          </a:p>
          <a:p>
            <a:pPr marL="0" indent="0">
              <a:buNone/>
            </a:pPr>
            <a:endParaRPr lang="en-A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43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0750"/>
            <a:ext cx="8229600" cy="1143000"/>
          </a:xfrm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CyberSecurity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632" y="1600200"/>
            <a:ext cx="742716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dirty="0"/>
              <a:t>This session will investigate:</a:t>
            </a:r>
            <a:endParaRPr lang="en-US" dirty="0">
              <a:cs typeface="Calibri"/>
            </a:endParaRPr>
          </a:p>
          <a:p>
            <a:r>
              <a:rPr lang="en-AU" dirty="0">
                <a:cs typeface="Calibri"/>
              </a:rPr>
              <a:t>Reviewing Cyber Security threats and trends</a:t>
            </a:r>
          </a:p>
          <a:p>
            <a:r>
              <a:rPr lang="en-AU" dirty="0">
                <a:cs typeface="Calibri"/>
              </a:rPr>
              <a:t>Document outcomes of review and suggested improvements</a:t>
            </a:r>
            <a:endParaRPr lang="en-AU" dirty="0"/>
          </a:p>
          <a:p>
            <a:r>
              <a:rPr lang="en-AU" dirty="0">
                <a:cs typeface="Calibri"/>
              </a:rPr>
              <a:t>Communicate review and suggestions according to organisation policies and procedures</a:t>
            </a:r>
            <a:endParaRPr lang="en-AU" dirty="0"/>
          </a:p>
          <a:p>
            <a:pPr marL="457200" lvl="1" indent="0">
              <a:buNone/>
            </a:pPr>
            <a:endParaRPr lang="en-AU" sz="2000" dirty="0">
              <a:cs typeface="Calibri"/>
            </a:endParaRPr>
          </a:p>
          <a:p>
            <a:endParaRPr lang="en-A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317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Recommended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The Australian Cyber Security Centre recommends the Essential 8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https://www.cyber.gov.au/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22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pPr lvl="0"/>
            <a:r>
              <a:rPr lang="en-AU" dirty="0"/>
              <a:t>Recommendations</a:t>
            </a:r>
            <a:endParaRPr lang="en-US" dirty="0"/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0167C15-FFB1-4EF3-B698-28021A725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043" y="1600200"/>
            <a:ext cx="6789914" cy="4525963"/>
          </a:xfrm>
        </p:spPr>
      </p:pic>
    </p:spTree>
    <p:extLst>
      <p:ext uri="{BB962C8B-B14F-4D97-AF65-F5344CB8AC3E}">
        <p14:creationId xmlns:p14="http://schemas.microsoft.com/office/powerpoint/2010/main" val="1879081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We need to be able to communicate the results of our cyber security reviews, and make suggestions for improvement to the organisation's security (</a:t>
            </a:r>
            <a:r>
              <a:rPr lang="en-AU" dirty="0" err="1">
                <a:cs typeface="Calibri"/>
              </a:rPr>
              <a:t>eg</a:t>
            </a:r>
            <a:r>
              <a:rPr lang="en-AU" dirty="0">
                <a:cs typeface="Calibri"/>
              </a:rPr>
              <a:t> Essential 8).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02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Communicating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4 main types of communication: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Verbal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Non verbal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Written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Visual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97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Verbal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You can improve your verbal communication by:</a:t>
            </a:r>
          </a:p>
          <a:p>
            <a:pPr marL="457200" indent="-457200"/>
            <a:r>
              <a:rPr lang="en-AU" dirty="0">
                <a:cs typeface="Calibri"/>
              </a:rPr>
              <a:t>Using a strong and confident speaking voice</a:t>
            </a:r>
          </a:p>
          <a:p>
            <a:pPr marL="457200" indent="-457200"/>
            <a:r>
              <a:rPr lang="en-AU" dirty="0">
                <a:cs typeface="Calibri"/>
              </a:rPr>
              <a:t>Using active listening – avoid interrupting, summarize and repeat back</a:t>
            </a:r>
          </a:p>
          <a:p>
            <a:pPr marL="457200" indent="-457200"/>
            <a:r>
              <a:rPr lang="en-AU" dirty="0">
                <a:cs typeface="Calibri"/>
              </a:rPr>
              <a:t>Avoid filler words – um, like, yeah, nah</a:t>
            </a:r>
          </a:p>
          <a:p>
            <a:pPr marL="457200" indent="-457200"/>
            <a:r>
              <a:rPr lang="en-AU" dirty="0">
                <a:cs typeface="Calibri"/>
              </a:rPr>
              <a:t>Avoid technical language with a non-</a:t>
            </a:r>
            <a:r>
              <a:rPr lang="en-AU" dirty="0" err="1">
                <a:cs typeface="Calibri"/>
              </a:rPr>
              <a:t>tehnical</a:t>
            </a:r>
            <a:r>
              <a:rPr lang="en-AU" dirty="0">
                <a:cs typeface="Calibri"/>
              </a:rPr>
              <a:t> audience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83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Non- Verbal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Non verbal communication is the use of body language, gestures and facial expressions to convey information</a:t>
            </a:r>
            <a:endParaRPr lang="en-AU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68682268-4632-4930-A9EC-E7595831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550347"/>
            <a:ext cx="4571999" cy="319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Non- Verbal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You can improve your non-verbal communication by:</a:t>
            </a:r>
          </a:p>
          <a:p>
            <a:pPr marL="457200" indent="-457200"/>
            <a:r>
              <a:rPr lang="en-AU" dirty="0">
                <a:cs typeface="Calibri"/>
              </a:rPr>
              <a:t>Displaying positive body language</a:t>
            </a:r>
          </a:p>
          <a:p>
            <a:pPr marL="457200" indent="-457200"/>
            <a:r>
              <a:rPr lang="en-AU" dirty="0">
                <a:cs typeface="Calibri"/>
              </a:rPr>
              <a:t>Use non-verbal communication like nodding to communicate approval and positive feedback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568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Written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In the workplace we use written communication in the form of emails, reports, letters, memos, books, documents and web sites.  Written communication provides a record of information for reference.</a:t>
            </a:r>
          </a:p>
          <a:p>
            <a:pPr marL="0" indent="0">
              <a:buNone/>
            </a:pPr>
            <a:endParaRPr lang="en-AU" sz="2400" b="1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270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Written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You can improve your written communication by:</a:t>
            </a:r>
            <a:endParaRPr lang="en-AU" dirty="0">
              <a:cs typeface="Calibri"/>
            </a:endParaRPr>
          </a:p>
          <a:p>
            <a:pPr marL="457200" indent="-457200"/>
            <a:r>
              <a:rPr lang="en-AU" sz="2800" dirty="0">
                <a:cs typeface="Calibri"/>
              </a:rPr>
              <a:t>Striving for simplicity and using clear and appropriate language</a:t>
            </a:r>
          </a:p>
          <a:p>
            <a:pPr marL="457200" indent="-457200"/>
            <a:r>
              <a:rPr lang="en-AU" sz="2800" dirty="0">
                <a:cs typeface="Calibri"/>
              </a:rPr>
              <a:t>Avoid tone. When verbally communicating we can indicate a joke, sarcasm etc with our tone of voice. When writing we should keep to plain and simple.</a:t>
            </a:r>
          </a:p>
          <a:p>
            <a:pPr marL="457200" indent="-457200"/>
            <a:r>
              <a:rPr lang="en-AU" sz="2800" dirty="0">
                <a:cs typeface="Calibri"/>
              </a:rPr>
              <a:t>Proof-read written communication to identify mistakes or opportunities to say something different</a:t>
            </a:r>
          </a:p>
          <a:p>
            <a:pPr marL="0" indent="0">
              <a:buNone/>
            </a:pPr>
            <a:endParaRPr lang="en-AU" sz="2400" b="1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444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Visual communication is the act of using photographs, art, drawings, sketches, charts and graphs to convey information. </a:t>
            </a:r>
            <a:endParaRPr lang="en-AU" dirty="0"/>
          </a:p>
          <a:p>
            <a:pPr marL="0" indent="0">
              <a:buNone/>
            </a:pPr>
            <a:endParaRPr lang="en-AU" sz="2800" dirty="0">
              <a:cs typeface="Calibri"/>
            </a:endParaRPr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Because people have different learning styles, visual communication can be very helpful to communicate ideas and information.  Especially in conjunction with written communication.</a:t>
            </a:r>
          </a:p>
          <a:p>
            <a:pPr marL="0" indent="0">
              <a:buNone/>
            </a:pPr>
            <a:endParaRPr lang="en-AU" sz="2800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2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Latest cyber threats and trends</a:t>
            </a:r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14825ED-FCF3-4166-940B-C11F546A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87" y="906443"/>
            <a:ext cx="7451122" cy="50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Visual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  <p:pic>
        <p:nvPicPr>
          <p:cNvPr id="4" name="Picture 4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790A4695-4B2D-47D8-8DE3-220BA8EA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82" y="2419587"/>
            <a:ext cx="3999958" cy="35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4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Visual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You can improve your visual communication by:</a:t>
            </a: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Selecting your visuals carefully (some might offend or confuse)</a:t>
            </a:r>
          </a:p>
          <a:p>
            <a:pPr marL="0" indent="0">
              <a:buNone/>
            </a:pPr>
            <a:r>
              <a:rPr lang="en-AU" sz="2800" dirty="0">
                <a:cs typeface="Calibri"/>
              </a:rPr>
              <a:t>Consider your audience.  Overly complicated visuals (</a:t>
            </a:r>
            <a:r>
              <a:rPr lang="en-AU" sz="2800" dirty="0" err="1">
                <a:cs typeface="Calibri"/>
              </a:rPr>
              <a:t>eg</a:t>
            </a:r>
            <a:r>
              <a:rPr lang="en-AU" sz="2800" dirty="0">
                <a:cs typeface="Calibri"/>
              </a:rPr>
              <a:t> charts) might distract from your message.</a:t>
            </a:r>
          </a:p>
          <a:p>
            <a:pPr marL="0" indent="0">
              <a:buNone/>
            </a:pPr>
            <a:endParaRPr lang="en-AU" sz="2800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227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Ways to communicate your cyber security review outcomes and improvements need to align with the corporate practices of your workplace.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641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Encourage open discussion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dirty="0">
                <a:cs typeface="Calibri"/>
              </a:rPr>
              <a:t>When staff are encouraged to communicate openly, they feel valued and are more likely to give feedback and express opinions.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50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Face to face</a:t>
            </a:r>
            <a:endParaRPr lang="en-AU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dirty="0">
                <a:cs typeface="Calibri"/>
              </a:rPr>
              <a:t>Whilst email is convenient, large volumes of emails can lead to a reduction in effectiveness of communication</a:t>
            </a:r>
            <a:endParaRPr lang="en-AU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It can be simpler and quicker to talk directly to a colleague via face-to-face conversation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47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Be careful when wording emails</a:t>
            </a:r>
            <a:endParaRPr lang="en-AU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It's difficult to </a:t>
            </a:r>
            <a:r>
              <a:rPr lang="en-AU" dirty="0" err="1">
                <a:cs typeface="Calibri"/>
              </a:rPr>
              <a:t>intepret</a:t>
            </a:r>
            <a:r>
              <a:rPr lang="en-AU" dirty="0">
                <a:cs typeface="Calibri"/>
              </a:rPr>
              <a:t> 'tone' when reading an email </a:t>
            </a:r>
            <a:r>
              <a:rPr lang="en-AU" dirty="0" err="1">
                <a:cs typeface="Calibri"/>
              </a:rPr>
              <a:t>eg</a:t>
            </a:r>
            <a:r>
              <a:rPr lang="en-AU" dirty="0">
                <a:cs typeface="Calibri"/>
              </a:rPr>
              <a:t> sarcasm.  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Brief emails can be ambiguous and confusing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Emails require proper spelling, punctuation and grammar  (and they are a lasting digital record)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89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Body language</a:t>
            </a:r>
            <a:endParaRPr lang="en-AU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You ought be aware of your body language and how people may react to it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You ought endeavour to communicate with a positive physical presence </a:t>
            </a:r>
            <a:r>
              <a:rPr lang="en-AU" dirty="0" err="1">
                <a:cs typeface="Calibri"/>
              </a:rPr>
              <a:t>eg</a:t>
            </a:r>
            <a:r>
              <a:rPr lang="en-AU" dirty="0">
                <a:cs typeface="Calibri"/>
              </a:rPr>
              <a:t> smiling, eye contact, uncrossed arms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2590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Meetings</a:t>
            </a:r>
            <a:endParaRPr lang="en-AU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Meetings should be held when necessary, not for the sake of it</a:t>
            </a:r>
          </a:p>
          <a:p>
            <a:pPr marL="0" indent="0">
              <a:buNone/>
            </a:pPr>
            <a:r>
              <a:rPr lang="en-AU" dirty="0">
                <a:cs typeface="Calibri"/>
              </a:rPr>
              <a:t>Meetings should have an agenda, a time limit and a clear purpose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83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Corporate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Visuals</a:t>
            </a:r>
            <a:endParaRPr lang="en-AU" dirty="0"/>
          </a:p>
          <a:p>
            <a:pPr marL="0" indent="0">
              <a:buNone/>
            </a:pPr>
            <a:r>
              <a:rPr lang="en-AU" dirty="0">
                <a:cs typeface="Calibri"/>
              </a:rPr>
              <a:t>Relevant graphics can help to reinforce your messaging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830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>
                <a:cs typeface="Calibri"/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881" y="131336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>
              <a:buNone/>
            </a:pPr>
            <a:r>
              <a:rPr lang="en-AU" i="1" dirty="0">
                <a:ea typeface="+mn-lt"/>
                <a:cs typeface="+mn-lt"/>
              </a:rPr>
              <a:t>What are the latest cyber security threats and </a:t>
            </a:r>
            <a:r>
              <a:rPr lang="en-AU" i="1">
                <a:ea typeface="+mn-lt"/>
                <a:cs typeface="+mn-lt"/>
              </a:rPr>
              <a:t>trends?</a:t>
            </a:r>
            <a:endParaRPr lang="en-AU" i="1" dirty="0">
              <a:ea typeface="+mn-lt"/>
              <a:cs typeface="+mn-lt"/>
            </a:endParaRPr>
          </a:p>
          <a:p>
            <a:pPr>
              <a:buNone/>
            </a:pPr>
            <a:endParaRPr lang="en-AU" i="1" dirty="0">
              <a:cs typeface="Calibri"/>
            </a:endParaRPr>
          </a:p>
          <a:p>
            <a:pPr>
              <a:buNone/>
            </a:pPr>
            <a:r>
              <a:rPr lang="en-AU" i="1" dirty="0">
                <a:cs typeface="Calibri"/>
              </a:rPr>
              <a:t>What are the recommendations to prevent </a:t>
            </a:r>
            <a:r>
              <a:rPr lang="en-AU" i="1">
                <a:cs typeface="Calibri"/>
              </a:rPr>
              <a:t>cyber attacks?</a:t>
            </a:r>
            <a:r>
              <a:rPr lang="en-AU" i="1" dirty="0">
                <a:cs typeface="Calibri"/>
              </a:rPr>
              <a:t> </a:t>
            </a:r>
            <a:endParaRPr lang="en-AU"/>
          </a:p>
          <a:p>
            <a:pPr>
              <a:buNone/>
            </a:pPr>
            <a:endParaRPr lang="en-AU" dirty="0">
              <a:cs typeface="Calibri"/>
            </a:endParaRPr>
          </a:p>
          <a:p>
            <a:pPr>
              <a:buNone/>
            </a:pPr>
            <a:endParaRPr lang="en-AU" dirty="0">
              <a:cs typeface="Calibri"/>
            </a:endParaRPr>
          </a:p>
          <a:p>
            <a:pPr>
              <a:buNone/>
            </a:pPr>
            <a:endParaRPr lang="en-AU" dirty="0">
              <a:cs typeface="Calibri"/>
            </a:endParaRPr>
          </a:p>
          <a:p>
            <a:pPr>
              <a:buNone/>
            </a:pPr>
            <a:endParaRPr lang="en-AU" dirty="0">
              <a:cs typeface="Calibri"/>
            </a:endParaRPr>
          </a:p>
          <a:p>
            <a:pPr>
              <a:buNone/>
            </a:pPr>
            <a:endParaRPr lang="en-AU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>
              <a:buNone/>
            </a:pPr>
            <a:endParaRPr lang="en-AU" b="1" dirty="0">
              <a:cs typeface="Calibri"/>
            </a:endParaRPr>
          </a:p>
          <a:p>
            <a:pPr marL="0" indent="0">
              <a:buNone/>
            </a:pPr>
            <a:endParaRPr lang="en-AU" sz="2400" b="1" dirty="0">
              <a:cs typeface="Calibri"/>
            </a:endParaRPr>
          </a:p>
          <a:p>
            <a:pPr marL="0" indent="0">
              <a:buNone/>
            </a:pPr>
            <a:endParaRPr lang="en-AU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0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pPr lvl="0"/>
            <a:r>
              <a:rPr lang="en-AU" dirty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The</a:t>
            </a:r>
            <a:r>
              <a:rPr lang="en-AU" dirty="0">
                <a:cs typeface="Calibri"/>
              </a:rPr>
              <a:t> risk and severity of cyber attacks continues to grow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Global cybercrime costs are expected to grow to  $10.5 trillion USD annually by 2025, up from </a:t>
            </a:r>
            <a:r>
              <a:rPr lang="en-AU" dirty="0">
                <a:ea typeface="+mn-lt"/>
                <a:cs typeface="+mn-lt"/>
                <a:hlinkClick r:id="rId3"/>
              </a:rPr>
              <a:t>$3 trillion USD in 2015</a:t>
            </a:r>
            <a:r>
              <a:rPr lang="en-AU" dirty="0"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This represents the </a:t>
            </a:r>
            <a:r>
              <a:rPr lang="en-AU" dirty="0">
                <a:ea typeface="+mn-lt"/>
                <a:cs typeface="+mn-lt"/>
                <a:hlinkClick r:id="rId4"/>
              </a:rPr>
              <a:t>greatest transfer of economic wealth in histor</a:t>
            </a:r>
            <a:r>
              <a:rPr lang="en-AU" dirty="0">
                <a:ea typeface="+mn-lt"/>
                <a:cs typeface="+mn-lt"/>
              </a:rPr>
              <a:t>y, risks the incentives for innovation and investment, is exponentially larger than the </a:t>
            </a:r>
            <a:r>
              <a:rPr lang="en-AU" dirty="0">
                <a:ea typeface="+mn-lt"/>
                <a:cs typeface="+mn-lt"/>
                <a:hlinkClick r:id="rId5"/>
              </a:rPr>
              <a:t>damage inflicted from natural disasters</a:t>
            </a:r>
            <a:r>
              <a:rPr lang="en-AU" dirty="0">
                <a:ea typeface="+mn-lt"/>
                <a:cs typeface="+mn-lt"/>
              </a:rPr>
              <a:t> in a year, and will be </a:t>
            </a:r>
            <a:r>
              <a:rPr lang="en-AU" dirty="0">
                <a:ea typeface="+mn-lt"/>
                <a:cs typeface="+mn-lt"/>
                <a:hlinkClick r:id="rId6"/>
              </a:rPr>
              <a:t>more profitable than the global trade of all major illegal drugs</a:t>
            </a:r>
            <a:r>
              <a:rPr lang="en-AU" dirty="0">
                <a:ea typeface="+mn-lt"/>
                <a:cs typeface="+mn-lt"/>
              </a:rPr>
              <a:t> combined.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63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pPr lvl="0"/>
            <a:r>
              <a:rPr lang="en-AU" dirty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Nov. 13, 2020</a:t>
            </a:r>
            <a:endParaRPr lang="en-AU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If it were measured as a country, then cybercrime — which is predicted to inflict damages </a:t>
            </a:r>
            <a:r>
              <a:rPr lang="en-AU" dirty="0" err="1">
                <a:ea typeface="+mn-lt"/>
                <a:cs typeface="+mn-lt"/>
              </a:rPr>
              <a:t>totaling</a:t>
            </a:r>
            <a:r>
              <a:rPr lang="en-AU" dirty="0">
                <a:ea typeface="+mn-lt"/>
                <a:cs typeface="+mn-lt"/>
              </a:rPr>
              <a:t> </a:t>
            </a:r>
            <a:r>
              <a:rPr lang="en-AU" dirty="0">
                <a:ea typeface="+mn-lt"/>
                <a:cs typeface="+mn-lt"/>
                <a:hlinkClick r:id="rId3"/>
              </a:rPr>
              <a:t>$6 trillion USD</a:t>
            </a:r>
            <a:r>
              <a:rPr lang="en-AU" dirty="0">
                <a:ea typeface="+mn-lt"/>
                <a:cs typeface="+mn-lt"/>
              </a:rPr>
              <a:t> globally in 2021 — would be the world’s third-largest economy after the </a:t>
            </a:r>
            <a:r>
              <a:rPr lang="en-AU" dirty="0">
                <a:ea typeface="+mn-lt"/>
                <a:cs typeface="+mn-lt"/>
                <a:hlinkClick r:id="rId4"/>
              </a:rPr>
              <a:t>U.S. and China</a:t>
            </a:r>
            <a:r>
              <a:rPr lang="en-AU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6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Trends in technology</a:t>
            </a:r>
            <a:endParaRPr lang="en-US" dirty="0"/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81C26475-9540-42BF-9D16-CEBA0B16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559" y="1600200"/>
            <a:ext cx="7102698" cy="45259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C4608A-3500-4E0B-BB68-56B6196558FC}"/>
              </a:ext>
            </a:extLst>
          </p:cNvPr>
          <p:cNvSpPr txBox="1"/>
          <p:nvPr/>
        </p:nvSpPr>
        <p:spPr>
          <a:xfrm>
            <a:off x="1186249" y="6190735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4"/>
              </a:rPr>
              <a:t>Behind The Numbers: Growth in the Internet of Things | NCTA — The Internet &amp; Television Association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660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pPr lvl="0"/>
            <a:r>
              <a:rPr lang="en-AU" dirty="0"/>
              <a:t>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>
              <a:buNone/>
            </a:pPr>
            <a:r>
              <a:rPr lang="en-AU" dirty="0">
                <a:ea typeface="+mn-lt"/>
                <a:cs typeface="+mn-lt"/>
              </a:rPr>
              <a:t>The world is shifting to IOT and cloud devices.</a:t>
            </a:r>
            <a:endParaRPr lang="en-AU" dirty="0"/>
          </a:p>
          <a:p>
            <a:pPr>
              <a:buNone/>
            </a:pPr>
            <a:endParaRPr lang="en-AU" dirty="0">
              <a:cs typeface="Calibri"/>
            </a:endParaRPr>
          </a:p>
          <a:p>
            <a:pPr>
              <a:buNone/>
            </a:pPr>
            <a:r>
              <a:rPr lang="en-AU" dirty="0">
                <a:cs typeface="Calibri"/>
              </a:rPr>
              <a:t>Both technologies introduce new cyber security risks to an organisation</a:t>
            </a:r>
          </a:p>
          <a:p>
            <a:pPr marL="0" indent="0">
              <a:buNone/>
            </a:pPr>
            <a:endParaRPr lang="en-A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560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Businesses are quickly </a:t>
            </a:r>
            <a:r>
              <a:rPr lang="en-AU" dirty="0">
                <a:ea typeface="+mn-lt"/>
                <a:cs typeface="+mn-lt"/>
                <a:hlinkClick r:id="rId3"/>
              </a:rPr>
              <a:t>adopting IoT devices</a:t>
            </a:r>
            <a:r>
              <a:rPr lang="en-AU" dirty="0">
                <a:ea typeface="+mn-lt"/>
                <a:cs typeface="+mn-lt"/>
              </a:rPr>
              <a:t> due to high potential for savings. For example, after Harley-Davidson turned their Pennsylvania plant to a ‘smart factory’ using IoT devices in every step of the production process, they </a:t>
            </a:r>
            <a:r>
              <a:rPr lang="en-AU" dirty="0">
                <a:ea typeface="+mn-lt"/>
                <a:cs typeface="+mn-lt"/>
                <a:hlinkClick r:id="rId4"/>
              </a:rPr>
              <a:t>reduced costs by 7% and increased net margin by 19%</a:t>
            </a:r>
            <a:r>
              <a:rPr lang="en-AU" dirty="0">
                <a:ea typeface="+mn-lt"/>
                <a:cs typeface="+mn-lt"/>
              </a:rPr>
              <a:t>.</a:t>
            </a:r>
            <a:endParaRPr lang="en-AU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endParaRPr lang="en-AU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19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9276"/>
            <a:ext cx="8229600" cy="1143000"/>
          </a:xfrm>
        </p:spPr>
        <p:txBody>
          <a:bodyPr/>
          <a:lstStyle/>
          <a:p>
            <a:r>
              <a:rPr lang="en-AU" dirty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2006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</a:pPr>
            <a:endParaRPr lang="en-AU" sz="2400" b="1" dirty="0"/>
          </a:p>
          <a:p>
            <a:pPr marL="0" lv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Since IoT devices are connected to the internet, they can be hacked just like any other internet-enabled device.</a:t>
            </a:r>
            <a:endParaRPr lang="en-AU" dirty="0"/>
          </a:p>
          <a:p>
            <a:pPr marL="0" indent="0">
              <a:buNone/>
            </a:pPr>
            <a:r>
              <a:rPr lang="en-AU" dirty="0">
                <a:ea typeface="+mn-lt"/>
                <a:cs typeface="+mn-lt"/>
              </a:rPr>
              <a:t>One of the key IoT security issues is the </a:t>
            </a:r>
            <a:r>
              <a:rPr lang="en-AU" dirty="0">
                <a:ea typeface="+mn-lt"/>
                <a:cs typeface="+mn-lt"/>
                <a:hlinkClick r:id="rId3"/>
              </a:rPr>
              <a:t>expansion of attack surfaces</a:t>
            </a:r>
            <a:r>
              <a:rPr lang="en-AU" dirty="0">
                <a:ea typeface="+mn-lt"/>
                <a:cs typeface="+mn-lt"/>
              </a:rPr>
              <a:t> due to an increased number of endpoints.</a:t>
            </a:r>
            <a:endParaRPr lang="en-AU" dirty="0"/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pPr marL="0" indent="0">
              <a:buNone/>
            </a:pPr>
            <a:endParaRPr lang="en-AU" dirty="0">
              <a:cs typeface="Calibri"/>
            </a:endParaRPr>
          </a:p>
          <a:p>
            <a:endParaRPr lang="en-AU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5467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5E654056D58A47AA1AB158F7447227" ma:contentTypeVersion="13" ma:contentTypeDescription="Create a new document." ma:contentTypeScope="" ma:versionID="6a73135bdeb2a6025ed71a78c35e1493">
  <xsd:schema xmlns:xsd="http://www.w3.org/2001/XMLSchema" xmlns:xs="http://www.w3.org/2001/XMLSchema" xmlns:p="http://schemas.microsoft.com/office/2006/metadata/properties" xmlns:ns2="a5d4b606-e216-4a12-b5e0-256bbcdf3e40" xmlns:ns3="d30896e8-62f2-4107-a799-a577dc6441e1" targetNamespace="http://schemas.microsoft.com/office/2006/metadata/properties" ma:root="true" ma:fieldsID="6d487abba588268ce0728dd40265c972" ns2:_="" ns3:_="">
    <xsd:import namespace="a5d4b606-e216-4a12-b5e0-256bbcdf3e40"/>
    <xsd:import namespace="d30896e8-62f2-4107-a799-a577dc644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d4b606-e216-4a12-b5e0-256bbcdf3e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0896e8-62f2-4107-a799-a577dc6441e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sharepoint/v3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885D6C7-0BCC-403B-A339-10784657E0CB}"/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695</Words>
  <Application>Microsoft Office PowerPoint</Application>
  <PresentationFormat>On-screen Show (4:3)</PresentationFormat>
  <Paragraphs>78</Paragraphs>
  <Slides>39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BSBXCS402 Promote workplace cyber security awareness</vt:lpstr>
      <vt:lpstr>CyberSecurity</vt:lpstr>
      <vt:lpstr>Latest cyber threats and trends</vt:lpstr>
      <vt:lpstr>Trends</vt:lpstr>
      <vt:lpstr>Trends</vt:lpstr>
      <vt:lpstr>Trends in technology</vt:lpstr>
      <vt:lpstr>Trends</vt:lpstr>
      <vt:lpstr>IOT</vt:lpstr>
      <vt:lpstr>IOT</vt:lpstr>
      <vt:lpstr>IOT</vt:lpstr>
      <vt:lpstr>Cloud</vt:lpstr>
      <vt:lpstr>Cloud</vt:lpstr>
      <vt:lpstr>New cyber threats</vt:lpstr>
      <vt:lpstr>New cyber threats</vt:lpstr>
      <vt:lpstr>New cyber threats</vt:lpstr>
      <vt:lpstr>Business impacts</vt:lpstr>
      <vt:lpstr>Business impacts</vt:lpstr>
      <vt:lpstr>Business impacts</vt:lpstr>
      <vt:lpstr>Business impacts</vt:lpstr>
      <vt:lpstr>Recommended improvements</vt:lpstr>
      <vt:lpstr>Recommendations</vt:lpstr>
      <vt:lpstr>Communicating</vt:lpstr>
      <vt:lpstr>Communicating</vt:lpstr>
      <vt:lpstr>Verbal</vt:lpstr>
      <vt:lpstr>Non- Verbal</vt:lpstr>
      <vt:lpstr>Non- Verbal</vt:lpstr>
      <vt:lpstr>Written</vt:lpstr>
      <vt:lpstr>Written</vt:lpstr>
      <vt:lpstr>Visual</vt:lpstr>
      <vt:lpstr>Visual </vt:lpstr>
      <vt:lpstr>Visual</vt:lpstr>
      <vt:lpstr>Corporate communication</vt:lpstr>
      <vt:lpstr>Corporate communication</vt:lpstr>
      <vt:lpstr>Corporate communication</vt:lpstr>
      <vt:lpstr>Corporate communication</vt:lpstr>
      <vt:lpstr>Corporate communication</vt:lpstr>
      <vt:lpstr>Corporate communication</vt:lpstr>
      <vt:lpstr>Corporate communication</vt:lpstr>
      <vt:lpstr>Questions</vt:lpstr>
    </vt:vector>
  </TitlesOfParts>
  <Company>North Metropolitan TAFE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(G076C)</dc:title>
  <dc:subject>Powerpoint presentation template (G076C)</dc:subject>
  <dc:creator>North Metropolitan TAFE</dc:creator>
  <cp:keywords>powerpoint presentation template</cp:keywords>
  <cp:lastModifiedBy>Stephen Oakley</cp:lastModifiedBy>
  <cp:revision>981</cp:revision>
  <dcterms:created xsi:type="dcterms:W3CDTF">2016-03-29T04:23:42Z</dcterms:created>
  <dcterms:modified xsi:type="dcterms:W3CDTF">2021-08-04T07:53:57Z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0x0101002E5E654056D58A47AA1AB158F7447227</vt:lpwstr>
  </property>
</Properties>
</file>