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theme/theme10.xml" ContentType="application/vnd.openxmlformats-officedocument.theme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theme/theme11.xml" ContentType="application/vnd.openxmlformats-officedocument.theme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theme/theme12.xml" ContentType="application/vnd.openxmlformats-officedocument.theme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theme/theme13.xml" ContentType="application/vnd.openxmlformats-officedocument.theme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theme/theme14.xml" ContentType="application/vnd.openxmlformats-officedocument.theme+xml"/>
  <Override PartName="/ppt/theme/theme1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1"/>
    <p:sldMasterId id="2147483686" r:id="rId2"/>
    <p:sldMasterId id="2147483698" r:id="rId3"/>
    <p:sldMasterId id="2147483710" r:id="rId4"/>
    <p:sldMasterId id="2147483722" r:id="rId5"/>
    <p:sldMasterId id="2147483734" r:id="rId6"/>
    <p:sldMasterId id="2147483746" r:id="rId7"/>
    <p:sldMasterId id="2147483758" r:id="rId8"/>
    <p:sldMasterId id="2147483770" r:id="rId9"/>
    <p:sldMasterId id="2147483806" r:id="rId10"/>
    <p:sldMasterId id="2147483818" r:id="rId11"/>
    <p:sldMasterId id="2147483829" r:id="rId12"/>
    <p:sldMasterId id="2147483840" r:id="rId13"/>
    <p:sldMasterId id="2147483851" r:id="rId14"/>
  </p:sldMasterIdLst>
  <p:notesMasterIdLst>
    <p:notesMasterId r:id="rId51"/>
  </p:notesMasterIdLst>
  <p:sldIdLst>
    <p:sldId id="270" r:id="rId15"/>
    <p:sldId id="426" r:id="rId16"/>
    <p:sldId id="571" r:id="rId17"/>
    <p:sldId id="590" r:id="rId18"/>
    <p:sldId id="649" r:id="rId19"/>
    <p:sldId id="592" r:id="rId20"/>
    <p:sldId id="650" r:id="rId21"/>
    <p:sldId id="621" r:id="rId22"/>
    <p:sldId id="622" r:id="rId23"/>
    <p:sldId id="623" r:id="rId24"/>
    <p:sldId id="644" r:id="rId25"/>
    <p:sldId id="645" r:id="rId26"/>
    <p:sldId id="624" r:id="rId27"/>
    <p:sldId id="625" r:id="rId28"/>
    <p:sldId id="626" r:id="rId29"/>
    <p:sldId id="627" r:id="rId30"/>
    <p:sldId id="628" r:id="rId31"/>
    <p:sldId id="629" r:id="rId32"/>
    <p:sldId id="630" r:id="rId33"/>
    <p:sldId id="631" r:id="rId34"/>
    <p:sldId id="646" r:id="rId35"/>
    <p:sldId id="648" r:id="rId36"/>
    <p:sldId id="647" r:id="rId37"/>
    <p:sldId id="633" r:id="rId38"/>
    <p:sldId id="634" r:id="rId39"/>
    <p:sldId id="635" r:id="rId40"/>
    <p:sldId id="636" r:id="rId41"/>
    <p:sldId id="593" r:id="rId42"/>
    <p:sldId id="639" r:id="rId43"/>
    <p:sldId id="637" r:id="rId44"/>
    <p:sldId id="638" r:id="rId45"/>
    <p:sldId id="640" r:id="rId46"/>
    <p:sldId id="641" r:id="rId47"/>
    <p:sldId id="642" r:id="rId48"/>
    <p:sldId id="643" r:id="rId49"/>
    <p:sldId id="620" r:id="rId5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480D8219-AFFB-4CCA-9E29-F006A0EBF923}">
          <p14:sldIdLst/>
        </p14:section>
        <p14:section name="Sessions" id="{A03E0263-4B7D-44B5-8003-4476F3FEBD5F}">
          <p14:sldIdLst>
            <p14:sldId id="270"/>
            <p14:sldId id="426"/>
          </p14:sldIdLst>
        </p14:section>
        <p14:section name="State" id="{FD4C93F2-DA51-9B4A-B657-039843CE3384}">
          <p14:sldIdLst>
            <p14:sldId id="571"/>
            <p14:sldId id="590"/>
            <p14:sldId id="649"/>
            <p14:sldId id="592"/>
            <p14:sldId id="650"/>
            <p14:sldId id="621"/>
            <p14:sldId id="622"/>
            <p14:sldId id="623"/>
            <p14:sldId id="644"/>
            <p14:sldId id="645"/>
            <p14:sldId id="624"/>
            <p14:sldId id="625"/>
            <p14:sldId id="626"/>
            <p14:sldId id="627"/>
            <p14:sldId id="628"/>
            <p14:sldId id="629"/>
            <p14:sldId id="630"/>
            <p14:sldId id="631"/>
            <p14:sldId id="646"/>
            <p14:sldId id="648"/>
            <p14:sldId id="647"/>
            <p14:sldId id="633"/>
            <p14:sldId id="634"/>
            <p14:sldId id="635"/>
            <p14:sldId id="636"/>
            <p14:sldId id="593"/>
            <p14:sldId id="639"/>
            <p14:sldId id="637"/>
            <p14:sldId id="638"/>
            <p14:sldId id="640"/>
            <p14:sldId id="641"/>
            <p14:sldId id="642"/>
            <p14:sldId id="643"/>
            <p14:sldId id="62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0DB720D-CB23-00BD-4BF4-8F254009EC64}" name="Adrian Gould" initials="AG" userId="S::Adrian.Gould@nmtafe.wa.edu.au::0a44525a-5416-41c1-827b-f073cee28c70" providerId="AD"/>
  <p188:author id="{CF9B4C55-2547-8E87-20F7-0B62AB1B37EA}" name="John Robertson" initials="JR" userId="S::john.robertson@nmtafe.wa.edu.au::27eef65d-0d9b-46bb-85ea-fba5d9d91352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0001"/>
    <a:srgbClr val="4C0001"/>
    <a:srgbClr val="3C3F41"/>
    <a:srgbClr val="0B0000"/>
    <a:srgbClr val="000000"/>
    <a:srgbClr val="3A0001"/>
    <a:srgbClr val="3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67EC60-1468-68AC-AE52-B5BDCA27F690}" v="3" dt="2023-08-16T03:53:02.907"/>
    <p1510:client id="{3EC238F0-8F1C-6F45-0676-76A24AEE45F3}" v="2" dt="2023-11-15T01:20:35.35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37CE84F3-28C3-443E-9E96-99CF82512B78}" styleName="Dark Style 1 –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81"/>
    <p:restoredTop sz="90340" autoAdjust="0"/>
  </p:normalViewPr>
  <p:slideViewPr>
    <p:cSldViewPr snapToGrid="0">
      <p:cViewPr varScale="1">
        <p:scale>
          <a:sx n="90" d="100"/>
          <a:sy n="90" d="100"/>
        </p:scale>
        <p:origin x="9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8" Type="http://schemas.openxmlformats.org/officeDocument/2006/relationships/slide" Target="slides/slide4.xml"/><Relationship Id="rId26" Type="http://schemas.openxmlformats.org/officeDocument/2006/relationships/slide" Target="slides/slide12.xml"/><Relationship Id="rId39" Type="http://schemas.openxmlformats.org/officeDocument/2006/relationships/slide" Target="slides/slide25.xml"/><Relationship Id="rId21" Type="http://schemas.openxmlformats.org/officeDocument/2006/relationships/slide" Target="slides/slide7.xml"/><Relationship Id="rId34" Type="http://schemas.openxmlformats.org/officeDocument/2006/relationships/slide" Target="slides/slide20.xml"/><Relationship Id="rId42" Type="http://schemas.openxmlformats.org/officeDocument/2006/relationships/slide" Target="slides/slide28.xml"/><Relationship Id="rId47" Type="http://schemas.openxmlformats.org/officeDocument/2006/relationships/slide" Target="slides/slide33.xml"/><Relationship Id="rId50" Type="http://schemas.openxmlformats.org/officeDocument/2006/relationships/slide" Target="slides/slide36.xml"/><Relationship Id="rId55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2.xml"/><Relationship Id="rId29" Type="http://schemas.openxmlformats.org/officeDocument/2006/relationships/slide" Target="slides/slide15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0.xml"/><Relationship Id="rId32" Type="http://schemas.openxmlformats.org/officeDocument/2006/relationships/slide" Target="slides/slide18.xml"/><Relationship Id="rId37" Type="http://schemas.openxmlformats.org/officeDocument/2006/relationships/slide" Target="slides/slide23.xml"/><Relationship Id="rId40" Type="http://schemas.openxmlformats.org/officeDocument/2006/relationships/slide" Target="slides/slide26.xml"/><Relationship Id="rId45" Type="http://schemas.openxmlformats.org/officeDocument/2006/relationships/slide" Target="slides/slide31.xml"/><Relationship Id="rId53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9" Type="http://schemas.openxmlformats.org/officeDocument/2006/relationships/slide" Target="slides/slide5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" Target="slides/slide8.xml"/><Relationship Id="rId27" Type="http://schemas.openxmlformats.org/officeDocument/2006/relationships/slide" Target="slides/slide13.xml"/><Relationship Id="rId30" Type="http://schemas.openxmlformats.org/officeDocument/2006/relationships/slide" Target="slides/slide16.xml"/><Relationship Id="rId35" Type="http://schemas.openxmlformats.org/officeDocument/2006/relationships/slide" Target="slides/slide21.xml"/><Relationship Id="rId43" Type="http://schemas.openxmlformats.org/officeDocument/2006/relationships/slide" Target="slides/slide29.xml"/><Relationship Id="rId48" Type="http://schemas.openxmlformats.org/officeDocument/2006/relationships/slide" Target="slides/slide34.xml"/><Relationship Id="rId56" Type="http://schemas.microsoft.com/office/2015/10/relationships/revisionInfo" Target="revisionInfo.xml"/><Relationship Id="rId8" Type="http://schemas.openxmlformats.org/officeDocument/2006/relationships/slideMaster" Target="slideMasters/slideMaster8.xml"/><Relationship Id="rId51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3.xml"/><Relationship Id="rId25" Type="http://schemas.openxmlformats.org/officeDocument/2006/relationships/slide" Target="slides/slide11.xml"/><Relationship Id="rId33" Type="http://schemas.openxmlformats.org/officeDocument/2006/relationships/slide" Target="slides/slide19.xml"/><Relationship Id="rId38" Type="http://schemas.openxmlformats.org/officeDocument/2006/relationships/slide" Target="slides/slide24.xml"/><Relationship Id="rId46" Type="http://schemas.openxmlformats.org/officeDocument/2006/relationships/slide" Target="slides/slide32.xml"/><Relationship Id="rId20" Type="http://schemas.openxmlformats.org/officeDocument/2006/relationships/slide" Target="slides/slide6.xml"/><Relationship Id="rId41" Type="http://schemas.openxmlformats.org/officeDocument/2006/relationships/slide" Target="slides/slide27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1.xml"/><Relationship Id="rId23" Type="http://schemas.openxmlformats.org/officeDocument/2006/relationships/slide" Target="slides/slide9.xml"/><Relationship Id="rId28" Type="http://schemas.openxmlformats.org/officeDocument/2006/relationships/slide" Target="slides/slide14.xml"/><Relationship Id="rId36" Type="http://schemas.openxmlformats.org/officeDocument/2006/relationships/slide" Target="slides/slide22.xml"/><Relationship Id="rId49" Type="http://schemas.openxmlformats.org/officeDocument/2006/relationships/slide" Target="slides/slide35.xml"/><Relationship Id="rId57" Type="http://schemas.microsoft.com/office/2018/10/relationships/authors" Target="authors.xml"/><Relationship Id="rId10" Type="http://schemas.openxmlformats.org/officeDocument/2006/relationships/slideMaster" Target="slideMasters/slideMaster10.xml"/><Relationship Id="rId31" Type="http://schemas.openxmlformats.org/officeDocument/2006/relationships/slide" Target="slides/slide17.xml"/><Relationship Id="rId44" Type="http://schemas.openxmlformats.org/officeDocument/2006/relationships/slide" Target="slides/slide30.xml"/><Relationship Id="rId5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6697ED-AC6D-694A-B4F5-8003E946CD65}" type="datetimeFigureOut">
              <a:rPr lang="en-AU" smtClean="0"/>
              <a:t>20/08/2024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ED1F34-00E6-0546-8BB3-36357F9D2FC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607975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App.js </a:t>
            </a:r>
            <a:r>
              <a:rPr lang="en-AU"/>
              <a:t>from session 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ED1F34-00E6-0546-8BB3-36357F9D2FCE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299124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410DC4-8CF2-4321-8AC8-9D4736E933B4}" type="slidenum">
              <a:rPr lang="en-AU" smtClean="0"/>
              <a:t>15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275962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410DC4-8CF2-4321-8AC8-9D4736E933B4}" type="slidenum">
              <a:rPr lang="en-AU" smtClean="0"/>
              <a:t>16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303980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410DC4-8CF2-4321-8AC8-9D4736E933B4}" type="slidenum">
              <a:rPr lang="en-AU" smtClean="0"/>
              <a:t>17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445368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410DC4-8CF2-4321-8AC8-9D4736E933B4}" type="slidenum">
              <a:rPr lang="en-AU" smtClean="0"/>
              <a:t>18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086890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410DC4-8CF2-4321-8AC8-9D4736E933B4}" type="slidenum">
              <a:rPr lang="en-AU" smtClean="0"/>
              <a:t>19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155040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410DC4-8CF2-4321-8AC8-9D4736E933B4}" type="slidenum">
              <a:rPr lang="en-AU" smtClean="0"/>
              <a:t>20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030136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410DC4-8CF2-4321-8AC8-9D4736E933B4}" type="slidenum">
              <a:rPr lang="en-AU" smtClean="0"/>
              <a:t>22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161478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410DC4-8CF2-4321-8AC8-9D4736E933B4}" type="slidenum">
              <a:rPr lang="en-AU" smtClean="0"/>
              <a:t>23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52619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410DC4-8CF2-4321-8AC8-9D4736E933B4}" type="slidenum">
              <a:rPr lang="en-AU" smtClean="0"/>
              <a:t>24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285809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410DC4-8CF2-4321-8AC8-9D4736E933B4}" type="slidenum">
              <a:rPr lang="en-AU" smtClean="0"/>
              <a:t>25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703412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410DC4-8CF2-4321-8AC8-9D4736E933B4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3573762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410DC4-8CF2-4321-8AC8-9D4736E933B4}" type="slidenum">
              <a:rPr lang="en-AU" smtClean="0"/>
              <a:t>28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6899235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410DC4-8CF2-4321-8AC8-9D4736E933B4}" type="slidenum">
              <a:rPr lang="en-AU" smtClean="0"/>
              <a:t>29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4669859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410DC4-8CF2-4321-8AC8-9D4736E933B4}" type="slidenum">
              <a:rPr lang="en-AU" smtClean="0"/>
              <a:t>30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9779915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410DC4-8CF2-4321-8AC8-9D4736E933B4}" type="slidenum">
              <a:rPr lang="en-AU" smtClean="0"/>
              <a:t>31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3013675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410DC4-8CF2-4321-8AC8-9D4736E933B4}" type="slidenum">
              <a:rPr lang="en-AU" smtClean="0"/>
              <a:t>32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7323501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410DC4-8CF2-4321-8AC8-9D4736E933B4}" type="slidenum">
              <a:rPr lang="en-AU" smtClean="0"/>
              <a:t>33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938801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410DC4-8CF2-4321-8AC8-9D4736E933B4}" type="slidenum">
              <a:rPr lang="en-AU" smtClean="0"/>
              <a:t>34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3022038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410DC4-8CF2-4321-8AC8-9D4736E933B4}" type="slidenum">
              <a:rPr lang="en-AU" smtClean="0"/>
              <a:t>35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338059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410DC4-8CF2-4321-8AC8-9D4736E933B4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795513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410DC4-8CF2-4321-8AC8-9D4736E933B4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37527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410DC4-8CF2-4321-8AC8-9D4736E933B4}" type="slidenum">
              <a:rPr lang="en-AU" smtClean="0"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293203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410DC4-8CF2-4321-8AC8-9D4736E933B4}" type="slidenum">
              <a:rPr lang="en-AU" smtClean="0"/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351164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410DC4-8CF2-4321-8AC8-9D4736E933B4}" type="slidenum">
              <a:rPr lang="en-AU" smtClean="0"/>
              <a:t>12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838386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410DC4-8CF2-4321-8AC8-9D4736E933B4}" type="slidenum">
              <a:rPr lang="en-AU" smtClean="0"/>
              <a:t>13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746588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410DC4-8CF2-4321-8AC8-9D4736E933B4}" type="slidenum">
              <a:rPr lang="en-AU" smtClean="0"/>
              <a:t>14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798458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5232-E628-734B-BCAD-9F8696B8DE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24827"/>
            <a:ext cx="9144000" cy="1775897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152C6C-253E-2D4A-B538-0C4F1C8636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92800"/>
            <a:ext cx="9144000" cy="108710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97606-95D4-0744-AB62-9A5EE5B5A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00F0F-D30B-154C-9DBA-ADCC28F0C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A18F39DB-D73A-3344-928B-DD36BA63E331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1524000" y="3771978"/>
            <a:ext cx="9144000" cy="2361194"/>
          </a:xfrm>
        </p:spPr>
        <p:txBody>
          <a:bodyPr/>
          <a:lstStyle>
            <a:lvl1pPr algn="l">
              <a:defRPr/>
            </a:lvl1pPr>
          </a:lstStyle>
          <a:p>
            <a:r>
              <a:rPr lang="en-GB"/>
              <a:t>Click icon to add table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04971720"/>
      </p:ext>
    </p:extLst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5232-E628-734B-BCAD-9F8696B8DE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3125"/>
            <a:ext cx="7084741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152C6C-253E-2D4A-B538-0C4F1C8636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92800"/>
            <a:ext cx="9144000" cy="108710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97606-95D4-0744-AB62-9A5EE5B5A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00F0F-D30B-154C-9DBA-ADCC28F0C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A18F39DB-D73A-3344-928B-DD36BA63E331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1524000" y="3771978"/>
            <a:ext cx="9144000" cy="2361194"/>
          </a:xfrm>
        </p:spPr>
        <p:txBody>
          <a:bodyPr/>
          <a:lstStyle>
            <a:lvl1pPr algn="l">
              <a:defRPr/>
            </a:lvl1pPr>
          </a:lstStyle>
          <a:p>
            <a:r>
              <a:rPr lang="en-GB"/>
              <a:t>Click icon to add table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10912073"/>
      </p:ext>
    </p:extLst>
  </p:cSld>
  <p:clrMapOvr>
    <a:masterClrMapping/>
  </p:clrMapOvr>
  <p:transition spd="slow">
    <p:fade/>
  </p:transition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5232-E628-734B-BCAD-9F8696B8DE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24827"/>
            <a:ext cx="9144000" cy="1775897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152C6C-253E-2D4A-B538-0C4F1C8636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92800"/>
            <a:ext cx="9144000" cy="108710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97606-95D4-0744-AB62-9A5EE5B5A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00F0F-D30B-154C-9DBA-ADCC28F0C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A18F39DB-D73A-3344-928B-DD36BA63E331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1524000" y="3771978"/>
            <a:ext cx="9144000" cy="2361194"/>
          </a:xfrm>
        </p:spPr>
        <p:txBody>
          <a:bodyPr/>
          <a:lstStyle>
            <a:lvl1pPr algn="l">
              <a:defRPr/>
            </a:lvl1pPr>
          </a:lstStyle>
          <a:p>
            <a:r>
              <a:rPr lang="en-GB"/>
              <a:t>Click icon to add table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46791992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394CE-42D0-7C40-8EE5-DBDD69BEF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0D485-4F2A-5E4E-8D7A-CFCC7A3BD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0FE48F-BACE-964B-A8B2-8CA1E3493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FAFAD0-A18D-A64E-B1F7-8A92782E8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98800938"/>
      </p:ext>
    </p:extLst>
  </p:cSld>
  <p:clrMapOvr>
    <a:masterClrMapping/>
  </p:clrMapOvr>
  <p:transition spd="slow">
    <p:fade/>
  </p:transition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A6736-671E-3C4B-B020-878888E35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27D884-EE4D-F840-B299-94C571F8F5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2CED7-963E-B54F-BEDB-1D5F07DF6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B9D3A-2A44-E249-9B40-91311A738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29578032"/>
      </p:ext>
    </p:extLst>
  </p:cSld>
  <p:clrMapOvr>
    <a:masterClrMapping/>
  </p:clrMapOvr>
  <p:transition spd="slow">
    <p:fade/>
  </p:transition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A50E4-3CA5-6148-A2EF-401855930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19B1C-D641-934F-A322-0C469526D9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51C7F3-BD33-DF42-A5AB-2B9F8D8E88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261108-A4CB-D043-8F94-0EA32371F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F0F622-D0BD-AB4A-AC6C-6A0DEC0AA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45599382"/>
      </p:ext>
    </p:extLst>
  </p:cSld>
  <p:clrMapOvr>
    <a:masterClrMapping/>
  </p:clrMapOvr>
  <p:transition spd="slow">
    <p:fade/>
  </p:transition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31627-D569-8F4A-B6AC-306C4580B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03B106-BE30-0047-86A3-FAB836FDED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5D2156-9025-B343-9C72-ED80CA4F0D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AED001-F4F9-0043-A7C9-7E1212A74B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E1A40D-23A8-2C4E-A8AD-0891281A15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362B06-D168-8842-8194-A19FCA66F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09D1C2-CE55-4346-BC7A-5FAC3068F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13226191"/>
      </p:ext>
    </p:extLst>
  </p:cSld>
  <p:clrMapOvr>
    <a:masterClrMapping/>
  </p:clrMapOvr>
  <p:transition spd="slow">
    <p:fade/>
  </p:transition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FA355-A235-BC49-94C4-9CA7A81F5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299231-64F4-5F4E-A367-D564C965D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B1ED44-0410-EF4B-B84C-24A4EE4DE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16065649"/>
      </p:ext>
    </p:extLst>
  </p:cSld>
  <p:clrMapOvr>
    <a:masterClrMapping/>
  </p:clrMapOvr>
  <p:transition spd="slow">
    <p:fade/>
  </p:transition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427263-CF68-114F-8153-64712141D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7F0A3A-B953-0C47-883C-8D7B1071F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21847952"/>
      </p:ext>
    </p:extLst>
  </p:cSld>
  <p:clrMapOvr>
    <a:masterClrMapping/>
  </p:clrMapOvr>
  <p:transition spd="slow">
    <p:fade/>
  </p:transition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A8876-E38D-8540-B39F-4F6D95A11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0CD8F-62E3-6245-A5D7-3E07F1B677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7AECFC-7E21-D842-A316-613C1B2C94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91183-CA4B-EB4B-BD60-0EF406D11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162212-8704-8C4A-8C17-4A4BCBE84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1742388"/>
      </p:ext>
    </p:extLst>
  </p:cSld>
  <p:clrMapOvr>
    <a:masterClrMapping/>
  </p:clrMapOvr>
  <p:transition spd="slow">
    <p:fade/>
  </p:transition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64D41-B09B-4945-AE7C-68BF43F60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C768E2-6B41-6F44-84C7-DDD8AD4161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74ED20-5AA5-EA41-A0B1-9091E4E28E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C7D818-C9C3-3F49-920E-1C05F9C3E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7C23BF-EF23-184D-AB71-1EFBA0755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3928909"/>
      </p:ext>
    </p:extLst>
  </p:cSld>
  <p:clrMapOvr>
    <a:masterClrMapping/>
  </p:clrMapOvr>
  <p:transition spd="slow">
    <p:fade/>
  </p:transition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5232-E628-734B-BCAD-9F8696B8DE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3125"/>
            <a:ext cx="7084741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152C6C-253E-2D4A-B538-0C4F1C8636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92800"/>
            <a:ext cx="9144000" cy="108710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97606-95D4-0744-AB62-9A5EE5B5A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00F0F-D30B-154C-9DBA-ADCC28F0C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A18F39DB-D73A-3344-928B-DD36BA63E331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1524000" y="3771978"/>
            <a:ext cx="9144000" cy="2361194"/>
          </a:xfrm>
        </p:spPr>
        <p:txBody>
          <a:bodyPr/>
          <a:lstStyle>
            <a:lvl1pPr algn="l">
              <a:defRPr/>
            </a:lvl1pPr>
          </a:lstStyle>
          <a:p>
            <a:r>
              <a:rPr lang="en-GB"/>
              <a:t>Click icon to add table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69498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8131A-8EDB-2544-BA17-421F20C84F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6FDBF8-70EA-8045-B58F-9FFBC5DA1D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868105-8173-0C48-846F-689C719F5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8/20/2024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DEC095-17FD-7146-8C97-865AF71A1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0D27F-CEC8-9D47-BFDE-C40E36D40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645813"/>
      </p:ext>
    </p:extLst>
  </p:cSld>
  <p:clrMapOvr>
    <a:masterClrMapping/>
  </p:clrMapOvr>
  <p:transition spd="slow">
    <p:fade/>
  </p:transition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29D1D-6CE6-D7E5-EFCB-15A0AB200C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0E2A24-C72A-A843-AB81-5E00970924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8E5939-A058-387B-1E27-A37B1975B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097FA-99F4-583A-FF35-F6CB944CE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6E8F3D-846C-2F24-CDA6-35CACA0FD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73913130"/>
      </p:ext>
    </p:extLst>
  </p:cSld>
  <p:clrMapOvr>
    <a:masterClrMapping/>
  </p:clrMapOvr>
  <p:hf hdr="0" dt="0"/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5232-E628-734B-BCAD-9F8696B8DE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24827"/>
            <a:ext cx="9144000" cy="1775897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152C6C-253E-2D4A-B538-0C4F1C8636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92800"/>
            <a:ext cx="9144000" cy="108710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97606-95D4-0744-AB62-9A5EE5B5A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00F0F-D30B-154C-9DBA-ADCC28F0C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A18F39DB-D73A-3344-928B-DD36BA63E331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1524000" y="3771978"/>
            <a:ext cx="9144000" cy="2361194"/>
          </a:xfrm>
        </p:spPr>
        <p:txBody>
          <a:bodyPr/>
          <a:lstStyle>
            <a:lvl1pPr algn="l">
              <a:defRPr/>
            </a:lvl1pPr>
          </a:lstStyle>
          <a:p>
            <a:r>
              <a:rPr lang="en-GB"/>
              <a:t>Click icon to add table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84561273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394CE-42D0-7C40-8EE5-DBDD69BEF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0D485-4F2A-5E4E-8D7A-CFCC7A3BD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0FE48F-BACE-964B-A8B2-8CA1E3493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FAFAD0-A18D-A64E-B1F7-8A92782E8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02922641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A6736-671E-3C4B-B020-878888E35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27D884-EE4D-F840-B299-94C571F8F5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2CED7-963E-B54F-BEDB-1D5F07DF6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B9D3A-2A44-E249-9B40-91311A738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53032987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A50E4-3CA5-6148-A2EF-401855930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19B1C-D641-934F-A322-0C469526D9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51C7F3-BD33-DF42-A5AB-2B9F8D8E88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261108-A4CB-D043-8F94-0EA32371F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F0F622-D0BD-AB4A-AC6C-6A0DEC0AA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32459669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31627-D569-8F4A-B6AC-306C4580B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03B106-BE30-0047-86A3-FAB836FDED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5D2156-9025-B343-9C72-ED80CA4F0D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AED001-F4F9-0043-A7C9-7E1212A74B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E1A40D-23A8-2C4E-A8AD-0891281A15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362B06-D168-8842-8194-A19FCA66F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09D1C2-CE55-4346-BC7A-5FAC3068F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13616175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FA355-A235-BC49-94C4-9CA7A81F5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299231-64F4-5F4E-A367-D564C965D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B1ED44-0410-EF4B-B84C-24A4EE4DE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03360915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427263-CF68-114F-8153-64712141D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7F0A3A-B953-0C47-883C-8D7B1071F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87582317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A8876-E38D-8540-B39F-4F6D95A11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0CD8F-62E3-6245-A5D7-3E07F1B677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7AECFC-7E21-D842-A316-613C1B2C94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91183-CA4B-EB4B-BD60-0EF406D11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162212-8704-8C4A-8C17-4A4BCBE84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44229703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64D41-B09B-4945-AE7C-68BF43F60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C768E2-6B41-6F44-84C7-DDD8AD4161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74ED20-5AA5-EA41-A0B1-9091E4E28E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C7D818-C9C3-3F49-920E-1C05F9C3E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7C23BF-EF23-184D-AB71-1EFBA0755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924091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5232-E628-734B-BCAD-9F8696B8DE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24827"/>
            <a:ext cx="9144000" cy="1775897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152C6C-253E-2D4A-B538-0C4F1C8636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92800"/>
            <a:ext cx="9144000" cy="108710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97606-95D4-0744-AB62-9A5EE5B5A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00F0F-D30B-154C-9DBA-ADCC28F0C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73E00-A12D-4309-BB0C-5DBFA5830906}" type="slidenum">
              <a:rPr lang="en-AU" smtClean="0"/>
              <a:t>‹#›</a:t>
            </a:fld>
            <a:endParaRPr lang="en-AU"/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A18F39DB-D73A-3344-928B-DD36BA63E331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1524000" y="3771978"/>
            <a:ext cx="9144000" cy="2361194"/>
          </a:xfrm>
        </p:spPr>
        <p:txBody>
          <a:bodyPr/>
          <a:lstStyle>
            <a:lvl1pPr algn="l">
              <a:defRPr/>
            </a:lvl1pPr>
          </a:lstStyle>
          <a:p>
            <a:r>
              <a:rPr lang="en-GB"/>
              <a:t>Click icon to add table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07852940"/>
      </p:ext>
    </p:extLst>
  </p:cSld>
  <p:clrMapOvr>
    <a:masterClrMapping/>
  </p:clrMapOvr>
  <p:transition spd="slow">
    <p:fade/>
  </p:transition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5232-E628-734B-BCAD-9F8696B8DE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3125"/>
            <a:ext cx="7084741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152C6C-253E-2D4A-B538-0C4F1C8636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92800"/>
            <a:ext cx="9144000" cy="108710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97606-95D4-0744-AB62-9A5EE5B5A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00F0F-D30B-154C-9DBA-ADCC28F0C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A18F39DB-D73A-3344-928B-DD36BA63E331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1524000" y="3771978"/>
            <a:ext cx="9144000" cy="2361194"/>
          </a:xfrm>
        </p:spPr>
        <p:txBody>
          <a:bodyPr/>
          <a:lstStyle>
            <a:lvl1pPr algn="l">
              <a:defRPr/>
            </a:lvl1pPr>
          </a:lstStyle>
          <a:p>
            <a:r>
              <a:rPr lang="en-GB"/>
              <a:t>Click icon to add table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38819507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5232-E628-734B-BCAD-9F8696B8DE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24827"/>
            <a:ext cx="9144000" cy="1775897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152C6C-253E-2D4A-B538-0C4F1C8636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92800"/>
            <a:ext cx="9144000" cy="108710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97606-95D4-0744-AB62-9A5EE5B5A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00F0F-D30B-154C-9DBA-ADCC28F0C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A18F39DB-D73A-3344-928B-DD36BA63E331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1524000" y="3771978"/>
            <a:ext cx="9144000" cy="2361194"/>
          </a:xfrm>
        </p:spPr>
        <p:txBody>
          <a:bodyPr/>
          <a:lstStyle>
            <a:lvl1pPr algn="l">
              <a:defRPr/>
            </a:lvl1pPr>
          </a:lstStyle>
          <a:p>
            <a:r>
              <a:rPr lang="en-GB"/>
              <a:t>Click icon to add table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1304070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394CE-42D0-7C40-8EE5-DBDD69BEF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0D485-4F2A-5E4E-8D7A-CFCC7A3BD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0FE48F-BACE-964B-A8B2-8CA1E3493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FAFAD0-A18D-A64E-B1F7-8A92782E8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42638260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A6736-671E-3C4B-B020-878888E35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27D884-EE4D-F840-B299-94C571F8F5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2CED7-963E-B54F-BEDB-1D5F07DF6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B9D3A-2A44-E249-9B40-91311A738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32147775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A50E4-3CA5-6148-A2EF-401855930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19B1C-D641-934F-A322-0C469526D9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51C7F3-BD33-DF42-A5AB-2B9F8D8E88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261108-A4CB-D043-8F94-0EA32371F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F0F622-D0BD-AB4A-AC6C-6A0DEC0AA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84946001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31627-D569-8F4A-B6AC-306C4580B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03B106-BE30-0047-86A3-FAB836FDED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5D2156-9025-B343-9C72-ED80CA4F0D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AED001-F4F9-0043-A7C9-7E1212A74B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E1A40D-23A8-2C4E-A8AD-0891281A15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362B06-D168-8842-8194-A19FCA66F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09D1C2-CE55-4346-BC7A-5FAC3068F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94837410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FA355-A235-BC49-94C4-9CA7A81F5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299231-64F4-5F4E-A367-D564C965D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B1ED44-0410-EF4B-B84C-24A4EE4DE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84794245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427263-CF68-114F-8153-64712141D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7F0A3A-B953-0C47-883C-8D7B1071F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92032800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A8876-E38D-8540-B39F-4F6D95A11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0CD8F-62E3-6245-A5D7-3E07F1B677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7AECFC-7E21-D842-A316-613C1B2C94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91183-CA4B-EB4B-BD60-0EF406D11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162212-8704-8C4A-8C17-4A4BCBE84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77376267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64D41-B09B-4945-AE7C-68BF43F60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C768E2-6B41-6F44-84C7-DDD8AD4161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74ED20-5AA5-EA41-A0B1-9091E4E28E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C7D818-C9C3-3F49-920E-1C05F9C3E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7C23BF-EF23-184D-AB71-1EFBA0755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630846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394CE-42D0-7C40-8EE5-DBDD69BEF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1pPr>
          </a:lstStyle>
          <a:p>
            <a:r>
              <a:rPr lang="en-GB" noProof="0"/>
              <a:t>Click to edit Master title style</a:t>
            </a:r>
            <a:endParaRPr lang="en-AU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0D485-4F2A-5E4E-8D7A-CFCC7A3BDEB1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3pPr>
            <a:lvl4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4pPr>
            <a:lvl5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5pPr>
          </a:lstStyle>
          <a:p>
            <a:pPr lvl="0"/>
            <a:r>
              <a:rPr lang="en-AU" noProof="0"/>
              <a:t>Edit Master text styles</a:t>
            </a:r>
          </a:p>
          <a:p>
            <a:pPr lvl="1"/>
            <a:r>
              <a:rPr lang="en-AU" noProof="0"/>
              <a:t>Second level</a:t>
            </a:r>
          </a:p>
          <a:p>
            <a:pPr lvl="2"/>
            <a:r>
              <a:rPr lang="en-AU" noProof="0"/>
              <a:t>Third level</a:t>
            </a:r>
          </a:p>
          <a:p>
            <a:pPr lvl="3"/>
            <a:r>
              <a:rPr lang="en-AU" noProof="0"/>
              <a:t>Fourth level</a:t>
            </a:r>
          </a:p>
          <a:p>
            <a:pPr lvl="4"/>
            <a:r>
              <a:rPr lang="en-AU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0FE48F-BACE-964B-A8B2-8CA1E3493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FAFAD0-A18D-A64E-B1F7-8A92782E8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73E00-A12D-4309-BB0C-5DBFA5830906}" type="slidenum">
              <a:rPr lang="en-AU" noProof="0" smtClean="0"/>
              <a:t>‹#›</a:t>
            </a:fld>
            <a:endParaRPr lang="en-AU" noProof="0"/>
          </a:p>
        </p:txBody>
      </p:sp>
    </p:spTree>
    <p:extLst>
      <p:ext uri="{BB962C8B-B14F-4D97-AF65-F5344CB8AC3E}">
        <p14:creationId xmlns:p14="http://schemas.microsoft.com/office/powerpoint/2010/main" val="1583432471"/>
      </p:ext>
    </p:extLst>
  </p:cSld>
  <p:clrMapOvr>
    <a:masterClrMapping/>
  </p:clrMapOvr>
  <p:transition spd="slow"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5232-E628-734B-BCAD-9F8696B8DE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3125"/>
            <a:ext cx="7084741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152C6C-253E-2D4A-B538-0C4F1C8636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92800"/>
            <a:ext cx="9144000" cy="108710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97606-95D4-0744-AB62-9A5EE5B5A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00F0F-D30B-154C-9DBA-ADCC28F0C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A18F39DB-D73A-3344-928B-DD36BA63E331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1524000" y="3771978"/>
            <a:ext cx="9144000" cy="2361194"/>
          </a:xfrm>
        </p:spPr>
        <p:txBody>
          <a:bodyPr/>
          <a:lstStyle>
            <a:lvl1pPr algn="l">
              <a:defRPr/>
            </a:lvl1pPr>
          </a:lstStyle>
          <a:p>
            <a:r>
              <a:rPr lang="en-GB"/>
              <a:t>Click icon to add table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6683676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5232-E628-734B-BCAD-9F8696B8DE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24827"/>
            <a:ext cx="9144000" cy="1775897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152C6C-253E-2D4A-B538-0C4F1C8636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92800"/>
            <a:ext cx="9144000" cy="108710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97606-95D4-0744-AB62-9A5EE5B5A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00F0F-D30B-154C-9DBA-ADCC28F0C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A18F39DB-D73A-3344-928B-DD36BA63E331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1524000" y="3771978"/>
            <a:ext cx="9144000" cy="2361194"/>
          </a:xfrm>
        </p:spPr>
        <p:txBody>
          <a:bodyPr/>
          <a:lstStyle>
            <a:lvl1pPr algn="l">
              <a:defRPr/>
            </a:lvl1pPr>
          </a:lstStyle>
          <a:p>
            <a:r>
              <a:rPr lang="en-GB"/>
              <a:t>Click icon to add table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80251105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394CE-42D0-7C40-8EE5-DBDD69BEF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0D485-4F2A-5E4E-8D7A-CFCC7A3BD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0FE48F-BACE-964B-A8B2-8CA1E3493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FAFAD0-A18D-A64E-B1F7-8A92782E8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17383330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A6736-671E-3C4B-B020-878888E35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27D884-EE4D-F840-B299-94C571F8F5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2CED7-963E-B54F-BEDB-1D5F07DF6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B9D3A-2A44-E249-9B40-91311A738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81729331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A50E4-3CA5-6148-A2EF-401855930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19B1C-D641-934F-A322-0C469526D9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51C7F3-BD33-DF42-A5AB-2B9F8D8E88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261108-A4CB-D043-8F94-0EA32371F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F0F622-D0BD-AB4A-AC6C-6A0DEC0AA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06037058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31627-D569-8F4A-B6AC-306C4580B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03B106-BE30-0047-86A3-FAB836FDED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5D2156-9025-B343-9C72-ED80CA4F0D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AED001-F4F9-0043-A7C9-7E1212A74B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E1A40D-23A8-2C4E-A8AD-0891281A15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362B06-D168-8842-8194-A19FCA66F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09D1C2-CE55-4346-BC7A-5FAC3068F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45214367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FA355-A235-BC49-94C4-9CA7A81F5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299231-64F4-5F4E-A367-D564C965D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B1ED44-0410-EF4B-B84C-24A4EE4DE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83450809"/>
      </p:ext>
    </p:extLst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427263-CF68-114F-8153-64712141D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7F0A3A-B953-0C47-883C-8D7B1071F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83770247"/>
      </p:ext>
    </p:extLst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A8876-E38D-8540-B39F-4F6D95A11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0CD8F-62E3-6245-A5D7-3E07F1B677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7AECFC-7E21-D842-A316-613C1B2C94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91183-CA4B-EB4B-BD60-0EF406D11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162212-8704-8C4A-8C17-4A4BCBE84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47431254"/>
      </p:ext>
    </p:extLst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64D41-B09B-4945-AE7C-68BF43F60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C768E2-6B41-6F44-84C7-DDD8AD4161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74ED20-5AA5-EA41-A0B1-9091E4E28E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C7D818-C9C3-3F49-920E-1C05F9C3E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7C23BF-EF23-184D-AB71-1EFBA0755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022224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A6736-671E-3C4B-B020-878888E35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 sz="6000"/>
            </a:lvl1pPr>
          </a:lstStyle>
          <a:p>
            <a:r>
              <a:rPr lang="en-GB" noProof="0"/>
              <a:t>Click to edit Master title style</a:t>
            </a:r>
            <a:endParaRPr lang="en-AU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27D884-EE4D-F840-B299-94C571F8F5C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 noProof="0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2CED7-963E-B54F-BEDB-1D5F07DF6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B9D3A-2A44-E249-9B40-91311A738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73E00-A12D-4309-BB0C-5DBFA583090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95235436"/>
      </p:ext>
    </p:extLst>
  </p:cSld>
  <p:clrMapOvr>
    <a:masterClrMapping/>
  </p:clrMapOvr>
  <p:transition spd="slow">
    <p:fade/>
  </p:transition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5232-E628-734B-BCAD-9F8696B8DE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3125"/>
            <a:ext cx="7084741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152C6C-253E-2D4A-B538-0C4F1C8636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92800"/>
            <a:ext cx="9144000" cy="108710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97606-95D4-0744-AB62-9A5EE5B5A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00F0F-D30B-154C-9DBA-ADCC28F0C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A18F39DB-D73A-3344-928B-DD36BA63E331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1524000" y="3771978"/>
            <a:ext cx="9144000" cy="2361194"/>
          </a:xfrm>
        </p:spPr>
        <p:txBody>
          <a:bodyPr/>
          <a:lstStyle>
            <a:lvl1pPr algn="l">
              <a:defRPr/>
            </a:lvl1pPr>
          </a:lstStyle>
          <a:p>
            <a:r>
              <a:rPr lang="en-GB"/>
              <a:t>Click icon to add table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59369019"/>
      </p:ext>
    </p:extLst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5232-E628-734B-BCAD-9F8696B8DE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24827"/>
            <a:ext cx="9144000" cy="1775897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152C6C-253E-2D4A-B538-0C4F1C8636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92800"/>
            <a:ext cx="9144000" cy="108710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97606-95D4-0744-AB62-9A5EE5B5A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00F0F-D30B-154C-9DBA-ADCC28F0C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A18F39DB-D73A-3344-928B-DD36BA63E331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1524000" y="3771978"/>
            <a:ext cx="9144000" cy="2361194"/>
          </a:xfrm>
        </p:spPr>
        <p:txBody>
          <a:bodyPr/>
          <a:lstStyle>
            <a:lvl1pPr algn="l">
              <a:defRPr/>
            </a:lvl1pPr>
          </a:lstStyle>
          <a:p>
            <a:r>
              <a:rPr lang="en-GB"/>
              <a:t>Click icon to add table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94019202"/>
      </p:ext>
    </p:extLst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394CE-42D0-7C40-8EE5-DBDD69BEF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0D485-4F2A-5E4E-8D7A-CFCC7A3BD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0FE48F-BACE-964B-A8B2-8CA1E3493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FAFAD0-A18D-A64E-B1F7-8A92782E8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87754979"/>
      </p:ext>
    </p:extLst>
  </p:cSld>
  <p:clrMapOvr>
    <a:masterClrMapping/>
  </p:clrMapOvr>
  <p:transition spd="slow">
    <p:fade/>
  </p:transition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A6736-671E-3C4B-B020-878888E35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27D884-EE4D-F840-B299-94C571F8F5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2CED7-963E-B54F-BEDB-1D5F07DF6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B9D3A-2A44-E249-9B40-91311A738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16360377"/>
      </p:ext>
    </p:extLst>
  </p:cSld>
  <p:clrMapOvr>
    <a:masterClrMapping/>
  </p:clrMapOvr>
  <p:transition spd="slow">
    <p:fade/>
  </p:transition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A50E4-3CA5-6148-A2EF-401855930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19B1C-D641-934F-A322-0C469526D9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51C7F3-BD33-DF42-A5AB-2B9F8D8E88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261108-A4CB-D043-8F94-0EA32371F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F0F622-D0BD-AB4A-AC6C-6A0DEC0AA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49064148"/>
      </p:ext>
    </p:extLst>
  </p:cSld>
  <p:clrMapOvr>
    <a:masterClrMapping/>
  </p:clrMapOvr>
  <p:transition spd="slow">
    <p:fade/>
  </p:transition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31627-D569-8F4A-B6AC-306C4580B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03B106-BE30-0047-86A3-FAB836FDED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5D2156-9025-B343-9C72-ED80CA4F0D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AED001-F4F9-0043-A7C9-7E1212A74B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E1A40D-23A8-2C4E-A8AD-0891281A15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362B06-D168-8842-8194-A19FCA66F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09D1C2-CE55-4346-BC7A-5FAC3068F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12742752"/>
      </p:ext>
    </p:extLst>
  </p:cSld>
  <p:clrMapOvr>
    <a:masterClrMapping/>
  </p:clrMapOvr>
  <p:transition spd="slow">
    <p:fade/>
  </p:transition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FA355-A235-BC49-94C4-9CA7A81F5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299231-64F4-5F4E-A367-D564C965D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B1ED44-0410-EF4B-B84C-24A4EE4DE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42929718"/>
      </p:ext>
    </p:extLst>
  </p:cSld>
  <p:clrMapOvr>
    <a:masterClrMapping/>
  </p:clrMapOvr>
  <p:transition spd="slow">
    <p:fade/>
  </p:transition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427263-CF68-114F-8153-64712141D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7F0A3A-B953-0C47-883C-8D7B1071F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27485039"/>
      </p:ext>
    </p:extLst>
  </p:cSld>
  <p:clrMapOvr>
    <a:masterClrMapping/>
  </p:clrMapOvr>
  <p:transition spd="slow">
    <p:fade/>
  </p:transition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A8876-E38D-8540-B39F-4F6D95A11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0CD8F-62E3-6245-A5D7-3E07F1B677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7AECFC-7E21-D842-A316-613C1B2C94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91183-CA4B-EB4B-BD60-0EF406D11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162212-8704-8C4A-8C17-4A4BCBE84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91988109"/>
      </p:ext>
    </p:extLst>
  </p:cSld>
  <p:clrMapOvr>
    <a:masterClrMapping/>
  </p:clrMapOvr>
  <p:transition spd="slow">
    <p:fade/>
  </p:transition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64D41-B09B-4945-AE7C-68BF43F60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C768E2-6B41-6F44-84C7-DDD8AD4161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74ED20-5AA5-EA41-A0B1-9091E4E28E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C7D818-C9C3-3F49-920E-1C05F9C3E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7C23BF-EF23-184D-AB71-1EFBA0755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27331647"/>
      </p:ext>
    </p:extLst>
  </p:cSld>
  <p:clrMapOvr>
    <a:masterClrMapping/>
  </p:clrMapOvr>
  <p:transition spd="slow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A50E4-3CA5-6148-A2EF-401855930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19B1C-D641-934F-A322-0C469526D9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3pPr>
            <a:lvl4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4pPr>
            <a:lvl5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51C7F3-BD33-DF42-A5AB-2B9F8D8E88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3pPr>
            <a:lvl4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4pPr>
            <a:lvl5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261108-A4CB-D043-8F94-0EA32371F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F0F622-D0BD-AB4A-AC6C-6A0DEC0AA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73E00-A12D-4309-BB0C-5DBFA583090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55075545"/>
      </p:ext>
    </p:extLst>
  </p:cSld>
  <p:clrMapOvr>
    <a:masterClrMapping/>
  </p:clrMapOvr>
  <p:transition spd="slow">
    <p:fade/>
  </p:transition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5232-E628-734B-BCAD-9F8696B8DE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3125"/>
            <a:ext cx="7084741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152C6C-253E-2D4A-B538-0C4F1C8636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92800"/>
            <a:ext cx="9144000" cy="108710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97606-95D4-0744-AB62-9A5EE5B5A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00F0F-D30B-154C-9DBA-ADCC28F0C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A18F39DB-D73A-3344-928B-DD36BA63E331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1524000" y="3771978"/>
            <a:ext cx="9144000" cy="2361194"/>
          </a:xfrm>
        </p:spPr>
        <p:txBody>
          <a:bodyPr/>
          <a:lstStyle>
            <a:lvl1pPr algn="l">
              <a:defRPr/>
            </a:lvl1pPr>
          </a:lstStyle>
          <a:p>
            <a:r>
              <a:rPr lang="en-GB"/>
              <a:t>Click icon to add table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37792506"/>
      </p:ext>
    </p:extLst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29D1D-6CE6-D7E5-EFCB-15A0AB200C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0E2A24-C72A-A843-AB81-5E00970924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8E5939-A058-387B-1E27-A37B1975B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097FA-99F4-583A-FF35-F6CB944CE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6E8F3D-846C-2F24-CDA6-35CACA0FD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42727293"/>
      </p:ext>
    </p:extLst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31627-D569-8F4A-B6AC-306C4580B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03B106-BE30-0047-86A3-FAB836FDED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5D2156-9025-B343-9C72-ED80CA4F0D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3pPr>
            <a:lvl4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4pPr>
            <a:lvl5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AED001-F4F9-0043-A7C9-7E1212A74B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E1A40D-23A8-2C4E-A8AD-0891281A15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3pPr>
            <a:lvl4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4pPr>
            <a:lvl5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362B06-D168-8842-8194-A19FCA66F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09D1C2-CE55-4346-BC7A-5FAC3068F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73E00-A12D-4309-BB0C-5DBFA583090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04416204"/>
      </p:ext>
    </p:extLst>
  </p:cSld>
  <p:clrMapOvr>
    <a:masterClrMapping/>
  </p:clrMapOvr>
  <p:transition spd="slow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FA355-A235-BC49-94C4-9CA7A81F5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299231-64F4-5F4E-A367-D564C965D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B1ED44-0410-EF4B-B84C-24A4EE4DE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73E00-A12D-4309-BB0C-5DBFA583090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53446637"/>
      </p:ext>
    </p:extLst>
  </p:cSld>
  <p:clrMapOvr>
    <a:masterClrMapping/>
  </p:clrMapOvr>
  <p:transition spd="slow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427263-CF68-114F-8153-64712141D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7F0A3A-B953-0C47-883C-8D7B1071F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73E00-A12D-4309-BB0C-5DBFA583090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56902548"/>
      </p:ext>
    </p:extLst>
  </p:cSld>
  <p:clrMapOvr>
    <a:masterClrMapping/>
  </p:clrMapOvr>
  <p:transition spd="slow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A8876-E38D-8540-B39F-4F6D95A11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0CD8F-62E3-6245-A5D7-3E07F1B677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 sz="3200"/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 sz="2800"/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 sz="2400"/>
            </a:lvl3pPr>
            <a:lvl4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 sz="2000"/>
            </a:lvl4pPr>
            <a:lvl5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7AECFC-7E21-D842-A316-613C1B2C94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91183-CA4B-EB4B-BD60-0EF406D11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162212-8704-8C4A-8C17-4A4BCBE84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73E00-A12D-4309-BB0C-5DBFA583090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1951281"/>
      </p:ext>
    </p:extLst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394CE-42D0-7C40-8EE5-DBDD69BEF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0D485-4F2A-5E4E-8D7A-CFCC7A3BD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0FE48F-BACE-964B-A8B2-8CA1E3493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FAFAD0-A18D-A64E-B1F7-8A92782E8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022132"/>
      </p:ext>
    </p:extLst>
  </p:cSld>
  <p:clrMapOvr>
    <a:masterClrMapping/>
  </p:clrMapOvr>
  <p:transition spd="slow"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64D41-B09B-4945-AE7C-68BF43F60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C768E2-6B41-6F44-84C7-DDD8AD4161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74ED20-5AA5-EA41-A0B1-9091E4E28E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C7D818-C9C3-3F49-920E-1C05F9C3E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7C23BF-EF23-184D-AB71-1EFBA0755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73E00-A12D-4309-BB0C-5DBFA583090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42910913"/>
      </p:ext>
    </p:extLst>
  </p:cSld>
  <p:clrMapOvr>
    <a:masterClrMapping/>
  </p:clrMapOvr>
  <p:transition spd="slow"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5232-E628-734B-BCAD-9F8696B8DE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3125"/>
            <a:ext cx="7084741" cy="2387600"/>
          </a:xfrm>
        </p:spPr>
        <p:txBody>
          <a:bodyPr anchor="b"/>
          <a:lstStyle>
            <a:lvl1pPr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152C6C-253E-2D4A-B538-0C4F1C8636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92800"/>
            <a:ext cx="9144000" cy="1087102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97606-95D4-0744-AB62-9A5EE5B5A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00F0F-D30B-154C-9DBA-ADCC28F0C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73E00-A12D-4309-BB0C-5DBFA5830906}" type="slidenum">
              <a:rPr lang="en-AU" smtClean="0"/>
              <a:t>‹#›</a:t>
            </a:fld>
            <a:endParaRPr lang="en-AU"/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A18F39DB-D73A-3344-928B-DD36BA63E331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1524000" y="3771978"/>
            <a:ext cx="9144000" cy="2361194"/>
          </a:xfrm>
        </p:spPr>
        <p:txBody>
          <a:bodyPr/>
          <a:lstStyle>
            <a:lvl1pPr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1pPr>
          </a:lstStyle>
          <a:p>
            <a:r>
              <a:rPr lang="en-GB"/>
              <a:t>Click icon to add table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3101532"/>
      </p:ext>
    </p:extLst>
  </p:cSld>
  <p:clrMapOvr>
    <a:masterClrMapping/>
  </p:clrMapOvr>
  <p:transition spd="slow"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8131A-8EDB-2544-BA17-421F20C84F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6FDBF8-70EA-8045-B58F-9FFBC5DA1D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868105-8173-0C48-846F-689C719F5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AE7EB-D192-4D2E-8D51-DD57575EA4B4}" type="datetimeFigureOut">
              <a:rPr lang="en-AU" smtClean="0"/>
              <a:t>20/08/2024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DEC095-17FD-7146-8C97-865AF71A1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0D27F-CEC8-9D47-BFDE-C40E36D40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73E00-A12D-4309-BB0C-5DBFA583090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05914329"/>
      </p:ext>
    </p:extLst>
  </p:cSld>
  <p:clrMapOvr>
    <a:masterClrMapping/>
  </p:clrMapOvr>
  <p:transition spd="slow"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5232-E628-734B-BCAD-9F8696B8DE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24827"/>
            <a:ext cx="9144000" cy="1775897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152C6C-253E-2D4A-B538-0C4F1C8636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92800"/>
            <a:ext cx="9144000" cy="108710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97606-95D4-0744-AB62-9A5EE5B5A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00F0F-D30B-154C-9DBA-ADCC28F0C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73E00-A12D-4309-BB0C-5DBFA5830906}" type="slidenum">
              <a:rPr lang="en-AU" smtClean="0"/>
              <a:t>‹#›</a:t>
            </a:fld>
            <a:endParaRPr lang="en-AU"/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A18F39DB-D73A-3344-928B-DD36BA63E331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1524000" y="3771978"/>
            <a:ext cx="9144000" cy="2361194"/>
          </a:xfrm>
        </p:spPr>
        <p:txBody>
          <a:bodyPr/>
          <a:lstStyle>
            <a:lvl1pPr algn="l">
              <a:defRPr/>
            </a:lvl1pPr>
          </a:lstStyle>
          <a:p>
            <a:r>
              <a:rPr lang="en-GB"/>
              <a:t>Click icon to add table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5639090"/>
      </p:ext>
    </p:extLst>
  </p:cSld>
  <p:clrMapOvr>
    <a:masterClrMapping/>
  </p:clrMapOvr>
  <p:transition spd="slow"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394CE-42D0-7C40-8EE5-DBDD69BEF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/>
              <a:t>Click to edit Master title style</a:t>
            </a:r>
            <a:endParaRPr lang="en-AU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0D485-4F2A-5E4E-8D7A-CFCC7A3BDEB1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AU" noProof="0"/>
              <a:t>Edit Master text styles</a:t>
            </a:r>
          </a:p>
          <a:p>
            <a:pPr lvl="1"/>
            <a:r>
              <a:rPr lang="en-AU" noProof="0"/>
              <a:t>Second level</a:t>
            </a:r>
          </a:p>
          <a:p>
            <a:pPr lvl="2"/>
            <a:r>
              <a:rPr lang="en-AU" noProof="0"/>
              <a:t>Third level</a:t>
            </a:r>
          </a:p>
          <a:p>
            <a:pPr lvl="3"/>
            <a:r>
              <a:rPr lang="en-AU" noProof="0"/>
              <a:t>Fourth level</a:t>
            </a:r>
          </a:p>
          <a:p>
            <a:pPr lvl="4"/>
            <a:r>
              <a:rPr lang="en-AU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0FE48F-BACE-964B-A8B2-8CA1E3493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FAFAD0-A18D-A64E-B1F7-8A92782E8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73E00-A12D-4309-BB0C-5DBFA5830906}" type="slidenum">
              <a:rPr lang="en-AU" noProof="0" smtClean="0"/>
              <a:t>‹#›</a:t>
            </a:fld>
            <a:endParaRPr lang="en-AU" noProof="0"/>
          </a:p>
        </p:txBody>
      </p:sp>
    </p:spTree>
    <p:extLst>
      <p:ext uri="{BB962C8B-B14F-4D97-AF65-F5344CB8AC3E}">
        <p14:creationId xmlns:p14="http://schemas.microsoft.com/office/powerpoint/2010/main" val="3267110710"/>
      </p:ext>
    </p:extLst>
  </p:cSld>
  <p:clrMapOvr>
    <a:masterClrMapping/>
  </p:clrMapOvr>
  <p:transition spd="slow"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A6736-671E-3C4B-B020-878888E35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 noProof="0"/>
              <a:t>Click to edit Master title style</a:t>
            </a:r>
            <a:endParaRPr lang="en-AU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27D884-EE4D-F840-B299-94C571F8F5C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 noProof="0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2CED7-963E-B54F-BEDB-1D5F07DF6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B9D3A-2A44-E249-9B40-91311A738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73E00-A12D-4309-BB0C-5DBFA583090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93454972"/>
      </p:ext>
    </p:extLst>
  </p:cSld>
  <p:clrMapOvr>
    <a:masterClrMapping/>
  </p:clrMapOvr>
  <p:transition spd="slow"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A50E4-3CA5-6148-A2EF-401855930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19B1C-D641-934F-A322-0C469526D9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51C7F3-BD33-DF42-A5AB-2B9F8D8E88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261108-A4CB-D043-8F94-0EA32371F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F0F622-D0BD-AB4A-AC6C-6A0DEC0AA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73E00-A12D-4309-BB0C-5DBFA583090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55091054"/>
      </p:ext>
    </p:extLst>
  </p:cSld>
  <p:clrMapOvr>
    <a:masterClrMapping/>
  </p:clrMapOvr>
  <p:transition spd="slow"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31627-D569-8F4A-B6AC-306C4580B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03B106-BE30-0047-86A3-FAB836FDED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5D2156-9025-B343-9C72-ED80CA4F0D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AED001-F4F9-0043-A7C9-7E1212A74B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E1A40D-23A8-2C4E-A8AD-0891281A15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362B06-D168-8842-8194-A19FCA66F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09D1C2-CE55-4346-BC7A-5FAC3068F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73E00-A12D-4309-BB0C-5DBFA583090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88094653"/>
      </p:ext>
    </p:extLst>
  </p:cSld>
  <p:clrMapOvr>
    <a:masterClrMapping/>
  </p:clrMapOvr>
  <p:transition spd="slow"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FA355-A235-BC49-94C4-9CA7A81F5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299231-64F4-5F4E-A367-D564C965D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B1ED44-0410-EF4B-B84C-24A4EE4DE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73E00-A12D-4309-BB0C-5DBFA583090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23124391"/>
      </p:ext>
    </p:extLst>
  </p:cSld>
  <p:clrMapOvr>
    <a:masterClrMapping/>
  </p:clrMapOvr>
  <p:transition spd="slow"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427263-CF68-114F-8153-64712141D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7F0A3A-B953-0C47-883C-8D7B1071F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73E00-A12D-4309-BB0C-5DBFA583090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36677842"/>
      </p:ext>
    </p:extLst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A6736-671E-3C4B-B020-878888E35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27D884-EE4D-F840-B299-94C571F8F5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2CED7-963E-B54F-BEDB-1D5F07DF6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B9D3A-2A44-E249-9B40-91311A738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408213"/>
      </p:ext>
    </p:extLst>
  </p:cSld>
  <p:clrMapOvr>
    <a:masterClrMapping/>
  </p:clrMapOvr>
  <p:transition spd="slow"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A8876-E38D-8540-B39F-4F6D95A11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0CD8F-62E3-6245-A5D7-3E07F1B677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7AECFC-7E21-D842-A316-613C1B2C94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91183-CA4B-EB4B-BD60-0EF406D11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162212-8704-8C4A-8C17-4A4BCBE84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73E00-A12D-4309-BB0C-5DBFA583090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82439502"/>
      </p:ext>
    </p:extLst>
  </p:cSld>
  <p:clrMapOvr>
    <a:masterClrMapping/>
  </p:clrMapOvr>
  <p:transition spd="slow"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64D41-B09B-4945-AE7C-68BF43F60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C768E2-6B41-6F44-84C7-DDD8AD4161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74ED20-5AA5-EA41-A0B1-9091E4E28E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C7D818-C9C3-3F49-920E-1C05F9C3E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7C23BF-EF23-184D-AB71-1EFBA0755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73E00-A12D-4309-BB0C-5DBFA583090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07761409"/>
      </p:ext>
    </p:extLst>
  </p:cSld>
  <p:clrMapOvr>
    <a:masterClrMapping/>
  </p:clrMapOvr>
  <p:transition spd="slow"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5232-E628-734B-BCAD-9F8696B8DE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3125"/>
            <a:ext cx="7084741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152C6C-253E-2D4A-B538-0C4F1C8636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92800"/>
            <a:ext cx="9144000" cy="108710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97606-95D4-0744-AB62-9A5EE5B5A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00F0F-D30B-154C-9DBA-ADCC28F0C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73E00-A12D-4309-BB0C-5DBFA5830906}" type="slidenum">
              <a:rPr lang="en-AU" smtClean="0"/>
              <a:t>‹#›</a:t>
            </a:fld>
            <a:endParaRPr lang="en-AU"/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A18F39DB-D73A-3344-928B-DD36BA63E331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1524000" y="3771978"/>
            <a:ext cx="9144000" cy="2361194"/>
          </a:xfrm>
        </p:spPr>
        <p:txBody>
          <a:bodyPr/>
          <a:lstStyle>
            <a:lvl1pPr algn="l">
              <a:defRPr/>
            </a:lvl1pPr>
          </a:lstStyle>
          <a:p>
            <a:r>
              <a:rPr lang="en-GB"/>
              <a:t>Click icon to add table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14551233"/>
      </p:ext>
    </p:extLst>
  </p:cSld>
  <p:clrMapOvr>
    <a:masterClrMapping/>
  </p:clrMapOvr>
  <p:transition spd="slow"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8131A-8EDB-2544-BA17-421F20C84F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6FDBF8-70EA-8045-B58F-9FFBC5DA1D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868105-8173-0C48-846F-689C719F5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AE7EB-D192-4D2E-8D51-DD57575EA4B4}" type="datetimeFigureOut">
              <a:rPr lang="en-AU" smtClean="0"/>
              <a:t>20/08/2024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DEC095-17FD-7146-8C97-865AF71A1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0D27F-CEC8-9D47-BFDE-C40E36D40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73E00-A12D-4309-BB0C-5DBFA583090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87872616"/>
      </p:ext>
    </p:extLst>
  </p:cSld>
  <p:clrMapOvr>
    <a:masterClrMapping/>
  </p:clrMapOvr>
  <p:transition spd="slow"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5232-E628-734B-BCAD-9F8696B8DE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24827"/>
            <a:ext cx="9144000" cy="1775897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152C6C-253E-2D4A-B538-0C4F1C8636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92800"/>
            <a:ext cx="9144000" cy="108710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97606-95D4-0744-AB62-9A5EE5B5A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00F0F-D30B-154C-9DBA-ADCC28F0C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A18F39DB-D73A-3344-928B-DD36BA63E331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1524000" y="3771978"/>
            <a:ext cx="9144000" cy="2361194"/>
          </a:xfrm>
        </p:spPr>
        <p:txBody>
          <a:bodyPr/>
          <a:lstStyle>
            <a:lvl1pPr algn="l">
              <a:defRPr/>
            </a:lvl1pPr>
          </a:lstStyle>
          <a:p>
            <a:r>
              <a:rPr lang="en-GB"/>
              <a:t>Click icon to add table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87325809"/>
      </p:ext>
    </p:extLst>
  </p:cSld>
  <p:clrMapOvr>
    <a:masterClrMapping/>
  </p:clrMapOvr>
  <p:transition spd="slow"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394CE-42D0-7C40-8EE5-DBDD69BEF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0D485-4F2A-5E4E-8D7A-CFCC7A3BD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0FE48F-BACE-964B-A8B2-8CA1E3493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FAFAD0-A18D-A64E-B1F7-8A92782E8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62009829"/>
      </p:ext>
    </p:extLst>
  </p:cSld>
  <p:clrMapOvr>
    <a:masterClrMapping/>
  </p:clrMapOvr>
  <p:transition spd="slow"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A6736-671E-3C4B-B020-878888E35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27D884-EE4D-F840-B299-94C571F8F5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2CED7-963E-B54F-BEDB-1D5F07DF6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B9D3A-2A44-E249-9B40-91311A738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35945563"/>
      </p:ext>
    </p:extLst>
  </p:cSld>
  <p:clrMapOvr>
    <a:masterClrMapping/>
  </p:clrMapOvr>
  <p:transition spd="slow"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A50E4-3CA5-6148-A2EF-401855930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19B1C-D641-934F-A322-0C469526D9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51C7F3-BD33-DF42-A5AB-2B9F8D8E88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261108-A4CB-D043-8F94-0EA32371F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F0F622-D0BD-AB4A-AC6C-6A0DEC0AA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01744494"/>
      </p:ext>
    </p:extLst>
  </p:cSld>
  <p:clrMapOvr>
    <a:masterClrMapping/>
  </p:clrMapOvr>
  <p:transition spd="slow"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31627-D569-8F4A-B6AC-306C4580B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03B106-BE30-0047-86A3-FAB836FDED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5D2156-9025-B343-9C72-ED80CA4F0D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AED001-F4F9-0043-A7C9-7E1212A74B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E1A40D-23A8-2C4E-A8AD-0891281A15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362B06-D168-8842-8194-A19FCA66F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09D1C2-CE55-4346-BC7A-5FAC3068F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02350594"/>
      </p:ext>
    </p:extLst>
  </p:cSld>
  <p:clrMapOvr>
    <a:masterClrMapping/>
  </p:clrMapOvr>
  <p:transition spd="slow"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FA355-A235-BC49-94C4-9CA7A81F5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299231-64F4-5F4E-A367-D564C965D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B1ED44-0410-EF4B-B84C-24A4EE4DE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19059109"/>
      </p:ext>
    </p:extLst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A50E4-3CA5-6148-A2EF-401855930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19B1C-D641-934F-A322-0C469526D9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51C7F3-BD33-DF42-A5AB-2B9F8D8E88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261108-A4CB-D043-8F94-0EA32371F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F0F622-D0BD-AB4A-AC6C-6A0DEC0AA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577524"/>
      </p:ext>
    </p:extLst>
  </p:cSld>
  <p:clrMapOvr>
    <a:masterClrMapping/>
  </p:clrMapOvr>
  <p:transition spd="slow"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427263-CF68-114F-8153-64712141D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7F0A3A-B953-0C47-883C-8D7B1071F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90440938"/>
      </p:ext>
    </p:extLst>
  </p:cSld>
  <p:clrMapOvr>
    <a:masterClrMapping/>
  </p:clrMapOvr>
  <p:transition spd="slow"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A8876-E38D-8540-B39F-4F6D95A11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0CD8F-62E3-6245-A5D7-3E07F1B677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7AECFC-7E21-D842-A316-613C1B2C94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91183-CA4B-EB4B-BD60-0EF406D11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162212-8704-8C4A-8C17-4A4BCBE84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04279959"/>
      </p:ext>
    </p:extLst>
  </p:cSld>
  <p:clrMapOvr>
    <a:masterClrMapping/>
  </p:clrMapOvr>
  <p:transition spd="slow"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64D41-B09B-4945-AE7C-68BF43F60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C768E2-6B41-6F44-84C7-DDD8AD4161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74ED20-5AA5-EA41-A0B1-9091E4E28E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C7D818-C9C3-3F49-920E-1C05F9C3E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7C23BF-EF23-184D-AB71-1EFBA0755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59590441"/>
      </p:ext>
    </p:extLst>
  </p:cSld>
  <p:clrMapOvr>
    <a:masterClrMapping/>
  </p:clrMapOvr>
  <p:transition spd="slow"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5232-E628-734B-BCAD-9F8696B8DE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3125"/>
            <a:ext cx="7084741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152C6C-253E-2D4A-B538-0C4F1C8636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92800"/>
            <a:ext cx="9144000" cy="108710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97606-95D4-0744-AB62-9A5EE5B5A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00F0F-D30B-154C-9DBA-ADCC28F0C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A18F39DB-D73A-3344-928B-DD36BA63E331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1524000" y="3771978"/>
            <a:ext cx="9144000" cy="2361194"/>
          </a:xfrm>
        </p:spPr>
        <p:txBody>
          <a:bodyPr/>
          <a:lstStyle>
            <a:lvl1pPr algn="l">
              <a:defRPr/>
            </a:lvl1pPr>
          </a:lstStyle>
          <a:p>
            <a:r>
              <a:rPr lang="en-GB"/>
              <a:t>Click icon to add table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09257663"/>
      </p:ext>
    </p:extLst>
  </p:cSld>
  <p:clrMapOvr>
    <a:masterClrMapping/>
  </p:clrMapOvr>
  <p:transition spd="slow"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8131A-8EDB-2544-BA17-421F20C84F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6FDBF8-70EA-8045-B58F-9FFBC5DA1D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868105-8173-0C48-846F-689C719F5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DEC095-17FD-7146-8C97-865AF71A1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0D27F-CEC8-9D47-BFDE-C40E36D40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338CD-FB51-C544-9C7B-5E5A4109094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22646541"/>
      </p:ext>
    </p:extLst>
  </p:cSld>
  <p:clrMapOvr>
    <a:masterClrMapping/>
  </p:clrMapOvr>
  <p:transition spd="slow"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5232-E628-734B-BCAD-9F8696B8DE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24827"/>
            <a:ext cx="9144000" cy="1775897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152C6C-253E-2D4A-B538-0C4F1C8636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92800"/>
            <a:ext cx="9144000" cy="108710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97606-95D4-0744-AB62-9A5EE5B5A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00F0F-D30B-154C-9DBA-ADCC28F0C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A18F39DB-D73A-3344-928B-DD36BA63E331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1524000" y="3771978"/>
            <a:ext cx="9144000" cy="2361194"/>
          </a:xfrm>
        </p:spPr>
        <p:txBody>
          <a:bodyPr/>
          <a:lstStyle>
            <a:lvl1pPr algn="l">
              <a:defRPr/>
            </a:lvl1pPr>
          </a:lstStyle>
          <a:p>
            <a:r>
              <a:rPr lang="en-GB"/>
              <a:t>Click icon to add table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10842572"/>
      </p:ext>
    </p:extLst>
  </p:cSld>
  <p:clrMapOvr>
    <a:masterClrMapping/>
  </p:clrMapOvr>
  <p:transition spd="slow"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394CE-42D0-7C40-8EE5-DBDD69BEF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0D485-4F2A-5E4E-8D7A-CFCC7A3BD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0FE48F-BACE-964B-A8B2-8CA1E3493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FAFAD0-A18D-A64E-B1F7-8A92782E8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36037543"/>
      </p:ext>
    </p:extLst>
  </p:cSld>
  <p:clrMapOvr>
    <a:masterClrMapping/>
  </p:clrMapOvr>
  <p:transition spd="slow">
    <p:fad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A6736-671E-3C4B-B020-878888E35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27D884-EE4D-F840-B299-94C571F8F5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2CED7-963E-B54F-BEDB-1D5F07DF6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B9D3A-2A44-E249-9B40-91311A738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15812088"/>
      </p:ext>
    </p:extLst>
  </p:cSld>
  <p:clrMapOvr>
    <a:masterClrMapping/>
  </p:clrMapOvr>
  <p:transition spd="slow"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A50E4-3CA5-6148-A2EF-401855930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19B1C-D641-934F-A322-0C469526D9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51C7F3-BD33-DF42-A5AB-2B9F8D8E88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261108-A4CB-D043-8F94-0EA32371F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F0F622-D0BD-AB4A-AC6C-6A0DEC0AA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10765084"/>
      </p:ext>
    </p:extLst>
  </p:cSld>
  <p:clrMapOvr>
    <a:masterClrMapping/>
  </p:clrMapOvr>
  <p:transition spd="slow"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31627-D569-8F4A-B6AC-306C4580B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03B106-BE30-0047-86A3-FAB836FDED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5D2156-9025-B343-9C72-ED80CA4F0D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AED001-F4F9-0043-A7C9-7E1212A74B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E1A40D-23A8-2C4E-A8AD-0891281A15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362B06-D168-8842-8194-A19FCA66F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09D1C2-CE55-4346-BC7A-5FAC3068F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77664379"/>
      </p:ext>
    </p:extLst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31627-D569-8F4A-B6AC-306C4580B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03B106-BE30-0047-86A3-FAB836FDED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5D2156-9025-B343-9C72-ED80CA4F0D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AED001-F4F9-0043-A7C9-7E1212A74B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E1A40D-23A8-2C4E-A8AD-0891281A15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362B06-D168-8842-8194-A19FCA66F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09D1C2-CE55-4346-BC7A-5FAC3068F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407423"/>
      </p:ext>
    </p:extLst>
  </p:cSld>
  <p:clrMapOvr>
    <a:masterClrMapping/>
  </p:clrMapOvr>
  <p:transition spd="slow"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FA355-A235-BC49-94C4-9CA7A81F5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299231-64F4-5F4E-A367-D564C965D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B1ED44-0410-EF4B-B84C-24A4EE4DE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69627324"/>
      </p:ext>
    </p:extLst>
  </p:cSld>
  <p:clrMapOvr>
    <a:masterClrMapping/>
  </p:clrMapOvr>
  <p:transition spd="slow"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427263-CF68-114F-8153-64712141D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7F0A3A-B953-0C47-883C-8D7B1071F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57146778"/>
      </p:ext>
    </p:extLst>
  </p:cSld>
  <p:clrMapOvr>
    <a:masterClrMapping/>
  </p:clrMapOvr>
  <p:transition spd="slow"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A8876-E38D-8540-B39F-4F6D95A11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0CD8F-62E3-6245-A5D7-3E07F1B677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7AECFC-7E21-D842-A316-613C1B2C94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91183-CA4B-EB4B-BD60-0EF406D11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162212-8704-8C4A-8C17-4A4BCBE84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28866695"/>
      </p:ext>
    </p:extLst>
  </p:cSld>
  <p:clrMapOvr>
    <a:masterClrMapping/>
  </p:clrMapOvr>
  <p:transition spd="slow"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64D41-B09B-4945-AE7C-68BF43F60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C768E2-6B41-6F44-84C7-DDD8AD4161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74ED20-5AA5-EA41-A0B1-9091E4E28E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C7D818-C9C3-3F49-920E-1C05F9C3E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7C23BF-EF23-184D-AB71-1EFBA0755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11941442"/>
      </p:ext>
    </p:extLst>
  </p:cSld>
  <p:clrMapOvr>
    <a:masterClrMapping/>
  </p:clrMapOvr>
  <p:transition spd="slow"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5232-E628-734B-BCAD-9F8696B8DE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3125"/>
            <a:ext cx="7084741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152C6C-253E-2D4A-B538-0C4F1C8636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92800"/>
            <a:ext cx="9144000" cy="108710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97606-95D4-0744-AB62-9A5EE5B5A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00F0F-D30B-154C-9DBA-ADCC28F0C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A18F39DB-D73A-3344-928B-DD36BA63E331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1524000" y="3771978"/>
            <a:ext cx="9144000" cy="2361194"/>
          </a:xfrm>
        </p:spPr>
        <p:txBody>
          <a:bodyPr/>
          <a:lstStyle>
            <a:lvl1pPr algn="l">
              <a:defRPr/>
            </a:lvl1pPr>
          </a:lstStyle>
          <a:p>
            <a:r>
              <a:rPr lang="en-GB"/>
              <a:t>Click icon to add table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62579322"/>
      </p:ext>
    </p:extLst>
  </p:cSld>
  <p:clrMapOvr>
    <a:masterClrMapping/>
  </p:clrMapOvr>
  <p:transition spd="slow"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8131A-8EDB-2544-BA17-421F20C84F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6FDBF8-70EA-8045-B58F-9FFBC5DA1D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868105-8173-0C48-846F-689C719F5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DEC095-17FD-7146-8C97-865AF71A1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0D27F-CEC8-9D47-BFDE-C40E36D40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338CD-FB51-C544-9C7B-5E5A4109094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62395453"/>
      </p:ext>
    </p:extLst>
  </p:cSld>
  <p:clrMapOvr>
    <a:masterClrMapping/>
  </p:clrMapOvr>
  <p:transition spd="slow"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5232-E628-734B-BCAD-9F8696B8DE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24827"/>
            <a:ext cx="9144000" cy="1775897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152C6C-253E-2D4A-B538-0C4F1C8636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92800"/>
            <a:ext cx="9144000" cy="108710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97606-95D4-0744-AB62-9A5EE5B5A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00F0F-D30B-154C-9DBA-ADCC28F0C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A18F39DB-D73A-3344-928B-DD36BA63E331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1524000" y="3771978"/>
            <a:ext cx="9144000" cy="2361194"/>
          </a:xfrm>
        </p:spPr>
        <p:txBody>
          <a:bodyPr/>
          <a:lstStyle>
            <a:lvl1pPr algn="l">
              <a:defRPr/>
            </a:lvl1pPr>
          </a:lstStyle>
          <a:p>
            <a:r>
              <a:rPr lang="en-GB"/>
              <a:t>Click icon to add table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20220297"/>
      </p:ext>
    </p:extLst>
  </p:cSld>
  <p:clrMapOvr>
    <a:masterClrMapping/>
  </p:clrMapOvr>
  <p:transition spd="slow">
    <p:fad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394CE-42D0-7C40-8EE5-DBDD69BEF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0D485-4F2A-5E4E-8D7A-CFCC7A3BD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0FE48F-BACE-964B-A8B2-8CA1E3493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FAFAD0-A18D-A64E-B1F7-8A92782E8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59710051"/>
      </p:ext>
    </p:extLst>
  </p:cSld>
  <p:clrMapOvr>
    <a:masterClrMapping/>
  </p:clrMapOvr>
  <p:transition spd="slow">
    <p:fade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A6736-671E-3C4B-B020-878888E35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27D884-EE4D-F840-B299-94C571F8F5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2CED7-963E-B54F-BEDB-1D5F07DF6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B9D3A-2A44-E249-9B40-91311A738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97095686"/>
      </p:ext>
    </p:extLst>
  </p:cSld>
  <p:clrMapOvr>
    <a:masterClrMapping/>
  </p:clrMapOvr>
  <p:transition spd="slow">
    <p:fade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A50E4-3CA5-6148-A2EF-401855930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19B1C-D641-934F-A322-0C469526D9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51C7F3-BD33-DF42-A5AB-2B9F8D8E88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261108-A4CB-D043-8F94-0EA32371F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F0F622-D0BD-AB4A-AC6C-6A0DEC0AA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2082501"/>
      </p:ext>
    </p:extLst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FA355-A235-BC49-94C4-9CA7A81F5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299231-64F4-5F4E-A367-D564C965D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B1ED44-0410-EF4B-B84C-24A4EE4DE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249472"/>
      </p:ext>
    </p:extLst>
  </p:cSld>
  <p:clrMapOvr>
    <a:masterClrMapping/>
  </p:clrMapOvr>
  <p:transition spd="slow">
    <p:fade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31627-D569-8F4A-B6AC-306C4580B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03B106-BE30-0047-86A3-FAB836FDED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5D2156-9025-B343-9C72-ED80CA4F0D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AED001-F4F9-0043-A7C9-7E1212A74B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E1A40D-23A8-2C4E-A8AD-0891281A15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362B06-D168-8842-8194-A19FCA66F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09D1C2-CE55-4346-BC7A-5FAC3068F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46643192"/>
      </p:ext>
    </p:extLst>
  </p:cSld>
  <p:clrMapOvr>
    <a:masterClrMapping/>
  </p:clrMapOvr>
  <p:transition spd="slow">
    <p:fad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FA355-A235-BC49-94C4-9CA7A81F5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299231-64F4-5F4E-A367-D564C965D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B1ED44-0410-EF4B-B84C-24A4EE4DE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75730182"/>
      </p:ext>
    </p:extLst>
  </p:cSld>
  <p:clrMapOvr>
    <a:masterClrMapping/>
  </p:clrMapOvr>
  <p:transition spd="slow">
    <p:fade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427263-CF68-114F-8153-64712141D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7F0A3A-B953-0C47-883C-8D7B1071F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4384613"/>
      </p:ext>
    </p:extLst>
  </p:cSld>
  <p:clrMapOvr>
    <a:masterClrMapping/>
  </p:clrMapOvr>
  <p:transition spd="slow">
    <p:fade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A8876-E38D-8540-B39F-4F6D95A11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0CD8F-62E3-6245-A5D7-3E07F1B677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7AECFC-7E21-D842-A316-613C1B2C94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91183-CA4B-EB4B-BD60-0EF406D11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162212-8704-8C4A-8C17-4A4BCBE84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3113288"/>
      </p:ext>
    </p:extLst>
  </p:cSld>
  <p:clrMapOvr>
    <a:masterClrMapping/>
  </p:clrMapOvr>
  <p:transition spd="slow">
    <p:fade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64D41-B09B-4945-AE7C-68BF43F60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C768E2-6B41-6F44-84C7-DDD8AD4161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74ED20-5AA5-EA41-A0B1-9091E4E28E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C7D818-C9C3-3F49-920E-1C05F9C3E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7C23BF-EF23-184D-AB71-1EFBA0755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53045618"/>
      </p:ext>
    </p:extLst>
  </p:cSld>
  <p:clrMapOvr>
    <a:masterClrMapping/>
  </p:clrMapOvr>
  <p:transition spd="slow">
    <p:fade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5232-E628-734B-BCAD-9F8696B8DE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3125"/>
            <a:ext cx="7084741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152C6C-253E-2D4A-B538-0C4F1C8636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92800"/>
            <a:ext cx="9144000" cy="108710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97606-95D4-0744-AB62-9A5EE5B5A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00F0F-D30B-154C-9DBA-ADCC28F0C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A18F39DB-D73A-3344-928B-DD36BA63E331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1524000" y="3771978"/>
            <a:ext cx="9144000" cy="2361194"/>
          </a:xfrm>
        </p:spPr>
        <p:txBody>
          <a:bodyPr/>
          <a:lstStyle>
            <a:lvl1pPr algn="l">
              <a:defRPr/>
            </a:lvl1pPr>
          </a:lstStyle>
          <a:p>
            <a:r>
              <a:rPr lang="en-GB"/>
              <a:t>Click icon to add table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09998777"/>
      </p:ext>
    </p:extLst>
  </p:cSld>
  <p:clrMapOvr>
    <a:masterClrMapping/>
  </p:clrMapOvr>
  <p:transition spd="slow">
    <p:fade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8131A-8EDB-2544-BA17-421F20C84F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6FDBF8-70EA-8045-B58F-9FFBC5DA1D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868105-8173-0C48-846F-689C719F5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DEC095-17FD-7146-8C97-865AF71A1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0D27F-CEC8-9D47-BFDE-C40E36D40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338CD-FB51-C544-9C7B-5E5A4109094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29052585"/>
      </p:ext>
    </p:extLst>
  </p:cSld>
  <p:clrMapOvr>
    <a:masterClrMapping/>
  </p:clrMapOvr>
  <p:transition spd="slow">
    <p:fade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5232-E628-734B-BCAD-9F8696B8DE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24827"/>
            <a:ext cx="9144000" cy="1775897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152C6C-253E-2D4A-B538-0C4F1C8636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92800"/>
            <a:ext cx="9144000" cy="108710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97606-95D4-0744-AB62-9A5EE5B5A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00F0F-D30B-154C-9DBA-ADCC28F0C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A18F39DB-D73A-3344-928B-DD36BA63E331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1524000" y="3771978"/>
            <a:ext cx="9144000" cy="2361194"/>
          </a:xfrm>
        </p:spPr>
        <p:txBody>
          <a:bodyPr/>
          <a:lstStyle>
            <a:lvl1pPr algn="l">
              <a:defRPr/>
            </a:lvl1pPr>
          </a:lstStyle>
          <a:p>
            <a:r>
              <a:rPr lang="en-GB"/>
              <a:t>Click icon to add table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34099411"/>
      </p:ext>
    </p:extLst>
  </p:cSld>
  <p:clrMapOvr>
    <a:masterClrMapping/>
  </p:clrMapOvr>
  <p:transition spd="slow">
    <p:fade/>
  </p:transition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394CE-42D0-7C40-8EE5-DBDD69BEF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0D485-4F2A-5E4E-8D7A-CFCC7A3BD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0FE48F-BACE-964B-A8B2-8CA1E3493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FAFAD0-A18D-A64E-B1F7-8A92782E8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80144768"/>
      </p:ext>
    </p:extLst>
  </p:cSld>
  <p:clrMapOvr>
    <a:masterClrMapping/>
  </p:clrMapOvr>
  <p:transition spd="slow">
    <p:fade/>
  </p:transition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A6736-671E-3C4B-B020-878888E35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27D884-EE4D-F840-B299-94C571F8F5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2CED7-963E-B54F-BEDB-1D5F07DF6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B9D3A-2A44-E249-9B40-91311A738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77102047"/>
      </p:ext>
    </p:extLst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427263-CF68-114F-8153-64712141D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7F0A3A-B953-0C47-883C-8D7B1071F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165863"/>
      </p:ext>
    </p:extLst>
  </p:cSld>
  <p:clrMapOvr>
    <a:masterClrMapping/>
  </p:clrMapOvr>
  <p:transition spd="slow">
    <p:fade/>
  </p:transition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A50E4-3CA5-6148-A2EF-401855930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19B1C-D641-934F-A322-0C469526D9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51C7F3-BD33-DF42-A5AB-2B9F8D8E88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261108-A4CB-D043-8F94-0EA32371F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F0F622-D0BD-AB4A-AC6C-6A0DEC0AA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79389621"/>
      </p:ext>
    </p:extLst>
  </p:cSld>
  <p:clrMapOvr>
    <a:masterClrMapping/>
  </p:clrMapOvr>
  <p:transition spd="slow">
    <p:fade/>
  </p:transition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31627-D569-8F4A-B6AC-306C4580B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03B106-BE30-0047-86A3-FAB836FDED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5D2156-9025-B343-9C72-ED80CA4F0D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AED001-F4F9-0043-A7C9-7E1212A74B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E1A40D-23A8-2C4E-A8AD-0891281A15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362B06-D168-8842-8194-A19FCA66F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09D1C2-CE55-4346-BC7A-5FAC3068F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69817362"/>
      </p:ext>
    </p:extLst>
  </p:cSld>
  <p:clrMapOvr>
    <a:masterClrMapping/>
  </p:clrMapOvr>
  <p:transition spd="slow">
    <p:fade/>
  </p:transition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FA355-A235-BC49-94C4-9CA7A81F5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299231-64F4-5F4E-A367-D564C965D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B1ED44-0410-EF4B-B84C-24A4EE4DE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23219357"/>
      </p:ext>
    </p:extLst>
  </p:cSld>
  <p:clrMapOvr>
    <a:masterClrMapping/>
  </p:clrMapOvr>
  <p:transition spd="slow">
    <p:fade/>
  </p:transition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427263-CF68-114F-8153-64712141D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7F0A3A-B953-0C47-883C-8D7B1071F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22639140"/>
      </p:ext>
    </p:extLst>
  </p:cSld>
  <p:clrMapOvr>
    <a:masterClrMapping/>
  </p:clrMapOvr>
  <p:transition spd="slow">
    <p:fade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A8876-E38D-8540-B39F-4F6D95A11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0CD8F-62E3-6245-A5D7-3E07F1B677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7AECFC-7E21-D842-A316-613C1B2C94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91183-CA4B-EB4B-BD60-0EF406D11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162212-8704-8C4A-8C17-4A4BCBE84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18202440"/>
      </p:ext>
    </p:extLst>
  </p:cSld>
  <p:clrMapOvr>
    <a:masterClrMapping/>
  </p:clrMapOvr>
  <p:transition spd="slow">
    <p:fade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64D41-B09B-4945-AE7C-68BF43F60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C768E2-6B41-6F44-84C7-DDD8AD4161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74ED20-5AA5-EA41-A0B1-9091E4E28E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C7D818-C9C3-3F49-920E-1C05F9C3E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7C23BF-EF23-184D-AB71-1EFBA0755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76118706"/>
      </p:ext>
    </p:extLst>
  </p:cSld>
  <p:clrMapOvr>
    <a:masterClrMapping/>
  </p:clrMapOvr>
  <p:transition spd="slow">
    <p:fade/>
  </p:transition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5232-E628-734B-BCAD-9F8696B8DE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3125"/>
            <a:ext cx="7084741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152C6C-253E-2D4A-B538-0C4F1C8636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92800"/>
            <a:ext cx="9144000" cy="108710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97606-95D4-0744-AB62-9A5EE5B5A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00F0F-D30B-154C-9DBA-ADCC28F0C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A18F39DB-D73A-3344-928B-DD36BA63E331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1524000" y="3771978"/>
            <a:ext cx="9144000" cy="2361194"/>
          </a:xfrm>
        </p:spPr>
        <p:txBody>
          <a:bodyPr/>
          <a:lstStyle>
            <a:lvl1pPr algn="l">
              <a:defRPr/>
            </a:lvl1pPr>
          </a:lstStyle>
          <a:p>
            <a:r>
              <a:rPr lang="en-GB"/>
              <a:t>Click icon to add table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78297514"/>
      </p:ext>
    </p:extLst>
  </p:cSld>
  <p:clrMapOvr>
    <a:masterClrMapping/>
  </p:clrMapOvr>
  <p:transition spd="slow">
    <p:fade/>
  </p:transition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8131A-8EDB-2544-BA17-421F20C84F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6FDBF8-70EA-8045-B58F-9FFBC5DA1D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868105-8173-0C48-846F-689C719F5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DEC095-17FD-7146-8C97-865AF71A1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0D27F-CEC8-9D47-BFDE-C40E36D40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338CD-FB51-C544-9C7B-5E5A4109094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16331379"/>
      </p:ext>
    </p:extLst>
  </p:cSld>
  <p:clrMapOvr>
    <a:masterClrMapping/>
  </p:clrMapOvr>
  <p:transition spd="slow">
    <p:fade/>
  </p:transition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5232-E628-734B-BCAD-9F8696B8DE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24827"/>
            <a:ext cx="9144000" cy="1775897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152C6C-253E-2D4A-B538-0C4F1C8636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92800"/>
            <a:ext cx="9144000" cy="108710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97606-95D4-0744-AB62-9A5EE5B5A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00F0F-D30B-154C-9DBA-ADCC28F0C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A18F39DB-D73A-3344-928B-DD36BA63E331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1524000" y="3771978"/>
            <a:ext cx="9144000" cy="2361194"/>
          </a:xfrm>
        </p:spPr>
        <p:txBody>
          <a:bodyPr/>
          <a:lstStyle>
            <a:lvl1pPr algn="l">
              <a:defRPr/>
            </a:lvl1pPr>
          </a:lstStyle>
          <a:p>
            <a:r>
              <a:rPr lang="en-GB"/>
              <a:t>Click icon to add table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35500825"/>
      </p:ext>
    </p:extLst>
  </p:cSld>
  <p:clrMapOvr>
    <a:masterClrMapping/>
  </p:clrMapOvr>
  <p:transition spd="slow">
    <p:fade/>
  </p:transition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394CE-42D0-7C40-8EE5-DBDD69BEF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0D485-4F2A-5E4E-8D7A-CFCC7A3BD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0FE48F-BACE-964B-A8B2-8CA1E3493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FAFAD0-A18D-A64E-B1F7-8A92782E8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37379820"/>
      </p:ext>
    </p:extLst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A8876-E38D-8540-B39F-4F6D95A11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0CD8F-62E3-6245-A5D7-3E07F1B677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7AECFC-7E21-D842-A316-613C1B2C94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91183-CA4B-EB4B-BD60-0EF406D11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162212-8704-8C4A-8C17-4A4BCBE84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286759"/>
      </p:ext>
    </p:extLst>
  </p:cSld>
  <p:clrMapOvr>
    <a:masterClrMapping/>
  </p:clrMapOvr>
  <p:transition spd="slow">
    <p:fade/>
  </p:transition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A6736-671E-3C4B-B020-878888E35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27D884-EE4D-F840-B299-94C571F8F5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2CED7-963E-B54F-BEDB-1D5F07DF6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B9D3A-2A44-E249-9B40-91311A738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81786074"/>
      </p:ext>
    </p:extLst>
  </p:cSld>
  <p:clrMapOvr>
    <a:masterClrMapping/>
  </p:clrMapOvr>
  <p:transition spd="slow">
    <p:fade/>
  </p:transition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A50E4-3CA5-6148-A2EF-401855930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19B1C-D641-934F-A322-0C469526D9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51C7F3-BD33-DF42-A5AB-2B9F8D8E88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261108-A4CB-D043-8F94-0EA32371F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F0F622-D0BD-AB4A-AC6C-6A0DEC0AA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32273943"/>
      </p:ext>
    </p:extLst>
  </p:cSld>
  <p:clrMapOvr>
    <a:masterClrMapping/>
  </p:clrMapOvr>
  <p:transition spd="slow">
    <p:fade/>
  </p:transition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31627-D569-8F4A-B6AC-306C4580B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03B106-BE30-0047-86A3-FAB836FDED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5D2156-9025-B343-9C72-ED80CA4F0D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AED001-F4F9-0043-A7C9-7E1212A74B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E1A40D-23A8-2C4E-A8AD-0891281A15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362B06-D168-8842-8194-A19FCA66F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09D1C2-CE55-4346-BC7A-5FAC3068F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18435440"/>
      </p:ext>
    </p:extLst>
  </p:cSld>
  <p:clrMapOvr>
    <a:masterClrMapping/>
  </p:clrMapOvr>
  <p:transition spd="slow">
    <p:fade/>
  </p:transition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FA355-A235-BC49-94C4-9CA7A81F5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299231-64F4-5F4E-A367-D564C965D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B1ED44-0410-EF4B-B84C-24A4EE4DE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2995935"/>
      </p:ext>
    </p:extLst>
  </p:cSld>
  <p:clrMapOvr>
    <a:masterClrMapping/>
  </p:clrMapOvr>
  <p:transition spd="slow">
    <p:fade/>
  </p:transition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427263-CF68-114F-8153-64712141D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7F0A3A-B953-0C47-883C-8D7B1071F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40185332"/>
      </p:ext>
    </p:extLst>
  </p:cSld>
  <p:clrMapOvr>
    <a:masterClrMapping/>
  </p:clrMapOvr>
  <p:transition spd="slow">
    <p:fade/>
  </p:transition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A8876-E38D-8540-B39F-4F6D95A11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0CD8F-62E3-6245-A5D7-3E07F1B677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7AECFC-7E21-D842-A316-613C1B2C94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91183-CA4B-EB4B-BD60-0EF406D11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162212-8704-8C4A-8C17-4A4BCBE84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85765892"/>
      </p:ext>
    </p:extLst>
  </p:cSld>
  <p:clrMapOvr>
    <a:masterClrMapping/>
  </p:clrMapOvr>
  <p:transition spd="slow">
    <p:fade/>
  </p:transition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64D41-B09B-4945-AE7C-68BF43F60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C768E2-6B41-6F44-84C7-DDD8AD4161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74ED20-5AA5-EA41-A0B1-9091E4E28E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C7D818-C9C3-3F49-920E-1C05F9C3E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7C23BF-EF23-184D-AB71-1EFBA0755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43031487"/>
      </p:ext>
    </p:extLst>
  </p:cSld>
  <p:clrMapOvr>
    <a:masterClrMapping/>
  </p:clrMapOvr>
  <p:transition spd="slow">
    <p:fade/>
  </p:transition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5232-E628-734B-BCAD-9F8696B8DE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3125"/>
            <a:ext cx="7084741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152C6C-253E-2D4A-B538-0C4F1C8636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92800"/>
            <a:ext cx="9144000" cy="108710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97606-95D4-0744-AB62-9A5EE5B5A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00F0F-D30B-154C-9DBA-ADCC28F0C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A18F39DB-D73A-3344-928B-DD36BA63E331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1524000" y="3771978"/>
            <a:ext cx="9144000" cy="2361194"/>
          </a:xfrm>
        </p:spPr>
        <p:txBody>
          <a:bodyPr/>
          <a:lstStyle>
            <a:lvl1pPr algn="l">
              <a:defRPr/>
            </a:lvl1pPr>
          </a:lstStyle>
          <a:p>
            <a:r>
              <a:rPr lang="en-GB"/>
              <a:t>Click icon to add table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46082134"/>
      </p:ext>
    </p:extLst>
  </p:cSld>
  <p:clrMapOvr>
    <a:masterClrMapping/>
  </p:clrMapOvr>
  <p:transition spd="slow">
    <p:fade/>
  </p:transition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8131A-8EDB-2544-BA17-421F20C84F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6FDBF8-70EA-8045-B58F-9FFBC5DA1D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868105-8173-0C48-846F-689C719F5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DEC095-17FD-7146-8C97-865AF71A1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0D27F-CEC8-9D47-BFDE-C40E36D40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338CD-FB51-C544-9C7B-5E5A4109094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55485142"/>
      </p:ext>
    </p:extLst>
  </p:cSld>
  <p:clrMapOvr>
    <a:masterClrMapping/>
  </p:clrMapOvr>
  <p:transition spd="slow">
    <p:fade/>
  </p:transition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5232-E628-734B-BCAD-9F8696B8DE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24827"/>
            <a:ext cx="9144000" cy="1775897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152C6C-253E-2D4A-B538-0C4F1C8636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92800"/>
            <a:ext cx="9144000" cy="108710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97606-95D4-0744-AB62-9A5EE5B5A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00F0F-D30B-154C-9DBA-ADCC28F0C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A18F39DB-D73A-3344-928B-DD36BA63E331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1524000" y="3771978"/>
            <a:ext cx="9144000" cy="2361194"/>
          </a:xfrm>
        </p:spPr>
        <p:txBody>
          <a:bodyPr/>
          <a:lstStyle>
            <a:lvl1pPr algn="l">
              <a:defRPr/>
            </a:lvl1pPr>
          </a:lstStyle>
          <a:p>
            <a:r>
              <a:rPr lang="en-GB"/>
              <a:t>Click icon to add table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51969938"/>
      </p:ext>
    </p:extLst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64D41-B09B-4945-AE7C-68BF43F60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C768E2-6B41-6F44-84C7-DDD8AD4161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74ED20-5AA5-EA41-A0B1-9091E4E28E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C7D818-C9C3-3F49-920E-1C05F9C3E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7C23BF-EF23-184D-AB71-1EFBA0755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152110"/>
      </p:ext>
    </p:extLst>
  </p:cSld>
  <p:clrMapOvr>
    <a:masterClrMapping/>
  </p:clrMapOvr>
  <p:transition spd="slow">
    <p:fade/>
  </p:transition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394CE-42D0-7C40-8EE5-DBDD69BEF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0D485-4F2A-5E4E-8D7A-CFCC7A3BD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0FE48F-BACE-964B-A8B2-8CA1E3493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FAFAD0-A18D-A64E-B1F7-8A92782E8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62283881"/>
      </p:ext>
    </p:extLst>
  </p:cSld>
  <p:clrMapOvr>
    <a:masterClrMapping/>
  </p:clrMapOvr>
  <p:transition spd="slow">
    <p:fade/>
  </p:transition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A6736-671E-3C4B-B020-878888E35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27D884-EE4D-F840-B299-94C571F8F5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2CED7-963E-B54F-BEDB-1D5F07DF6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B9D3A-2A44-E249-9B40-91311A738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01006424"/>
      </p:ext>
    </p:extLst>
  </p:cSld>
  <p:clrMapOvr>
    <a:masterClrMapping/>
  </p:clrMapOvr>
  <p:transition spd="slow">
    <p:fade/>
  </p:transition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A50E4-3CA5-6148-A2EF-401855930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19B1C-D641-934F-A322-0C469526D9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51C7F3-BD33-DF42-A5AB-2B9F8D8E88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261108-A4CB-D043-8F94-0EA32371F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F0F622-D0BD-AB4A-AC6C-6A0DEC0AA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11959658"/>
      </p:ext>
    </p:extLst>
  </p:cSld>
  <p:clrMapOvr>
    <a:masterClrMapping/>
  </p:clrMapOvr>
  <p:transition spd="slow">
    <p:fade/>
  </p:transition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31627-D569-8F4A-B6AC-306C4580B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03B106-BE30-0047-86A3-FAB836FDED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5D2156-9025-B343-9C72-ED80CA4F0D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AED001-F4F9-0043-A7C9-7E1212A74B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E1A40D-23A8-2C4E-A8AD-0891281A15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362B06-D168-8842-8194-A19FCA66F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09D1C2-CE55-4346-BC7A-5FAC3068F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95316661"/>
      </p:ext>
    </p:extLst>
  </p:cSld>
  <p:clrMapOvr>
    <a:masterClrMapping/>
  </p:clrMapOvr>
  <p:transition spd="slow">
    <p:fade/>
  </p:transition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FA355-A235-BC49-94C4-9CA7A81F5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299231-64F4-5F4E-A367-D564C965D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B1ED44-0410-EF4B-B84C-24A4EE4DE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62312828"/>
      </p:ext>
    </p:extLst>
  </p:cSld>
  <p:clrMapOvr>
    <a:masterClrMapping/>
  </p:clrMapOvr>
  <p:transition spd="slow">
    <p:fade/>
  </p:transition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427263-CF68-114F-8153-64712141D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7F0A3A-B953-0C47-883C-8D7B1071F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10389694"/>
      </p:ext>
    </p:extLst>
  </p:cSld>
  <p:clrMapOvr>
    <a:masterClrMapping/>
  </p:clrMapOvr>
  <p:transition spd="slow">
    <p:fade/>
  </p:transition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A8876-E38D-8540-B39F-4F6D95A11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0CD8F-62E3-6245-A5D7-3E07F1B677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7AECFC-7E21-D842-A316-613C1B2C94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91183-CA4B-EB4B-BD60-0EF406D11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162212-8704-8C4A-8C17-4A4BCBE84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67756321"/>
      </p:ext>
    </p:extLst>
  </p:cSld>
  <p:clrMapOvr>
    <a:masterClrMapping/>
  </p:clrMapOvr>
  <p:transition spd="slow">
    <p:fade/>
  </p:transition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64D41-B09B-4945-AE7C-68BF43F60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C768E2-6B41-6F44-84C7-DDD8AD4161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74ED20-5AA5-EA41-A0B1-9091E4E28E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C7D818-C9C3-3F49-920E-1C05F9C3E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7C23BF-EF23-184D-AB71-1EFBA0755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24377667"/>
      </p:ext>
    </p:extLst>
  </p:cSld>
  <p:clrMapOvr>
    <a:masterClrMapping/>
  </p:clrMapOvr>
  <p:transition spd="slow">
    <p:fade/>
  </p:transition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5232-E628-734B-BCAD-9F8696B8DE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3125"/>
            <a:ext cx="7084741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152C6C-253E-2D4A-B538-0C4F1C8636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92800"/>
            <a:ext cx="9144000" cy="108710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97606-95D4-0744-AB62-9A5EE5B5A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00F0F-D30B-154C-9DBA-ADCC28F0C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A18F39DB-D73A-3344-928B-DD36BA63E331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1524000" y="3771978"/>
            <a:ext cx="9144000" cy="2361194"/>
          </a:xfrm>
        </p:spPr>
        <p:txBody>
          <a:bodyPr/>
          <a:lstStyle>
            <a:lvl1pPr algn="l">
              <a:defRPr/>
            </a:lvl1pPr>
          </a:lstStyle>
          <a:p>
            <a:r>
              <a:rPr lang="en-GB"/>
              <a:t>Click icon to add table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21518369"/>
      </p:ext>
    </p:extLst>
  </p:cSld>
  <p:clrMapOvr>
    <a:masterClrMapping/>
  </p:clrMapOvr>
  <p:transition spd="slow">
    <p:fade/>
  </p:transition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8131A-8EDB-2544-BA17-421F20C84F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6FDBF8-70EA-8045-B58F-9FFBC5DA1D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868105-8173-0C48-846F-689C719F5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DEC095-17FD-7146-8C97-865AF71A1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0D27F-CEC8-9D47-BFDE-C40E36D40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338CD-FB51-C544-9C7B-5E5A4109094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71450234"/>
      </p:ext>
    </p:extLst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emf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7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02.xml"/><Relationship Id="rId7" Type="http://schemas.openxmlformats.org/officeDocument/2006/relationships/slideLayout" Target="../slideLayouts/slideLayout106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1.xml"/><Relationship Id="rId1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8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8.xml"/><Relationship Id="rId3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7.xml"/><Relationship Id="rId12" Type="http://schemas.openxmlformats.org/officeDocument/2006/relationships/image" Target="../media/image3.jpeg"/><Relationship Id="rId2" Type="http://schemas.openxmlformats.org/officeDocument/2006/relationships/slideLayout" Target="../slideLayouts/slideLayout112.xml"/><Relationship Id="rId1" Type="http://schemas.openxmlformats.org/officeDocument/2006/relationships/slideLayout" Target="../slideLayouts/slideLayout111.xml"/><Relationship Id="rId6" Type="http://schemas.openxmlformats.org/officeDocument/2006/relationships/slideLayout" Target="../slideLayouts/slideLayout116.xml"/><Relationship Id="rId11" Type="http://schemas.openxmlformats.org/officeDocument/2006/relationships/theme" Target="../theme/theme11.xml"/><Relationship Id="rId5" Type="http://schemas.openxmlformats.org/officeDocument/2006/relationships/slideLayout" Target="../slideLayouts/slideLayout115.xml"/><Relationship Id="rId10" Type="http://schemas.openxmlformats.org/officeDocument/2006/relationships/slideLayout" Target="../slideLayouts/slideLayout120.xml"/><Relationship Id="rId4" Type="http://schemas.openxmlformats.org/officeDocument/2006/relationships/slideLayout" Target="../slideLayouts/slideLayout114.xml"/><Relationship Id="rId9" Type="http://schemas.openxmlformats.org/officeDocument/2006/relationships/slideLayout" Target="../slideLayouts/slideLayout119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8.xml"/><Relationship Id="rId3" Type="http://schemas.openxmlformats.org/officeDocument/2006/relationships/slideLayout" Target="../slideLayouts/slideLayout123.xml"/><Relationship Id="rId7" Type="http://schemas.openxmlformats.org/officeDocument/2006/relationships/slideLayout" Target="../slideLayouts/slideLayout127.xml"/><Relationship Id="rId12" Type="http://schemas.openxmlformats.org/officeDocument/2006/relationships/image" Target="../media/image4.png"/><Relationship Id="rId2" Type="http://schemas.openxmlformats.org/officeDocument/2006/relationships/slideLayout" Target="../slideLayouts/slideLayout122.xml"/><Relationship Id="rId1" Type="http://schemas.openxmlformats.org/officeDocument/2006/relationships/slideLayout" Target="../slideLayouts/slideLayout121.xml"/><Relationship Id="rId6" Type="http://schemas.openxmlformats.org/officeDocument/2006/relationships/slideLayout" Target="../slideLayouts/slideLayout126.xml"/><Relationship Id="rId11" Type="http://schemas.openxmlformats.org/officeDocument/2006/relationships/theme" Target="../theme/theme12.xml"/><Relationship Id="rId5" Type="http://schemas.openxmlformats.org/officeDocument/2006/relationships/slideLayout" Target="../slideLayouts/slideLayout125.xml"/><Relationship Id="rId10" Type="http://schemas.openxmlformats.org/officeDocument/2006/relationships/slideLayout" Target="../slideLayouts/slideLayout130.xml"/><Relationship Id="rId4" Type="http://schemas.openxmlformats.org/officeDocument/2006/relationships/slideLayout" Target="../slideLayouts/slideLayout124.xml"/><Relationship Id="rId9" Type="http://schemas.openxmlformats.org/officeDocument/2006/relationships/slideLayout" Target="../slideLayouts/slideLayout129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8.xml"/><Relationship Id="rId3" Type="http://schemas.openxmlformats.org/officeDocument/2006/relationships/slideLayout" Target="../slideLayouts/slideLayout133.xml"/><Relationship Id="rId7" Type="http://schemas.openxmlformats.org/officeDocument/2006/relationships/slideLayout" Target="../slideLayouts/slideLayout137.xml"/><Relationship Id="rId12" Type="http://schemas.openxmlformats.org/officeDocument/2006/relationships/image" Target="../media/image6.png"/><Relationship Id="rId2" Type="http://schemas.openxmlformats.org/officeDocument/2006/relationships/slideLayout" Target="../slideLayouts/slideLayout132.xml"/><Relationship Id="rId1" Type="http://schemas.openxmlformats.org/officeDocument/2006/relationships/slideLayout" Target="../slideLayouts/slideLayout131.xml"/><Relationship Id="rId6" Type="http://schemas.openxmlformats.org/officeDocument/2006/relationships/slideLayout" Target="../slideLayouts/slideLayout136.xml"/><Relationship Id="rId11" Type="http://schemas.openxmlformats.org/officeDocument/2006/relationships/theme" Target="../theme/theme13.xml"/><Relationship Id="rId5" Type="http://schemas.openxmlformats.org/officeDocument/2006/relationships/slideLayout" Target="../slideLayouts/slideLayout135.xml"/><Relationship Id="rId10" Type="http://schemas.openxmlformats.org/officeDocument/2006/relationships/slideLayout" Target="../slideLayouts/slideLayout140.xml"/><Relationship Id="rId4" Type="http://schemas.openxmlformats.org/officeDocument/2006/relationships/slideLayout" Target="../slideLayouts/slideLayout134.xml"/><Relationship Id="rId9" Type="http://schemas.openxmlformats.org/officeDocument/2006/relationships/slideLayout" Target="../slideLayouts/slideLayout139.xml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3.xml"/><Relationship Id="rId7" Type="http://schemas.openxmlformats.org/officeDocument/2006/relationships/slideLayout" Target="../slideLayouts/slideLayout147.xml"/><Relationship Id="rId12" Type="http://schemas.openxmlformats.org/officeDocument/2006/relationships/theme" Target="../theme/theme14.xml"/><Relationship Id="rId2" Type="http://schemas.openxmlformats.org/officeDocument/2006/relationships/slideLayout" Target="../slideLayouts/slideLayout142.xml"/><Relationship Id="rId1" Type="http://schemas.openxmlformats.org/officeDocument/2006/relationships/slideLayout" Target="../slideLayouts/slideLayout141.xml"/><Relationship Id="rId6" Type="http://schemas.openxmlformats.org/officeDocument/2006/relationships/slideLayout" Target="../slideLayouts/slideLayout146.xml"/><Relationship Id="rId11" Type="http://schemas.openxmlformats.org/officeDocument/2006/relationships/slideLayout" Target="../slideLayouts/slideLayout151.xml"/><Relationship Id="rId5" Type="http://schemas.openxmlformats.org/officeDocument/2006/relationships/slideLayout" Target="../slideLayouts/slideLayout145.xml"/><Relationship Id="rId10" Type="http://schemas.openxmlformats.org/officeDocument/2006/relationships/slideLayout" Target="../slideLayouts/slideLayout150.xml"/><Relationship Id="rId4" Type="http://schemas.openxmlformats.org/officeDocument/2006/relationships/slideLayout" Target="../slideLayouts/slideLayout144.xml"/><Relationship Id="rId9" Type="http://schemas.openxmlformats.org/officeDocument/2006/relationships/slideLayout" Target="../slideLayouts/slideLayout14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emf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2.emf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image" Target="../media/image2.emf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Relationship Id="rId14" Type="http://schemas.openxmlformats.org/officeDocument/2006/relationships/image" Target="../media/image2.emf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Relationship Id="rId14" Type="http://schemas.openxmlformats.org/officeDocument/2006/relationships/image" Target="../media/image2.emf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Relationship Id="rId14" Type="http://schemas.openxmlformats.org/officeDocument/2006/relationships/image" Target="../media/image2.emf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Relationship Id="rId14" Type="http://schemas.openxmlformats.org/officeDocument/2006/relationships/image" Target="../media/image2.emf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Relationship Id="rId1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Shape, rectangle&#10;&#10;Description automatically generated">
            <a:extLst>
              <a:ext uri="{FF2B5EF4-FFF2-40B4-BE49-F238E27FC236}">
                <a16:creationId xmlns:a16="http://schemas.microsoft.com/office/drawing/2014/main" id="{51AD53CD-BBDA-9043-A0EF-5709EA63C29B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l="1" r="786" b="15625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B23FD3-C42A-5049-BED4-6D597AAF1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9434"/>
            <a:ext cx="10515600" cy="9212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78AADD-B94A-7449-A94D-F4B994CD21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105BCA-FC40-2D43-8148-E17F20FFAC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240875"/>
            <a:ext cx="4114800" cy="50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4BC871-57B4-0845-886F-69B6961E9359}"/>
              </a:ext>
            </a:extLst>
          </p:cNvPr>
          <p:cNvSpPr>
            <a:spLocks noGrp="1" noChangeAspect="1"/>
          </p:cNvSpPr>
          <p:nvPr>
            <p:ph type="sldNum" sz="quarter" idx="4"/>
          </p:nvPr>
        </p:nvSpPr>
        <p:spPr>
          <a:xfrm>
            <a:off x="10273800" y="6240875"/>
            <a:ext cx="1080000" cy="50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8E2B1F-3BA7-43D8-54B8-9DA63BB590FA}"/>
              </a:ext>
            </a:extLst>
          </p:cNvPr>
          <p:cNvSpPr txBox="1"/>
          <p:nvPr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5865813" y="63500"/>
            <a:ext cx="488950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AU" sz="10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OFFICIAL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CD4F25-35BD-D59F-8D88-D390634E6B3E}"/>
              </a:ext>
            </a:extLst>
          </p:cNvPr>
          <p:cNvPicPr>
            <a:picLocks noChangeAspect="1"/>
          </p:cNvPicPr>
          <p:nvPr/>
        </p:nvPicPr>
        <p:blipFill>
          <a:blip r:embed="rId14">
            <a:biLevel thresh="75000"/>
            <a:alphaModFix amt="30000"/>
          </a:blip>
          <a:stretch>
            <a:fillRect/>
          </a:stretch>
        </p:blipFill>
        <p:spPr>
          <a:xfrm>
            <a:off x="8942050" y="819947"/>
            <a:ext cx="3249950" cy="526861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166792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ransition spd="slow">
    <p:fad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6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Shape, rectangle&#10;&#10;Description automatically generated">
            <a:extLst>
              <a:ext uri="{FF2B5EF4-FFF2-40B4-BE49-F238E27FC236}">
                <a16:creationId xmlns:a16="http://schemas.microsoft.com/office/drawing/2014/main" id="{51AD53CD-BBDA-9043-A0EF-5709EA63C29B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l="1" r="786" b="15625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B23FD3-C42A-5049-BED4-6D597AAF1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9434"/>
            <a:ext cx="10515600" cy="9212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78AADD-B94A-7449-A94D-F4B994CD21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105BCA-FC40-2D43-8148-E17F20FFAC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240875"/>
            <a:ext cx="4114800" cy="50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4BC871-57B4-0845-886F-69B6961E9359}"/>
              </a:ext>
            </a:extLst>
          </p:cNvPr>
          <p:cNvSpPr>
            <a:spLocks noGrp="1" noChangeAspect="1"/>
          </p:cNvSpPr>
          <p:nvPr>
            <p:ph type="sldNum" sz="quarter" idx="4"/>
          </p:nvPr>
        </p:nvSpPr>
        <p:spPr>
          <a:xfrm>
            <a:off x="10273800" y="6240875"/>
            <a:ext cx="1080000" cy="50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35D370-27CE-1543-DE20-99096E7ED373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5865813" y="63500"/>
            <a:ext cx="488950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AU" sz="10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OFFICIAL</a:t>
            </a:r>
          </a:p>
        </p:txBody>
      </p:sp>
    </p:spTree>
    <p:extLst>
      <p:ext uri="{BB962C8B-B14F-4D97-AF65-F5344CB8AC3E}">
        <p14:creationId xmlns:p14="http://schemas.microsoft.com/office/powerpoint/2010/main" val="17917601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7" r:id="rId1"/>
    <p:sldLayoutId id="2147483808" r:id="rId2"/>
    <p:sldLayoutId id="2147483809" r:id="rId3"/>
    <p:sldLayoutId id="2147483810" r:id="rId4"/>
    <p:sldLayoutId id="2147483811" r:id="rId5"/>
    <p:sldLayoutId id="2147483812" r:id="rId6"/>
    <p:sldLayoutId id="2147483813" r:id="rId7"/>
    <p:sldLayoutId id="2147483814" r:id="rId8"/>
    <p:sldLayoutId id="2147483815" r:id="rId9"/>
    <p:sldLayoutId id="2147483816" r:id="rId10"/>
    <p:sldLayoutId id="2147483817" r:id="rId11"/>
  </p:sldLayoutIdLst>
  <p:transition spd="slow">
    <p:fad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6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hape, rectangle&#10;&#10;Description automatically generated">
            <a:extLst>
              <a:ext uri="{FF2B5EF4-FFF2-40B4-BE49-F238E27FC236}">
                <a16:creationId xmlns:a16="http://schemas.microsoft.com/office/drawing/2014/main" id="{36171E2D-D81E-EA46-9D5C-D0B6971A59F6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l="622" b="16149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B23FD3-C42A-5049-BED4-6D597AAF1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9434"/>
            <a:ext cx="10515600" cy="9212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78AADD-B94A-7449-A94D-F4B994CD21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105BCA-FC40-2D43-8148-E17F20FFAC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240875"/>
            <a:ext cx="4114800" cy="50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en-AU"/>
              <a:t>© Copyright North Metropolitan TAFE, Perth, Western Australia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4BC871-57B4-0845-886F-69B6961E9359}"/>
              </a:ext>
            </a:extLst>
          </p:cNvPr>
          <p:cNvSpPr>
            <a:spLocks noGrp="1" noChangeAspect="1"/>
          </p:cNvSpPr>
          <p:nvPr>
            <p:ph type="sldNum" sz="quarter" idx="4"/>
          </p:nvPr>
        </p:nvSpPr>
        <p:spPr>
          <a:xfrm>
            <a:off x="10273800" y="6240875"/>
            <a:ext cx="1080000" cy="50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defRPr>
            </a:lvl1pPr>
          </a:lstStyle>
          <a:p>
            <a:fld id="{327F613D-7A8E-3A48-AF4E-A19DD3719B48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CA7F89-7143-E432-6480-FB158F149B80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5865813" y="63500"/>
            <a:ext cx="488950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AU" sz="10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OFFICIAL</a:t>
            </a:r>
          </a:p>
        </p:txBody>
      </p:sp>
    </p:spTree>
    <p:extLst>
      <p:ext uri="{BB962C8B-B14F-4D97-AF65-F5344CB8AC3E}">
        <p14:creationId xmlns:p14="http://schemas.microsoft.com/office/powerpoint/2010/main" val="26784963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9" r:id="rId1"/>
    <p:sldLayoutId id="2147483820" r:id="rId2"/>
    <p:sldLayoutId id="2147483821" r:id="rId3"/>
    <p:sldLayoutId id="2147483822" r:id="rId4"/>
    <p:sldLayoutId id="2147483823" r:id="rId5"/>
    <p:sldLayoutId id="2147483824" r:id="rId6"/>
    <p:sldLayoutId id="2147483825" r:id="rId7"/>
    <p:sldLayoutId id="2147483826" r:id="rId8"/>
    <p:sldLayoutId id="2147483827" r:id="rId9"/>
    <p:sldLayoutId id="2147483828" r:id="rId1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6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07A723EB-BC03-DD4E-9F7E-B3288E0DD892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r="98" b="15708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B23FD3-C42A-5049-BED4-6D597AAF1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9434"/>
            <a:ext cx="10515600" cy="9212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78AADD-B94A-7449-A94D-F4B994CD21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105BCA-FC40-2D43-8148-E17F20FFAC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240875"/>
            <a:ext cx="4114800" cy="50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en-AU"/>
              <a:t>© Copyright North Metropolitan TAFE, Perth, Western Australia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4BC871-57B4-0845-886F-69B6961E9359}"/>
              </a:ext>
            </a:extLst>
          </p:cNvPr>
          <p:cNvSpPr>
            <a:spLocks noGrp="1" noChangeAspect="1"/>
          </p:cNvSpPr>
          <p:nvPr>
            <p:ph type="sldNum" sz="quarter" idx="4"/>
          </p:nvPr>
        </p:nvSpPr>
        <p:spPr>
          <a:xfrm>
            <a:off x="10273800" y="6240875"/>
            <a:ext cx="1080000" cy="50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defRPr>
            </a:lvl1pPr>
          </a:lstStyle>
          <a:p>
            <a:fld id="{327F613D-7A8E-3A48-AF4E-A19DD3719B48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35C7F7-5515-9DD4-EE0B-1026F29427E5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5865813" y="63500"/>
            <a:ext cx="488950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AU" sz="10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OFFICIAL</a:t>
            </a:r>
          </a:p>
        </p:txBody>
      </p:sp>
    </p:spTree>
    <p:extLst>
      <p:ext uri="{BB962C8B-B14F-4D97-AF65-F5344CB8AC3E}">
        <p14:creationId xmlns:p14="http://schemas.microsoft.com/office/powerpoint/2010/main" val="14427445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30" r:id="rId1"/>
    <p:sldLayoutId id="2147483831" r:id="rId2"/>
    <p:sldLayoutId id="2147483832" r:id="rId3"/>
    <p:sldLayoutId id="2147483833" r:id="rId4"/>
    <p:sldLayoutId id="2147483834" r:id="rId5"/>
    <p:sldLayoutId id="2147483835" r:id="rId6"/>
    <p:sldLayoutId id="2147483836" r:id="rId7"/>
    <p:sldLayoutId id="2147483837" r:id="rId8"/>
    <p:sldLayoutId id="2147483838" r:id="rId9"/>
    <p:sldLayoutId id="2147483839" r:id="rId1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6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7A723EB-BC03-DD4E-9F7E-B3288E0DD892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l="680" t="15106" r="9315" b="9369"/>
          <a:stretch/>
        </p:blipFill>
        <p:spPr>
          <a:xfrm>
            <a:off x="-57876" y="0"/>
            <a:ext cx="12249875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B23FD3-C42A-5049-BED4-6D597AAF1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9434"/>
            <a:ext cx="10515600" cy="9212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78AADD-B94A-7449-A94D-F4B994CD21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105BCA-FC40-2D43-8148-E17F20FFAC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240875"/>
            <a:ext cx="4114800" cy="50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en-AU"/>
              <a:t>© Copyright North Metropolitan TAFE, Perth, Western Australia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4BC871-57B4-0845-886F-69B6961E9359}"/>
              </a:ext>
            </a:extLst>
          </p:cNvPr>
          <p:cNvSpPr>
            <a:spLocks noGrp="1" noChangeAspect="1"/>
          </p:cNvSpPr>
          <p:nvPr>
            <p:ph type="sldNum" sz="quarter" idx="4"/>
          </p:nvPr>
        </p:nvSpPr>
        <p:spPr>
          <a:xfrm>
            <a:off x="10273800" y="6240875"/>
            <a:ext cx="1080000" cy="50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defRPr>
            </a:lvl1pPr>
          </a:lstStyle>
          <a:p>
            <a:fld id="{327F613D-7A8E-3A48-AF4E-A19DD3719B48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34ABB8-7D50-6384-C614-FB8D78343DD8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5865813" y="63500"/>
            <a:ext cx="488950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AU" sz="10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OFFICIAL</a:t>
            </a:r>
          </a:p>
        </p:txBody>
      </p:sp>
    </p:spTree>
    <p:extLst>
      <p:ext uri="{BB962C8B-B14F-4D97-AF65-F5344CB8AC3E}">
        <p14:creationId xmlns:p14="http://schemas.microsoft.com/office/powerpoint/2010/main" val="36868781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>
              <a:lumMod val="9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>
              <a:lumMod val="9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600" kern="1200">
          <a:solidFill>
            <a:schemeClr val="tx1">
              <a:lumMod val="9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tx1">
              <a:lumMod val="9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9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9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Shape, rectangle&#10;&#10;Description automatically generated">
            <a:extLst>
              <a:ext uri="{FF2B5EF4-FFF2-40B4-BE49-F238E27FC236}">
                <a16:creationId xmlns:a16="http://schemas.microsoft.com/office/drawing/2014/main" id="{51AD53CD-BBDA-9043-A0EF-5709EA63C29B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l="1" r="786" b="15625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B23FD3-C42A-5049-BED4-6D597AAF1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9434"/>
            <a:ext cx="10515600" cy="9212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78AADD-B94A-7449-A94D-F4B994CD21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105BCA-FC40-2D43-8148-E17F20FFAC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240875"/>
            <a:ext cx="4114800" cy="50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4BC871-57B4-0845-886F-69B6961E9359}"/>
              </a:ext>
            </a:extLst>
          </p:cNvPr>
          <p:cNvSpPr>
            <a:spLocks noGrp="1" noChangeAspect="1"/>
          </p:cNvSpPr>
          <p:nvPr>
            <p:ph type="sldNum" sz="quarter" idx="4"/>
          </p:nvPr>
        </p:nvSpPr>
        <p:spPr>
          <a:xfrm>
            <a:off x="10273800" y="6240875"/>
            <a:ext cx="1080000" cy="50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5329E7-8084-71E1-C3DE-7E44BA3F9BDB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5865813" y="63500"/>
            <a:ext cx="488950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AU" sz="10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OFFICIAL</a:t>
            </a:r>
          </a:p>
        </p:txBody>
      </p:sp>
    </p:spTree>
    <p:extLst>
      <p:ext uri="{BB962C8B-B14F-4D97-AF65-F5344CB8AC3E}">
        <p14:creationId xmlns:p14="http://schemas.microsoft.com/office/powerpoint/2010/main" val="35368191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2" r:id="rId1"/>
    <p:sldLayoutId id="2147483853" r:id="rId2"/>
    <p:sldLayoutId id="2147483854" r:id="rId3"/>
    <p:sldLayoutId id="2147483855" r:id="rId4"/>
    <p:sldLayoutId id="2147483856" r:id="rId5"/>
    <p:sldLayoutId id="2147483857" r:id="rId6"/>
    <p:sldLayoutId id="2147483858" r:id="rId7"/>
    <p:sldLayoutId id="2147483859" r:id="rId8"/>
    <p:sldLayoutId id="2147483860" r:id="rId9"/>
    <p:sldLayoutId id="2147483861" r:id="rId10"/>
    <p:sldLayoutId id="2147483862" r:id="rId11"/>
  </p:sldLayoutIdLst>
  <p:transition spd="slow">
    <p:fad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6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100000">
              <a:schemeClr val="bg1"/>
            </a:gs>
            <a:gs pos="41000">
              <a:srgbClr val="1E0000"/>
            </a:gs>
            <a:gs pos="0">
              <a:srgbClr val="440000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B23FD3-C42A-5049-BED4-6D597AAF1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9434"/>
            <a:ext cx="10515600" cy="9212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78AADD-B94A-7449-A94D-F4B994CD21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AU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105BCA-FC40-2D43-8148-E17F20FFAC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240875"/>
            <a:ext cx="4114800" cy="50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4BC871-57B4-0845-886F-69B6961E9359}"/>
              </a:ext>
            </a:extLst>
          </p:cNvPr>
          <p:cNvSpPr>
            <a:spLocks noGrp="1" noChangeAspect="1"/>
          </p:cNvSpPr>
          <p:nvPr>
            <p:ph type="sldNum" sz="quarter" idx="4"/>
          </p:nvPr>
        </p:nvSpPr>
        <p:spPr>
          <a:xfrm>
            <a:off x="10273800" y="6240875"/>
            <a:ext cx="1080000" cy="50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defRPr>
            </a:lvl1pPr>
          </a:lstStyle>
          <a:p>
            <a:fld id="{0E973E00-A12D-4309-BB0C-5DBFA5830906}" type="slidenum">
              <a:rPr lang="en-AU" smtClean="0"/>
              <a:t>‹#›</a:t>
            </a:fld>
            <a:endParaRPr lang="en-A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205152-70D5-811E-385A-E03732D71908}"/>
              </a:ext>
            </a:extLst>
          </p:cNvPr>
          <p:cNvSpPr txBox="1"/>
          <p:nvPr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5865813" y="63500"/>
            <a:ext cx="488950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AU" sz="10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OFFICIAL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8C820FA-D10F-B52A-49E6-ADA3FA488BA9}"/>
              </a:ext>
            </a:extLst>
          </p:cNvPr>
          <p:cNvPicPr>
            <a:picLocks noChangeAspect="1"/>
          </p:cNvPicPr>
          <p:nvPr/>
        </p:nvPicPr>
        <p:blipFill>
          <a:blip r:embed="rId13">
            <a:biLevel thresh="75000"/>
            <a:alphaModFix amt="30000"/>
          </a:blip>
          <a:stretch>
            <a:fillRect/>
          </a:stretch>
        </p:blipFill>
        <p:spPr>
          <a:xfrm>
            <a:off x="8942050" y="819947"/>
            <a:ext cx="3249950" cy="5268619"/>
          </a:xfrm>
          <a:prstGeom prst="rect">
            <a:avLst/>
          </a:prstGeom>
          <a:noFill/>
        </p:spPr>
      </p:pic>
      <p:pic>
        <p:nvPicPr>
          <p:cNvPr id="11" name="Picture 10" descr="Shape, rectangle&#10;&#10;Description automatically generated">
            <a:extLst>
              <a:ext uri="{FF2B5EF4-FFF2-40B4-BE49-F238E27FC236}">
                <a16:creationId xmlns:a16="http://schemas.microsoft.com/office/drawing/2014/main" id="{FB1B3E2C-5634-B283-5DA9-CF2AA0C62510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l="1" r="786" b="90698"/>
          <a:stretch/>
        </p:blipFill>
        <p:spPr>
          <a:xfrm>
            <a:off x="0" y="0"/>
            <a:ext cx="12192000" cy="7560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143A73D-BC11-784C-91CA-D338A5444653}"/>
              </a:ext>
            </a:extLst>
          </p:cNvPr>
          <p:cNvSpPr txBox="1"/>
          <p:nvPr userDrawn="1"/>
        </p:nvSpPr>
        <p:spPr>
          <a:xfrm rot="16200000">
            <a:off x="-2391618" y="3266444"/>
            <a:ext cx="54209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>
                <a:solidFill>
                  <a:schemeClr val="bg1">
                    <a:lumMod val="95000"/>
                    <a:lumOff val="5000"/>
                  </a:schemeClr>
                </a:solidFill>
                <a:latin typeface="+mj-lt"/>
              </a:rPr>
              <a:t>ICT40120 Certificate IV in Programming</a:t>
            </a:r>
          </a:p>
        </p:txBody>
      </p:sp>
    </p:spTree>
    <p:extLst>
      <p:ext uri="{BB962C8B-B14F-4D97-AF65-F5344CB8AC3E}">
        <p14:creationId xmlns:p14="http://schemas.microsoft.com/office/powerpoint/2010/main" val="38834974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transition spd="slow">
    <p:fad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>
              <a:lumMod val="9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>
              <a:lumMod val="9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600" kern="1200">
          <a:solidFill>
            <a:schemeClr val="tx1">
              <a:lumMod val="9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tx1">
              <a:lumMod val="9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9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9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100000">
              <a:schemeClr val="bg1"/>
            </a:gs>
            <a:gs pos="43000">
              <a:srgbClr val="1E0000"/>
            </a:gs>
            <a:gs pos="0">
              <a:srgbClr val="440000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5733F300-0A4E-72B7-DE64-0D266581486E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l="622" t="-1" b="90593"/>
          <a:stretch/>
        </p:blipFill>
        <p:spPr>
          <a:xfrm>
            <a:off x="0" y="0"/>
            <a:ext cx="12192000" cy="769434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B23FD3-C42A-5049-BED4-6D597AAF1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9434"/>
            <a:ext cx="10515600" cy="9212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78AADD-B94A-7449-A94D-F4B994CD21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AU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105BCA-FC40-2D43-8148-E17F20FFAC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240875"/>
            <a:ext cx="4114800" cy="50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4BC871-57B4-0845-886F-69B6961E9359}"/>
              </a:ext>
            </a:extLst>
          </p:cNvPr>
          <p:cNvSpPr>
            <a:spLocks noGrp="1" noChangeAspect="1"/>
          </p:cNvSpPr>
          <p:nvPr>
            <p:ph type="sldNum" sz="quarter" idx="4"/>
          </p:nvPr>
        </p:nvSpPr>
        <p:spPr>
          <a:xfrm>
            <a:off x="10273800" y="6240875"/>
            <a:ext cx="1080000" cy="50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defRPr>
            </a:lvl1pPr>
          </a:lstStyle>
          <a:p>
            <a:fld id="{0E973E00-A12D-4309-BB0C-5DBFA5830906}" type="slidenum">
              <a:rPr lang="en-AU" smtClean="0"/>
              <a:t>‹#›</a:t>
            </a:fld>
            <a:endParaRPr lang="en-A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205152-70D5-811E-385A-E03732D71908}"/>
              </a:ext>
            </a:extLst>
          </p:cNvPr>
          <p:cNvSpPr txBox="1"/>
          <p:nvPr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5865813" y="63500"/>
            <a:ext cx="488950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AU" sz="10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OFFICIAL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8C820FA-D10F-B52A-49E6-ADA3FA488BA9}"/>
              </a:ext>
            </a:extLst>
          </p:cNvPr>
          <p:cNvPicPr>
            <a:picLocks noChangeAspect="1"/>
          </p:cNvPicPr>
          <p:nvPr/>
        </p:nvPicPr>
        <p:blipFill>
          <a:blip r:embed="rId14">
            <a:alphaModFix amt="30000"/>
            <a:biLevel thresh="75000"/>
          </a:blip>
          <a:stretch>
            <a:fillRect/>
          </a:stretch>
        </p:blipFill>
        <p:spPr>
          <a:xfrm>
            <a:off x="8942050" y="819947"/>
            <a:ext cx="3249950" cy="526861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540220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transition spd="slow">
    <p:fad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>
              <a:lumMod val="9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>
              <a:lumMod val="9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600" kern="1200">
          <a:solidFill>
            <a:schemeClr val="tx1">
              <a:lumMod val="9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tx1">
              <a:lumMod val="9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9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9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hape, rectangle&#10;&#10;Description automatically generated">
            <a:extLst>
              <a:ext uri="{FF2B5EF4-FFF2-40B4-BE49-F238E27FC236}">
                <a16:creationId xmlns:a16="http://schemas.microsoft.com/office/drawing/2014/main" id="{36171E2D-D81E-EA46-9D5C-D0B6971A59F6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l="622" b="16149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B23FD3-C42A-5049-BED4-6D597AAF1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9434"/>
            <a:ext cx="10515600" cy="9212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78AADD-B94A-7449-A94D-F4B994CD21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105BCA-FC40-2D43-8148-E17F20FFAC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240875"/>
            <a:ext cx="4114800" cy="50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4BC871-57B4-0845-886F-69B6961E9359}"/>
              </a:ext>
            </a:extLst>
          </p:cNvPr>
          <p:cNvSpPr>
            <a:spLocks noGrp="1" noChangeAspect="1"/>
          </p:cNvSpPr>
          <p:nvPr>
            <p:ph type="sldNum" sz="quarter" idx="4"/>
          </p:nvPr>
        </p:nvSpPr>
        <p:spPr>
          <a:xfrm>
            <a:off x="10273800" y="6240875"/>
            <a:ext cx="1080000" cy="50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defRPr>
            </a:lvl1pPr>
          </a:lstStyle>
          <a:p>
            <a:fld id="{327F613D-7A8E-3A48-AF4E-A19DD3719B48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4C11DD-A15C-4F20-5497-445A07C596AC}"/>
              </a:ext>
            </a:extLst>
          </p:cNvPr>
          <p:cNvSpPr txBox="1"/>
          <p:nvPr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5865813" y="63500"/>
            <a:ext cx="488950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AU" sz="10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OFFICIAL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AF5C0C4-2700-5C2E-E243-A32AC6D7823C}"/>
              </a:ext>
            </a:extLst>
          </p:cNvPr>
          <p:cNvPicPr>
            <a:picLocks noChangeAspect="1"/>
          </p:cNvPicPr>
          <p:nvPr/>
        </p:nvPicPr>
        <p:blipFill>
          <a:blip r:embed="rId14">
            <a:biLevel thresh="50000"/>
            <a:alphaModFix amt="16000"/>
          </a:blip>
          <a:stretch>
            <a:fillRect/>
          </a:stretch>
        </p:blipFill>
        <p:spPr>
          <a:xfrm>
            <a:off x="8942050" y="819947"/>
            <a:ext cx="3249950" cy="526861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055460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</p:sldLayoutIdLst>
  <p:transition spd="slow">
    <p:fade/>
  </p:transition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6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07A723EB-BC03-DD4E-9F7E-B3288E0DD892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r="98" b="15708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B23FD3-C42A-5049-BED4-6D597AAF1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9434"/>
            <a:ext cx="10515600" cy="9212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78AADD-B94A-7449-A94D-F4B994CD21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105BCA-FC40-2D43-8148-E17F20FFAC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240875"/>
            <a:ext cx="4114800" cy="50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4BC871-57B4-0845-886F-69B6961E9359}"/>
              </a:ext>
            </a:extLst>
          </p:cNvPr>
          <p:cNvSpPr>
            <a:spLocks noGrp="1" noChangeAspect="1"/>
          </p:cNvSpPr>
          <p:nvPr>
            <p:ph type="sldNum" sz="quarter" idx="4"/>
          </p:nvPr>
        </p:nvSpPr>
        <p:spPr>
          <a:xfrm>
            <a:off x="10273800" y="6240875"/>
            <a:ext cx="1080000" cy="50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defRPr>
            </a:lvl1pPr>
          </a:lstStyle>
          <a:p>
            <a:fld id="{327F613D-7A8E-3A48-AF4E-A19DD3719B48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E11DD5-AE95-6FD5-F8ED-581EC2126623}"/>
              </a:ext>
            </a:extLst>
          </p:cNvPr>
          <p:cNvSpPr txBox="1"/>
          <p:nvPr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5865813" y="63500"/>
            <a:ext cx="488950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AU" sz="10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OFFICIAL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CB93067-C2A8-9188-F67D-1811D395F548}"/>
              </a:ext>
            </a:extLst>
          </p:cNvPr>
          <p:cNvPicPr>
            <a:picLocks noChangeAspect="1"/>
          </p:cNvPicPr>
          <p:nvPr/>
        </p:nvPicPr>
        <p:blipFill>
          <a:blip r:embed="rId14">
            <a:biLevel thresh="50000"/>
            <a:alphaModFix amt="16000"/>
          </a:blip>
          <a:stretch>
            <a:fillRect/>
          </a:stretch>
        </p:blipFill>
        <p:spPr>
          <a:xfrm>
            <a:off x="8942050" y="819947"/>
            <a:ext cx="3249950" cy="526861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267349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</p:sldLayoutIdLst>
  <p:transition spd="slow">
    <p:fade/>
  </p:transition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6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B23FD3-C42A-5049-BED4-6D597AAF1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9434"/>
            <a:ext cx="10515600" cy="9212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78AADD-B94A-7449-A94D-F4B994CD21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105BCA-FC40-2D43-8148-E17F20FFAC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240875"/>
            <a:ext cx="4114800" cy="50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4BC871-57B4-0845-886F-69B6961E9359}"/>
              </a:ext>
            </a:extLst>
          </p:cNvPr>
          <p:cNvSpPr>
            <a:spLocks noGrp="1" noChangeAspect="1"/>
          </p:cNvSpPr>
          <p:nvPr>
            <p:ph type="sldNum" sz="quarter" idx="4"/>
          </p:nvPr>
        </p:nvSpPr>
        <p:spPr>
          <a:xfrm>
            <a:off x="10273800" y="6240875"/>
            <a:ext cx="1080000" cy="50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defRPr>
            </a:lvl1pPr>
          </a:lstStyle>
          <a:p>
            <a:fld id="{327F613D-7A8E-3A48-AF4E-A19DD3719B48}" type="slidenum">
              <a:rPr lang="en-AU" smtClean="0"/>
              <a:pPr/>
              <a:t>‹#›</a:t>
            </a:fld>
            <a:endParaRPr lang="en-AU"/>
          </a:p>
        </p:txBody>
      </p:sp>
      <p:pic>
        <p:nvPicPr>
          <p:cNvPr id="7" name="Picture 6" descr="Shape&#10;&#10;Description automatically generated with low confidence">
            <a:extLst>
              <a:ext uri="{FF2B5EF4-FFF2-40B4-BE49-F238E27FC236}">
                <a16:creationId xmlns:a16="http://schemas.microsoft.com/office/drawing/2014/main" id="{A7CC75FF-9724-8147-A0FC-729B7F641822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/>
          <a:stretch/>
        </p:blipFill>
        <p:spPr>
          <a:xfrm>
            <a:off x="1905000" y="0"/>
            <a:ext cx="10287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763C976-4323-BEC4-D794-29DE4A658554}"/>
              </a:ext>
            </a:extLst>
          </p:cNvPr>
          <p:cNvSpPr txBox="1"/>
          <p:nvPr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5865813" y="63500"/>
            <a:ext cx="488950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AU" sz="10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OFFICIAL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0561454-5231-CD4C-E25B-2A0FBF4C7721}"/>
              </a:ext>
            </a:extLst>
          </p:cNvPr>
          <p:cNvPicPr>
            <a:picLocks noChangeAspect="1"/>
          </p:cNvPicPr>
          <p:nvPr/>
        </p:nvPicPr>
        <p:blipFill>
          <a:blip r:embed="rId14">
            <a:alphaModFix amt="16000"/>
            <a:biLevel thresh="25000"/>
          </a:blip>
          <a:stretch>
            <a:fillRect/>
          </a:stretch>
        </p:blipFill>
        <p:spPr>
          <a:xfrm>
            <a:off x="8942050" y="819947"/>
            <a:ext cx="3249950" cy="526861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995585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3" r:id="rId9"/>
    <p:sldLayoutId id="2147483744" r:id="rId10"/>
    <p:sldLayoutId id="2147483745" r:id="rId11"/>
  </p:sldLayoutIdLst>
  <p:transition spd="slow">
    <p:fade/>
  </p:transition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>
              <a:lumMod val="9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>
              <a:lumMod val="9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600" kern="1200">
          <a:solidFill>
            <a:schemeClr val="tx1">
              <a:lumMod val="9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tx1">
              <a:lumMod val="9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9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9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Shape, rectangle&#10;&#10;Description automatically generated">
            <a:extLst>
              <a:ext uri="{FF2B5EF4-FFF2-40B4-BE49-F238E27FC236}">
                <a16:creationId xmlns:a16="http://schemas.microsoft.com/office/drawing/2014/main" id="{51AD53CD-BBDA-9043-A0EF-5709EA63C29B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l="1" r="786" b="15625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B23FD3-C42A-5049-BED4-6D597AAF1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9434"/>
            <a:ext cx="10515600" cy="9212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78AADD-B94A-7449-A94D-F4B994CD21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105BCA-FC40-2D43-8148-E17F20FFAC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240875"/>
            <a:ext cx="4114800" cy="50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4BC871-57B4-0845-886F-69B6961E9359}"/>
              </a:ext>
            </a:extLst>
          </p:cNvPr>
          <p:cNvSpPr>
            <a:spLocks noGrp="1" noChangeAspect="1"/>
          </p:cNvSpPr>
          <p:nvPr>
            <p:ph type="sldNum" sz="quarter" idx="4"/>
          </p:nvPr>
        </p:nvSpPr>
        <p:spPr>
          <a:xfrm>
            <a:off x="10273800" y="6240875"/>
            <a:ext cx="1080000" cy="50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defRPr>
            </a:lvl1pPr>
          </a:lstStyle>
          <a:p>
            <a:fld id="{3A6338CD-FB51-C544-9C7B-5E5A4109094C}" type="slidenum">
              <a:rPr lang="en-AU" smtClean="0"/>
              <a:t>‹#›</a:t>
            </a:fld>
            <a:endParaRPr lang="en-A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CC2F6B-FCEF-2A83-9D11-F99C242B3A0E}"/>
              </a:ext>
            </a:extLst>
          </p:cNvPr>
          <p:cNvSpPr txBox="1"/>
          <p:nvPr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5865813" y="63500"/>
            <a:ext cx="488950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AU" sz="10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OFFICIAL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4DCD787-14C6-1E61-13ED-101927EA526B}"/>
              </a:ext>
            </a:extLst>
          </p:cNvPr>
          <p:cNvPicPr>
            <a:picLocks noChangeAspect="1"/>
          </p:cNvPicPr>
          <p:nvPr/>
        </p:nvPicPr>
        <p:blipFill>
          <a:blip r:embed="rId14">
            <a:alphaModFix amt="16000"/>
          </a:blip>
          <a:stretch>
            <a:fillRect/>
          </a:stretch>
        </p:blipFill>
        <p:spPr>
          <a:xfrm>
            <a:off x="8942050" y="819947"/>
            <a:ext cx="3249950" cy="526861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01974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52" r:id="rId6"/>
    <p:sldLayoutId id="2147483753" r:id="rId7"/>
    <p:sldLayoutId id="2147483754" r:id="rId8"/>
    <p:sldLayoutId id="2147483755" r:id="rId9"/>
    <p:sldLayoutId id="2147483756" r:id="rId10"/>
    <p:sldLayoutId id="2147483757" r:id="rId11"/>
  </p:sldLayoutIdLst>
  <p:transition spd="slow">
    <p:fade/>
  </p:transition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6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hape, rectangle&#10;&#10;Description automatically generated">
            <a:extLst>
              <a:ext uri="{FF2B5EF4-FFF2-40B4-BE49-F238E27FC236}">
                <a16:creationId xmlns:a16="http://schemas.microsoft.com/office/drawing/2014/main" id="{36171E2D-D81E-EA46-9D5C-D0B6971A59F6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l="622" b="16149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B23FD3-C42A-5049-BED4-6D597AAF1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9434"/>
            <a:ext cx="10515600" cy="9212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78AADD-B94A-7449-A94D-F4B994CD21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105BCA-FC40-2D43-8148-E17F20FFAC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240875"/>
            <a:ext cx="4114800" cy="50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4BC871-57B4-0845-886F-69B6961E9359}"/>
              </a:ext>
            </a:extLst>
          </p:cNvPr>
          <p:cNvSpPr>
            <a:spLocks noGrp="1" noChangeAspect="1"/>
          </p:cNvSpPr>
          <p:nvPr>
            <p:ph type="sldNum" sz="quarter" idx="4"/>
          </p:nvPr>
        </p:nvSpPr>
        <p:spPr>
          <a:xfrm>
            <a:off x="10273800" y="6240875"/>
            <a:ext cx="1080000" cy="50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defRPr>
            </a:lvl1pPr>
          </a:lstStyle>
          <a:p>
            <a:fld id="{327F613D-7A8E-3A48-AF4E-A19DD3719B48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ED6E24-8DEC-3744-9360-4F74DC4CCB8F}"/>
              </a:ext>
            </a:extLst>
          </p:cNvPr>
          <p:cNvSpPr txBox="1"/>
          <p:nvPr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5865813" y="63500"/>
            <a:ext cx="488950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AU" sz="10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OFFICIAL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3C2C9F-DCB7-A316-B061-B71274F85B8F}"/>
              </a:ext>
            </a:extLst>
          </p:cNvPr>
          <p:cNvPicPr>
            <a:picLocks noChangeAspect="1"/>
          </p:cNvPicPr>
          <p:nvPr/>
        </p:nvPicPr>
        <p:blipFill>
          <a:blip r:embed="rId14">
            <a:alphaModFix amt="16000"/>
          </a:blip>
          <a:stretch>
            <a:fillRect/>
          </a:stretch>
        </p:blipFill>
        <p:spPr>
          <a:xfrm>
            <a:off x="8942050" y="819947"/>
            <a:ext cx="3249950" cy="526861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300798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  <p:sldLayoutId id="2147483762" r:id="rId4"/>
    <p:sldLayoutId id="2147483763" r:id="rId5"/>
    <p:sldLayoutId id="2147483764" r:id="rId6"/>
    <p:sldLayoutId id="2147483765" r:id="rId7"/>
    <p:sldLayoutId id="2147483766" r:id="rId8"/>
    <p:sldLayoutId id="2147483767" r:id="rId9"/>
    <p:sldLayoutId id="2147483768" r:id="rId10"/>
    <p:sldLayoutId id="2147483769" r:id="rId11"/>
  </p:sldLayoutIdLst>
  <p:transition spd="slow">
    <p:fade/>
  </p:transition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6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07A723EB-BC03-DD4E-9F7E-B3288E0DD892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r="98" b="15708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B23FD3-C42A-5049-BED4-6D597AAF1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9434"/>
            <a:ext cx="10515600" cy="9212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78AADD-B94A-7449-A94D-F4B994CD21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105BCA-FC40-2D43-8148-E17F20FFAC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240875"/>
            <a:ext cx="4114800" cy="50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4BC871-57B4-0845-886F-69B6961E9359}"/>
              </a:ext>
            </a:extLst>
          </p:cNvPr>
          <p:cNvSpPr>
            <a:spLocks noGrp="1" noChangeAspect="1"/>
          </p:cNvSpPr>
          <p:nvPr>
            <p:ph type="sldNum" sz="quarter" idx="4"/>
          </p:nvPr>
        </p:nvSpPr>
        <p:spPr>
          <a:xfrm>
            <a:off x="10273800" y="6240875"/>
            <a:ext cx="1080000" cy="50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defRPr>
            </a:lvl1pPr>
          </a:lstStyle>
          <a:p>
            <a:fld id="{327F613D-7A8E-3A48-AF4E-A19DD3719B48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AF743F-302A-D5A5-923F-4E3553F2D647}"/>
              </a:ext>
            </a:extLst>
          </p:cNvPr>
          <p:cNvSpPr txBox="1"/>
          <p:nvPr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5865813" y="63500"/>
            <a:ext cx="488950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AU" sz="10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OFFICIAL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ABE2B0E-C479-8999-813C-931896F81869}"/>
              </a:ext>
            </a:extLst>
          </p:cNvPr>
          <p:cNvPicPr>
            <a:picLocks noChangeAspect="1"/>
          </p:cNvPicPr>
          <p:nvPr/>
        </p:nvPicPr>
        <p:blipFill>
          <a:blip r:embed="rId14">
            <a:alphaModFix amt="16000"/>
          </a:blip>
          <a:stretch>
            <a:fillRect/>
          </a:stretch>
        </p:blipFill>
        <p:spPr>
          <a:xfrm>
            <a:off x="8942050" y="819947"/>
            <a:ext cx="3249950" cy="526861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959627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1" r:id="rId1"/>
    <p:sldLayoutId id="2147483772" r:id="rId2"/>
    <p:sldLayoutId id="2147483773" r:id="rId3"/>
    <p:sldLayoutId id="2147483774" r:id="rId4"/>
    <p:sldLayoutId id="2147483775" r:id="rId5"/>
    <p:sldLayoutId id="2147483776" r:id="rId6"/>
    <p:sldLayoutId id="2147483777" r:id="rId7"/>
    <p:sldLayoutId id="2147483778" r:id="rId8"/>
    <p:sldLayoutId id="2147483779" r:id="rId9"/>
    <p:sldLayoutId id="2147483780" r:id="rId10"/>
    <p:sldLayoutId id="2147483781" r:id="rId11"/>
  </p:sldLayoutIdLst>
  <p:transition spd="slow">
    <p:fade/>
  </p:transition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6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27">
            <a:extLst>
              <a:ext uri="{FF2B5EF4-FFF2-40B4-BE49-F238E27FC236}">
                <a16:creationId xmlns:a16="http://schemas.microsoft.com/office/drawing/2014/main" id="{065F1D14-4430-FC90-3C26-E7C64BE298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24827"/>
            <a:ext cx="10005848" cy="1775897"/>
          </a:xfrm>
        </p:spPr>
        <p:txBody>
          <a:bodyPr anchor="b">
            <a:normAutofit fontScale="90000"/>
          </a:bodyPr>
          <a:lstStyle/>
          <a:p>
            <a:br>
              <a:rPr lang="en-AU" dirty="0"/>
            </a:br>
            <a:r>
              <a:rPr lang="en-AU" sz="5300" dirty="0"/>
              <a:t>Diploma Web </a:t>
            </a:r>
            <a:r>
              <a:rPr lang="en-AU" sz="5300" dirty="0" err="1"/>
              <a:t>Appication</a:t>
            </a:r>
            <a:r>
              <a:rPr lang="en-AU" sz="5300" dirty="0"/>
              <a:t> Development: Introduction</a:t>
            </a:r>
          </a:p>
        </p:txBody>
      </p:sp>
      <p:sp>
        <p:nvSpPr>
          <p:cNvPr id="29" name="Subtitle 28">
            <a:extLst>
              <a:ext uri="{FF2B5EF4-FFF2-40B4-BE49-F238E27FC236}">
                <a16:creationId xmlns:a16="http://schemas.microsoft.com/office/drawing/2014/main" id="{1C085F66-B097-8E41-C65E-FB613CEF61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92800"/>
            <a:ext cx="9616966" cy="1087102"/>
          </a:xfrm>
        </p:spPr>
        <p:txBody>
          <a:bodyPr>
            <a:normAutofit/>
          </a:bodyPr>
          <a:lstStyle/>
          <a:p>
            <a:r>
              <a:rPr lang="en-AU" dirty="0"/>
              <a:t>ICT50220 Diploma of Information Technology(Front-End Web Development)</a:t>
            </a:r>
          </a:p>
        </p:txBody>
      </p:sp>
      <p:graphicFrame>
        <p:nvGraphicFramePr>
          <p:cNvPr id="36" name="Table 36">
            <a:extLst>
              <a:ext uri="{FF2B5EF4-FFF2-40B4-BE49-F238E27FC236}">
                <a16:creationId xmlns:a16="http://schemas.microsoft.com/office/drawing/2014/main" id="{740E6E62-3521-150E-78A6-322B5A2C9487}"/>
              </a:ext>
            </a:extLst>
          </p:cNvPr>
          <p:cNvGraphicFramePr>
            <a:graphicFrameLocks noGrp="1"/>
          </p:cNvGraphicFramePr>
          <p:nvPr>
            <p:ph type="tbl" sz="quarter" idx="13"/>
          </p:nvPr>
        </p:nvGraphicFramePr>
        <p:xfrm>
          <a:off x="1524000" y="3771900"/>
          <a:ext cx="9144000" cy="1112520"/>
        </p:xfrm>
        <a:graphic>
          <a:graphicData uri="http://schemas.openxmlformats.org/drawingml/2006/table">
            <a:tbl>
              <a:tblPr firstRow="1" bandRow="1">
                <a:tableStyleId>{37CE84F3-28C3-443E-9E96-99CF82512B78}</a:tableStyleId>
              </a:tblPr>
              <a:tblGrid>
                <a:gridCol w="1681537">
                  <a:extLst>
                    <a:ext uri="{9D8B030D-6E8A-4147-A177-3AD203B41FA5}">
                      <a16:colId xmlns:a16="http://schemas.microsoft.com/office/drawing/2014/main" val="3907653306"/>
                    </a:ext>
                  </a:extLst>
                </a:gridCol>
                <a:gridCol w="7462463">
                  <a:extLst>
                    <a:ext uri="{9D8B030D-6E8A-4147-A177-3AD203B41FA5}">
                      <a16:colId xmlns:a16="http://schemas.microsoft.com/office/drawing/2014/main" val="30382548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Code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Title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632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ICTWEB517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Create web-based programs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1864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ICTWEB546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Validate application design against specifications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45888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0433223"/>
      </p:ext>
    </p:extLst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50DE0-65A2-1734-13C2-2CD217C3F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9434"/>
            <a:ext cx="10515600" cy="921254"/>
          </a:xfrm>
        </p:spPr>
        <p:txBody>
          <a:bodyPr anchor="ctr">
            <a:normAutofit/>
          </a:bodyPr>
          <a:lstStyle/>
          <a:p>
            <a:r>
              <a:rPr lang="en-AU" b="1" dirty="0"/>
              <a:t>Manipulating the DOM manually?</a:t>
            </a:r>
            <a:endParaRPr lang="en-A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266246A-E7AF-022A-626A-AEE3B69B64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75477" y="3031363"/>
            <a:ext cx="5181600" cy="17815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3600" dirty="0"/>
              <a:t>Consider how you would solve this list of added functionality manually?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4791F07E-110F-AF88-4EC2-A483A5105A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2410352"/>
            <a:ext cx="5445303" cy="3023610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AU" sz="2400" dirty="0">
                <a:solidFill>
                  <a:schemeClr val="tx1"/>
                </a:solidFill>
              </a:rPr>
              <a:t>Let users create multiple lists </a:t>
            </a:r>
          </a:p>
          <a:p>
            <a:pPr marL="457200" indent="-457200">
              <a:buFont typeface="+mj-lt"/>
              <a:buAutoNum type="arabicPeriod"/>
            </a:pPr>
            <a:r>
              <a:rPr lang="en-AU" sz="2400" dirty="0">
                <a:solidFill>
                  <a:schemeClr val="tx1"/>
                </a:solidFill>
              </a:rPr>
              <a:t>Allow list items to be deleted.</a:t>
            </a:r>
          </a:p>
          <a:p>
            <a:pPr marL="457200" indent="-457200">
              <a:buFont typeface="+mj-lt"/>
              <a:buAutoNum type="arabicPeriod"/>
            </a:pPr>
            <a:r>
              <a:rPr lang="en-AU" sz="2400" dirty="0">
                <a:solidFill>
                  <a:schemeClr val="tx1"/>
                </a:solidFill>
              </a:rPr>
              <a:t>Support list item editing.</a:t>
            </a:r>
          </a:p>
          <a:p>
            <a:pPr marL="457200" indent="-457200">
              <a:buFont typeface="+mj-lt"/>
              <a:buAutoNum type="arabicPeriod"/>
            </a:pPr>
            <a:r>
              <a:rPr lang="en-AU" sz="2400" dirty="0">
                <a:solidFill>
                  <a:schemeClr val="tx1"/>
                </a:solidFill>
              </a:rPr>
              <a:t>Provide a way to clear the entire list.</a:t>
            </a:r>
          </a:p>
          <a:p>
            <a:pPr marL="457200" indent="-457200">
              <a:buFont typeface="+mj-lt"/>
              <a:buAutoNum type="arabicPeriod"/>
            </a:pPr>
            <a:r>
              <a:rPr lang="en-AU" sz="2400" dirty="0">
                <a:solidFill>
                  <a:schemeClr val="tx1"/>
                </a:solidFill>
              </a:rPr>
              <a:t>Save the data to (and loaded it from) local storage.</a:t>
            </a:r>
          </a:p>
          <a:p>
            <a:pPr>
              <a:buFont typeface="Arial" panose="020B0604020202020204" pitchFamily="34" charset="0"/>
              <a:buChar char="•"/>
            </a:pPr>
            <a:endParaRPr lang="en-AU" sz="3600" b="1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1065604"/>
      </p:ext>
    </p:extLst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E5BE0C3-EF1C-88CA-09CD-09EA3C438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Calibri(Headings)"/>
              </a:rPr>
              <a:t>Challenge – Stage 1…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525572-D81F-566D-32B2-72C62C0AC8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01B474AA-3961-E766-97DC-7EEBFC35A8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47450" y="4289650"/>
            <a:ext cx="180000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42246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8" presetClass="entr" presetSubtype="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50DE0-65A2-1734-13C2-2CD217C3F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80336"/>
            <a:ext cx="2323289" cy="921254"/>
          </a:xfrm>
        </p:spPr>
        <p:txBody>
          <a:bodyPr anchor="ctr">
            <a:normAutofit/>
          </a:bodyPr>
          <a:lstStyle/>
          <a:p>
            <a:r>
              <a:rPr lang="en-AU" b="1" dirty="0"/>
              <a:t>Stage 1</a:t>
            </a:r>
            <a:endParaRPr lang="en-A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266246A-E7AF-022A-626A-AEE3B69B64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16066" y="608453"/>
            <a:ext cx="6438089" cy="564109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AU" sz="1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Challenge - Stage 1</a:t>
            </a:r>
            <a:endParaRPr lang="en-AU" sz="1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AU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AU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addBook</a:t>
            </a:r>
            <a:r>
              <a:rPr lang="en-AU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AU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AU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AU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book</a:t>
            </a:r>
            <a:r>
              <a:rPr lang="en-AU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AU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If there's no book to do, do nothing</a:t>
            </a:r>
            <a:endParaRPr lang="en-AU" sz="1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AU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AU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AU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AU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book</a:t>
            </a:r>
            <a:r>
              <a:rPr lang="en-AU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||</a:t>
            </a:r>
            <a:r>
              <a:rPr lang="en-AU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book</a:t>
            </a:r>
            <a:r>
              <a:rPr lang="en-AU" sz="18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AU" sz="1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AU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AU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AU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AU" sz="1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AU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AU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Get the list</a:t>
            </a:r>
            <a:endParaRPr lang="en-AU" sz="1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AU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AU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AU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AU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AU" sz="18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AU" sz="1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en-AU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'#list'</a:t>
            </a:r>
            <a:r>
              <a:rPr lang="en-AU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AU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Create a new list item</a:t>
            </a:r>
            <a:endParaRPr lang="en-AU" sz="1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AU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AU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listItem</a:t>
            </a:r>
            <a:r>
              <a:rPr lang="en-AU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AU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AU" sz="18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AU" sz="1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createElement</a:t>
            </a:r>
            <a:r>
              <a:rPr lang="en-AU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'li'</a:t>
            </a:r>
            <a:r>
              <a:rPr lang="en-AU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AU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listItem</a:t>
            </a:r>
            <a:r>
              <a:rPr lang="en-AU" sz="18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AU" sz="1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textContent</a:t>
            </a:r>
            <a:r>
              <a:rPr lang="en-AU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AU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book</a:t>
            </a:r>
            <a:r>
              <a:rPr lang="en-AU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AU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Append the item to the list</a:t>
            </a:r>
            <a:endParaRPr lang="en-AU" sz="1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AU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AU" sz="18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AU" sz="1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appendChild</a:t>
            </a:r>
            <a:r>
              <a:rPr lang="en-AU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1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listItem</a:t>
            </a:r>
            <a:r>
              <a:rPr lang="en-AU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AU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br>
              <a:rPr lang="en-AU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AU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AU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book</a:t>
            </a:r>
            <a:r>
              <a:rPr lang="en-AU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AU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"Harry Potter IV"</a:t>
            </a:r>
            <a:endParaRPr lang="en-AU" sz="1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AU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AU" sz="1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addBook</a:t>
            </a:r>
            <a:r>
              <a:rPr lang="en-AU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book</a:t>
            </a:r>
            <a:r>
              <a:rPr lang="en-AU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24441400"/>
      </p:ext>
    </p:extLst>
  </p:cSld>
  <p:clrMapOvr>
    <a:masterClrMapping/>
  </p:clrMapOvr>
  <p:transition spd="slow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50DE0-65A2-1734-13C2-2CD217C3F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9434"/>
            <a:ext cx="10515600" cy="921254"/>
          </a:xfrm>
        </p:spPr>
        <p:txBody>
          <a:bodyPr anchor="ctr">
            <a:normAutofit/>
          </a:bodyPr>
          <a:lstStyle/>
          <a:p>
            <a:r>
              <a:rPr lang="en-AU" b="1" dirty="0"/>
              <a:t>Using state</a:t>
            </a:r>
            <a:endParaRPr lang="en-A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266246A-E7AF-022A-626A-AEE3B69B64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35477" y="1941865"/>
            <a:ext cx="10047051" cy="33888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AU" sz="3200" b="1" i="1" dirty="0">
                <a:solidFill>
                  <a:schemeClr val="accent1"/>
                </a:solidFill>
              </a:rPr>
              <a:t>State-based UI </a:t>
            </a:r>
            <a:r>
              <a:rPr lang="en-AU" sz="3200" dirty="0"/>
              <a:t>provides a simpler way to manage more complex web applications.</a:t>
            </a:r>
          </a:p>
          <a:p>
            <a:pPr marL="0" indent="0">
              <a:buNone/>
            </a:pPr>
            <a:endParaRPr lang="en-AU" sz="3200" dirty="0"/>
          </a:p>
          <a:p>
            <a:pPr marL="742950" indent="-742950">
              <a:buFont typeface="+mj-lt"/>
              <a:buAutoNum type="arabicPeriod"/>
            </a:pPr>
            <a:r>
              <a:rPr lang="en-AU" sz="3200" dirty="0"/>
              <a:t>you store all the data in a </a:t>
            </a:r>
            <a:r>
              <a:rPr lang="en-AU" sz="3200" b="1" dirty="0"/>
              <a:t>JavaScript</a:t>
            </a:r>
            <a:r>
              <a:rPr lang="en-AU" sz="3200" dirty="0"/>
              <a:t> object. </a:t>
            </a:r>
          </a:p>
          <a:p>
            <a:pPr marL="742950" indent="-742950">
              <a:buFont typeface="+mj-lt"/>
              <a:buAutoNum type="arabicPeriod"/>
            </a:pPr>
            <a:r>
              <a:rPr lang="en-AU" sz="3200" dirty="0"/>
              <a:t>you then use JavaScript to build the </a:t>
            </a:r>
            <a:r>
              <a:rPr lang="en-AU" sz="3200" b="1" dirty="0"/>
              <a:t>DOM</a:t>
            </a:r>
            <a:r>
              <a:rPr lang="en-AU" sz="3200" dirty="0"/>
              <a:t> based on the current </a:t>
            </a:r>
            <a:r>
              <a:rPr lang="en-AU" sz="3200" b="1" dirty="0"/>
              <a:t>state</a:t>
            </a:r>
            <a:r>
              <a:rPr lang="en-AU" sz="3200" dirty="0"/>
              <a:t> of the data.</a:t>
            </a:r>
          </a:p>
        </p:txBody>
      </p:sp>
    </p:spTree>
    <p:extLst>
      <p:ext uri="{BB962C8B-B14F-4D97-AF65-F5344CB8AC3E}">
        <p14:creationId xmlns:p14="http://schemas.microsoft.com/office/powerpoint/2010/main" val="94331290"/>
      </p:ext>
    </p:extLst>
  </p:cSld>
  <p:clrMapOvr>
    <a:masterClrMapping/>
  </p:clrMapOvr>
  <p:transition spd="slow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50DE0-65A2-1734-13C2-2CD217C3F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9434"/>
            <a:ext cx="10515600" cy="921254"/>
          </a:xfrm>
        </p:spPr>
        <p:txBody>
          <a:bodyPr anchor="ctr">
            <a:normAutofit/>
          </a:bodyPr>
          <a:lstStyle/>
          <a:p>
            <a:r>
              <a:rPr lang="en-AU" b="1" dirty="0"/>
              <a:t>Using state</a:t>
            </a:r>
            <a:endParaRPr lang="en-A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266246A-E7AF-022A-626A-AEE3B69B64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614906"/>
            <a:ext cx="5406957" cy="162818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AU" sz="3200" dirty="0"/>
              <a:t>Lets take our list app from the previous slide and convert it to a state-based UI approach.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732142FE-86E6-112B-C788-55D36445D3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21468" y="2415407"/>
            <a:ext cx="5181600" cy="202718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it-IT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it-IT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it-IT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"list"</a:t>
            </a:r>
            <a:r>
              <a:rPr lang="it-IT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2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	&lt;</a:t>
            </a:r>
            <a:r>
              <a:rPr lang="it-IT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it-IT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Harry Potter I</a:t>
            </a:r>
            <a:r>
              <a:rPr lang="it-IT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it-IT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2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	&lt;</a:t>
            </a:r>
            <a:r>
              <a:rPr lang="it-IT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it-IT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Harry Potter II</a:t>
            </a:r>
            <a:r>
              <a:rPr lang="it-IT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it-IT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2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	&lt;</a:t>
            </a:r>
            <a:r>
              <a:rPr lang="it-IT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it-IT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Harry Potter III</a:t>
            </a:r>
            <a:r>
              <a:rPr lang="it-IT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it-IT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2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it-IT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2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AU" sz="3600" b="1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2722674"/>
      </p:ext>
    </p:extLst>
  </p:cSld>
  <p:clrMapOvr>
    <a:masterClrMapping/>
  </p:clrMapOvr>
  <p:transition spd="slow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50DE0-65A2-1734-13C2-2CD217C3F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9434"/>
            <a:ext cx="10515600" cy="921254"/>
          </a:xfrm>
        </p:spPr>
        <p:txBody>
          <a:bodyPr anchor="ctr">
            <a:normAutofit/>
          </a:bodyPr>
          <a:lstStyle/>
          <a:p>
            <a:r>
              <a:rPr lang="en-AU" b="1" dirty="0"/>
              <a:t>Making it work</a:t>
            </a:r>
            <a:endParaRPr lang="en-A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266246A-E7AF-022A-626A-AEE3B69B64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915429"/>
            <a:ext cx="5922523" cy="302713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AU" sz="2800" dirty="0"/>
              <a:t>We need three things:</a:t>
            </a:r>
          </a:p>
          <a:p>
            <a:pPr marL="514350" indent="-514350">
              <a:buFont typeface="+mj-lt"/>
              <a:buAutoNum type="arabicPeriod"/>
            </a:pPr>
            <a:r>
              <a:rPr lang="en-AU" sz="2800" dirty="0"/>
              <a:t>the data object</a:t>
            </a:r>
          </a:p>
          <a:p>
            <a:pPr marL="514350" indent="-514350">
              <a:buFont typeface="+mj-lt"/>
              <a:buAutoNum type="arabicPeriod"/>
            </a:pPr>
            <a:r>
              <a:rPr lang="en-AU" sz="2800" dirty="0"/>
              <a:t>the template for how the UI should look based on different data states</a:t>
            </a:r>
          </a:p>
          <a:p>
            <a:pPr marL="514350" indent="-514350">
              <a:buFont typeface="+mj-lt"/>
              <a:buAutoNum type="arabicPeriod"/>
            </a:pPr>
            <a:r>
              <a:rPr lang="en-AU" sz="2800" dirty="0"/>
              <a:t>a way to render the template into the DOM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732142FE-86E6-112B-C788-55D36445D3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27307" y="2415404"/>
            <a:ext cx="4804251" cy="202718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it-IT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it-IT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it-IT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"list"</a:t>
            </a:r>
            <a:r>
              <a:rPr lang="it-IT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2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	&lt;</a:t>
            </a:r>
            <a:r>
              <a:rPr lang="it-IT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it-IT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Harry Potter I</a:t>
            </a:r>
            <a:r>
              <a:rPr lang="it-IT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it-IT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2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	&lt;</a:t>
            </a:r>
            <a:r>
              <a:rPr lang="it-IT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it-IT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Harry Potter II</a:t>
            </a:r>
            <a:r>
              <a:rPr lang="it-IT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it-IT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2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	&lt;</a:t>
            </a:r>
            <a:r>
              <a:rPr lang="it-IT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it-IT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Harry Potter III</a:t>
            </a:r>
            <a:r>
              <a:rPr lang="it-IT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it-IT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2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it-IT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2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AU" sz="3600" b="1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5020998"/>
      </p:ext>
    </p:extLst>
  </p:cSld>
  <p:clrMapOvr>
    <a:masterClrMapping/>
  </p:clrMapOvr>
  <p:transition spd="slow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50DE0-65A2-1734-13C2-2CD217C3F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9434"/>
            <a:ext cx="10515600" cy="921254"/>
          </a:xfrm>
        </p:spPr>
        <p:txBody>
          <a:bodyPr anchor="ctr">
            <a:normAutofit/>
          </a:bodyPr>
          <a:lstStyle/>
          <a:p>
            <a:r>
              <a:rPr lang="en-AU" sz="4400" dirty="0"/>
              <a:t>How to create UI based…</a:t>
            </a:r>
            <a:endParaRPr lang="en-A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266246A-E7AF-022A-626A-AEE3B69B64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683373"/>
            <a:ext cx="5583268" cy="289057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AU" sz="2800" dirty="0"/>
              <a:t>This is, at a high level, how bigger JS frameworks like React and Vue work.</a:t>
            </a:r>
          </a:p>
          <a:p>
            <a:pPr marL="0" indent="0">
              <a:buNone/>
            </a:pPr>
            <a:endParaRPr lang="en-AU" sz="2800" dirty="0"/>
          </a:p>
          <a:p>
            <a:pPr marL="0" indent="0">
              <a:buNone/>
            </a:pPr>
            <a:r>
              <a:rPr lang="en-AU" sz="2800" dirty="0"/>
              <a:t>We would then create an </a:t>
            </a:r>
            <a:r>
              <a:rPr lang="en-AU" sz="2800" b="1" dirty="0">
                <a:solidFill>
                  <a:srgbClr val="FFC000"/>
                </a:solidFill>
              </a:rPr>
              <a:t>#app </a:t>
            </a:r>
            <a:r>
              <a:rPr lang="en-AU" sz="2800" dirty="0"/>
              <a:t>element in HTML so we have a place to </a:t>
            </a:r>
            <a:r>
              <a:rPr lang="en-AU" sz="2800" b="1" i="1" dirty="0"/>
              <a:t>render</a:t>
            </a:r>
            <a:r>
              <a:rPr lang="en-AU" sz="2800" dirty="0"/>
              <a:t> our list of items into the DOM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732142FE-86E6-112B-C788-55D36445D3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35477" y="2415406"/>
            <a:ext cx="5181600" cy="302713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AU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The data</a:t>
            </a:r>
            <a:endParaRPr lang="en-AU" sz="2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AU" sz="2000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AU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AU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AU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AU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books:</a:t>
            </a:r>
            <a:r>
              <a:rPr lang="en-AU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[</a:t>
            </a:r>
          </a:p>
          <a:p>
            <a:pPr marL="0" indent="0">
              <a:buNone/>
            </a:pPr>
            <a:r>
              <a:rPr lang="en-AU" sz="2000" dirty="0">
                <a:solidFill>
                  <a:srgbClr val="CCCCCC"/>
                </a:solidFill>
                <a:latin typeface="Consolas" panose="020B0609020204030204" pitchFamily="49" charset="0"/>
              </a:rPr>
              <a:t>		</a:t>
            </a:r>
            <a:r>
              <a:rPr lang="en-AU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'Harry Potter I’</a:t>
            </a:r>
            <a:r>
              <a:rPr lang="en-AU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			</a:t>
            </a:r>
            <a:r>
              <a:rPr lang="en-AU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'Harry Potter II’</a:t>
            </a:r>
            <a:r>
              <a:rPr lang="en-AU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			</a:t>
            </a:r>
            <a:r>
              <a:rPr lang="en-AU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'Harry potter III’</a:t>
            </a:r>
          </a:p>
          <a:p>
            <a:pPr marL="0" indent="0">
              <a:buNone/>
            </a:pPr>
            <a:r>
              <a:rPr lang="en-AU" sz="2000" dirty="0">
                <a:solidFill>
                  <a:srgbClr val="CE9178"/>
                </a:solidFill>
                <a:latin typeface="Consolas" panose="020B0609020204030204" pitchFamily="49" charset="0"/>
              </a:rPr>
              <a:t>	</a:t>
            </a:r>
            <a:r>
              <a:rPr lang="en-AU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en-AU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>
              <a:buFont typeface="Arial" panose="020B0604020202020204" pitchFamily="34" charset="0"/>
              <a:buChar char="•"/>
            </a:pPr>
            <a:endParaRPr lang="en-AU" sz="3600" b="1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8411580"/>
      </p:ext>
    </p:extLst>
  </p:cSld>
  <p:clrMapOvr>
    <a:masterClrMapping/>
  </p:clrMapOvr>
  <p:transition spd="slow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50DE0-65A2-1734-13C2-2CD217C3F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9434"/>
            <a:ext cx="10515600" cy="921254"/>
          </a:xfrm>
        </p:spPr>
        <p:txBody>
          <a:bodyPr anchor="ctr">
            <a:normAutofit/>
          </a:bodyPr>
          <a:lstStyle/>
          <a:p>
            <a:r>
              <a:rPr lang="en-AU" sz="4400" dirty="0"/>
              <a:t>How to create UI based…</a:t>
            </a:r>
            <a:endParaRPr lang="en-A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266246A-E7AF-022A-626A-AEE3B69B64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500026" y="2800105"/>
            <a:ext cx="4212076" cy="249120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AU" sz="2800" dirty="0"/>
              <a:t>We can create a template function that accepts the </a:t>
            </a:r>
            <a:r>
              <a:rPr lang="en-AU" sz="2800" b="1" dirty="0"/>
              <a:t>data</a:t>
            </a:r>
            <a:r>
              <a:rPr lang="en-AU" sz="2800" dirty="0"/>
              <a:t> as an argument and uses it to create an HTML string for our UI.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732142FE-86E6-112B-C788-55D36445D3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4399" y="1690688"/>
            <a:ext cx="6400801" cy="3027137"/>
          </a:xfrm>
        </p:spPr>
        <p:txBody>
          <a:bodyPr>
            <a:noAutofit/>
          </a:bodyPr>
          <a:lstStyle/>
          <a:p>
            <a:pPr marL="0" indent="0">
              <a:buNone/>
            </a:pPr>
            <a:br>
              <a:rPr lang="en-AU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AU" sz="1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The template</a:t>
            </a:r>
            <a:endParaRPr lang="en-AU" sz="1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AU" sz="1800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AU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en-AU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AU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AU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AU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AU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AU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AU" sz="1800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AU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AU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endParaRPr lang="en-AU" sz="1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AU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AU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'&lt;</a:t>
            </a:r>
            <a:r>
              <a:rPr lang="en-AU" sz="1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AU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&gt;'</a:t>
            </a:r>
            <a:r>
              <a:rPr lang="en-AU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endParaRPr lang="en-AU" sz="1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AU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</a:t>
            </a:r>
            <a:r>
              <a:rPr lang="en-AU" sz="1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AU" sz="18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AU" sz="1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books</a:t>
            </a:r>
            <a:r>
              <a:rPr lang="en-AU" sz="18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AU" sz="1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AU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AU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AU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book</a:t>
            </a:r>
            <a:r>
              <a:rPr lang="en-AU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AU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AU" sz="1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AU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'&lt;li&gt;'</a:t>
            </a:r>
            <a:r>
              <a:rPr lang="en-AU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AU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book</a:t>
            </a:r>
            <a:r>
              <a:rPr lang="en-AU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AU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'&lt;/li&gt;'</a:t>
            </a:r>
            <a:r>
              <a:rPr lang="en-AU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AU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}).</a:t>
            </a:r>
            <a:r>
              <a:rPr lang="en-AU" sz="1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lang="en-AU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en-AU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AU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endParaRPr lang="en-AU" sz="1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AU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AU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'&lt;/</a:t>
            </a:r>
            <a:r>
              <a:rPr lang="en-AU" sz="1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AU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&gt;'</a:t>
            </a:r>
            <a:r>
              <a:rPr lang="en-AU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AU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AU" sz="1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AU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AU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AU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};</a:t>
            </a:r>
          </a:p>
          <a:p>
            <a:pPr>
              <a:buFont typeface="Arial" panose="020B0604020202020204" pitchFamily="34" charset="0"/>
              <a:buChar char="•"/>
            </a:pPr>
            <a:endParaRPr lang="en-AU" sz="3600" b="1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0456455"/>
      </p:ext>
    </p:extLst>
  </p:cSld>
  <p:clrMapOvr>
    <a:masterClrMapping/>
  </p:clrMapOvr>
  <p:transition spd="slow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50DE0-65A2-1734-13C2-2CD217C3F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9434"/>
            <a:ext cx="10515600" cy="921254"/>
          </a:xfrm>
        </p:spPr>
        <p:txBody>
          <a:bodyPr anchor="ctr">
            <a:normAutofit/>
          </a:bodyPr>
          <a:lstStyle/>
          <a:p>
            <a:r>
              <a:rPr lang="en-AU" sz="4400" dirty="0"/>
              <a:t>Rendering the UI</a:t>
            </a:r>
            <a:endParaRPr lang="en-A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266246A-E7AF-022A-626A-AEE3B69B64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383295" y="3145204"/>
            <a:ext cx="4212076" cy="149952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AU" sz="2800" dirty="0"/>
              <a:t>we render the HTML string into the UI using the </a:t>
            </a:r>
            <a:r>
              <a:rPr lang="en-AU" sz="2800" b="1" dirty="0" err="1">
                <a:solidFill>
                  <a:schemeClr val="bg2"/>
                </a:solidFill>
              </a:rPr>
              <a:t>innerHTML</a:t>
            </a:r>
            <a:r>
              <a:rPr lang="en-AU" sz="2800" dirty="0"/>
              <a:t> property.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732142FE-86E6-112B-C788-55D36445D3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3247114"/>
            <a:ext cx="6400801" cy="129570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AU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Render the template into the UI</a:t>
            </a:r>
            <a:endParaRPr lang="en-AU" sz="2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AU" sz="2000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AU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AU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AU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AU" sz="2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AU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en-AU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'#app'</a:t>
            </a:r>
            <a:r>
              <a:rPr lang="en-AU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AU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AU" sz="2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AU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innerHTML</a:t>
            </a:r>
            <a:r>
              <a:rPr lang="en-AU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AU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2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en-AU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AU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Font typeface="Arial" panose="020B0604020202020204" pitchFamily="34" charset="0"/>
              <a:buChar char="•"/>
            </a:pPr>
            <a:endParaRPr lang="en-AU" sz="3600" b="1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6583872"/>
      </p:ext>
    </p:extLst>
  </p:cSld>
  <p:clrMapOvr>
    <a:masterClrMapping/>
  </p:clrMapOvr>
  <p:transition spd="slow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50DE0-65A2-1734-13C2-2CD217C3F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9434"/>
            <a:ext cx="10515600" cy="921254"/>
          </a:xfrm>
        </p:spPr>
        <p:txBody>
          <a:bodyPr anchor="ctr">
            <a:normAutofit/>
          </a:bodyPr>
          <a:lstStyle/>
          <a:p>
            <a:r>
              <a:rPr lang="en-AU" sz="4400" dirty="0"/>
              <a:t>Updating the UI</a:t>
            </a:r>
            <a:endParaRPr lang="en-A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266246A-E7AF-022A-626A-AEE3B69B64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82511" y="1952462"/>
            <a:ext cx="5894961" cy="3144831"/>
          </a:xfrm>
        </p:spPr>
        <p:txBody>
          <a:bodyPr>
            <a:noAutofit/>
          </a:bodyPr>
          <a:lstStyle/>
          <a:p>
            <a:r>
              <a:rPr lang="en-AU" sz="3200" dirty="0"/>
              <a:t>to update the UI,  update the data object.</a:t>
            </a:r>
          </a:p>
          <a:p>
            <a:r>
              <a:rPr lang="en-AU" sz="3200" dirty="0"/>
              <a:t>then we render a new version of the template into the UI.</a:t>
            </a:r>
          </a:p>
          <a:p>
            <a:r>
              <a:rPr lang="en-AU" sz="3200" dirty="0"/>
              <a:t>how might this work with new data from an API call?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732142FE-86E6-112B-C788-55D36445D3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1" y="2669716"/>
            <a:ext cx="5329136" cy="166535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AU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Update the UI</a:t>
            </a:r>
            <a:endParaRPr lang="en-AU" sz="2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AU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AU" sz="2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AU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books</a:t>
            </a:r>
            <a:r>
              <a:rPr lang="en-AU" sz="2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AU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-AU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'Harry Potter IV'</a:t>
            </a:r>
            <a:r>
              <a:rPr lang="en-AU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AU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AU" sz="2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AU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books</a:t>
            </a:r>
            <a:r>
              <a:rPr lang="en-AU" sz="2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AU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-AU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'Harry Potter V'</a:t>
            </a:r>
            <a:r>
              <a:rPr lang="en-AU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AU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AU" sz="2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AU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innerHTML</a:t>
            </a:r>
            <a:r>
              <a:rPr lang="en-AU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AU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2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en-AU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AU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Font typeface="Arial" panose="020B0604020202020204" pitchFamily="34" charset="0"/>
              <a:buChar char="•"/>
            </a:pPr>
            <a:endParaRPr lang="en-AU" sz="3600" b="1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5137597"/>
      </p:ext>
    </p:extLst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73157-7D4C-4413-9455-A6DCBBD2F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Sessions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1FA502-DEA4-4E56-A1A3-DFE5B334A5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AU"/>
              <a:t>A session is a component of study</a:t>
            </a:r>
          </a:p>
          <a:p>
            <a:r>
              <a:rPr lang="en-AU"/>
              <a:t>Sessions may include:</a:t>
            </a:r>
            <a:endParaRPr lang="en-AU">
              <a:cs typeface="Calibri"/>
            </a:endParaRPr>
          </a:p>
          <a:p>
            <a:pPr lvl="2">
              <a:buFont typeface="Courier New" panose="020B0604020202020204" pitchFamily="34" charset="0"/>
              <a:buChar char="o"/>
            </a:pPr>
            <a:r>
              <a:rPr lang="en-AU"/>
              <a:t> Notes</a:t>
            </a:r>
            <a:endParaRPr lang="en-AU">
              <a:cs typeface="Calibri"/>
            </a:endParaRPr>
          </a:p>
          <a:p>
            <a:pPr lvl="2">
              <a:buFont typeface="Courier New" panose="020B0604020202020204" pitchFamily="34" charset="0"/>
              <a:buChar char="o"/>
            </a:pPr>
            <a:r>
              <a:rPr lang="en-AU"/>
              <a:t> Demonstrations</a:t>
            </a:r>
            <a:endParaRPr lang="en-AU">
              <a:cs typeface="Calibri" panose="020F0502020204030204"/>
            </a:endParaRPr>
          </a:p>
          <a:p>
            <a:pPr lvl="2">
              <a:buFont typeface="Courier New" panose="020B0604020202020204" pitchFamily="34" charset="0"/>
              <a:buChar char="o"/>
            </a:pPr>
            <a:r>
              <a:rPr lang="en-AU"/>
              <a:t> Challenges</a:t>
            </a:r>
            <a:endParaRPr lang="en-AU">
              <a:cs typeface="Calibri" panose="020F0502020204030204"/>
            </a:endParaRPr>
          </a:p>
          <a:p>
            <a:pPr lvl="2">
              <a:buFont typeface="Courier New" panose="020B0604020202020204" pitchFamily="34" charset="0"/>
              <a:buChar char="o"/>
            </a:pPr>
            <a:r>
              <a:rPr lang="en-AU"/>
              <a:t> Out of class activities</a:t>
            </a:r>
            <a:endParaRPr lang="en-AU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136621059"/>
      </p:ext>
    </p:extLst>
  </p:cSld>
  <p:clrMapOvr>
    <a:masterClrMapping/>
  </p:clrMapOvr>
  <p:transition spd="slow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50DE0-65A2-1734-13C2-2CD217C3F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9434"/>
            <a:ext cx="10515600" cy="921254"/>
          </a:xfrm>
        </p:spPr>
        <p:txBody>
          <a:bodyPr anchor="ctr">
            <a:normAutofit/>
          </a:bodyPr>
          <a:lstStyle/>
          <a:p>
            <a:r>
              <a:rPr lang="en-AU" dirty="0"/>
              <a:t>Update</a:t>
            </a:r>
            <a:r>
              <a:rPr lang="en-AU" sz="4400" dirty="0"/>
              <a:t> the UI</a:t>
            </a:r>
            <a:endParaRPr lang="en-A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266246A-E7AF-022A-626A-AEE3B69B64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3034285"/>
            <a:ext cx="5894961" cy="16984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AU" sz="3200" dirty="0"/>
              <a:t>If want to remove/filter books from the list, we update the array and reset the </a:t>
            </a:r>
            <a:r>
              <a:rPr lang="en-AU" sz="3200" b="1" dirty="0" err="1">
                <a:solidFill>
                  <a:schemeClr val="bg2"/>
                </a:solidFill>
              </a:rPr>
              <a:t>innerHTML</a:t>
            </a:r>
            <a:r>
              <a:rPr lang="en-AU" sz="3200" dirty="0"/>
              <a:t> again.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732142FE-86E6-112B-C788-55D36445D3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40167" y="2669716"/>
            <a:ext cx="4988667" cy="242757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AU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Manipulating the data</a:t>
            </a:r>
            <a:endParaRPr lang="en-AU" sz="2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AU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AU" sz="2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AU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books</a:t>
            </a:r>
            <a:r>
              <a:rPr lang="en-AU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AU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AU" sz="2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AU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books</a:t>
            </a:r>
            <a:r>
              <a:rPr lang="en-AU" sz="2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AU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slice</a:t>
            </a:r>
            <a:r>
              <a:rPr lang="en-AU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AU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AU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AU" sz="2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AU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books</a:t>
            </a:r>
            <a:r>
              <a:rPr lang="en-AU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AU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AU" sz="2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AU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books</a:t>
            </a:r>
            <a:r>
              <a:rPr lang="en-AU" sz="2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AU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pop</a:t>
            </a:r>
            <a:r>
              <a:rPr lang="en-AU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AU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AU" sz="2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AU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books</a:t>
            </a:r>
            <a:r>
              <a:rPr lang="en-AU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AU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AU" sz="2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AU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books</a:t>
            </a:r>
            <a:r>
              <a:rPr lang="en-AU" sz="2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AU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filter</a:t>
            </a:r>
            <a:r>
              <a:rPr lang="en-AU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en-AU" sz="20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AU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AU" sz="2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AU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innerHTML</a:t>
            </a:r>
            <a:r>
              <a:rPr lang="en-AU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AU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2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en-AU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AU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4187178889"/>
      </p:ext>
    </p:extLst>
  </p:cSld>
  <p:clrMapOvr>
    <a:masterClrMapping/>
  </p:clrMapOvr>
  <p:transition spd="slow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E5BE0C3-EF1C-88CA-09CD-09EA3C438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Calibri(Headings)"/>
              </a:rPr>
              <a:t>Challenge – Stage 2…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525572-D81F-566D-32B2-72C62C0AC8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01B474AA-3961-E766-97DC-7EEBFC35A8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47450" y="4289650"/>
            <a:ext cx="180000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29758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8" presetClass="entr" presetSubtype="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50DE0-65A2-1734-13C2-2CD217C3F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80336"/>
            <a:ext cx="2323289" cy="921254"/>
          </a:xfrm>
        </p:spPr>
        <p:txBody>
          <a:bodyPr anchor="ctr">
            <a:normAutofit/>
          </a:bodyPr>
          <a:lstStyle/>
          <a:p>
            <a:r>
              <a:rPr lang="en-AU" b="1" dirty="0"/>
              <a:t>Stage 2</a:t>
            </a:r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45F1A6-E752-A68E-2E4D-B021F5545DAD}"/>
              </a:ext>
            </a:extLst>
          </p:cNvPr>
          <p:cNvSpPr txBox="1"/>
          <p:nvPr/>
        </p:nvSpPr>
        <p:spPr>
          <a:xfrm>
            <a:off x="3665197" y="582067"/>
            <a:ext cx="7780213" cy="5693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Challenge - Stage 2</a:t>
            </a:r>
            <a:endParaRPr lang="en-AU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AU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The data</a:t>
            </a:r>
            <a:endParaRPr lang="en-AU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AU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AU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AU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AU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AU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books:</a:t>
            </a:r>
            <a:r>
              <a:rPr lang="en-AU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AU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'Harry Potter I'</a:t>
            </a:r>
            <a:r>
              <a:rPr lang="en-AU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AU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'Harry Potter II'</a:t>
            </a:r>
            <a:r>
              <a:rPr lang="en-AU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AU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'Harry Potter III'</a:t>
            </a:r>
            <a:r>
              <a:rPr lang="en-AU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AU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AU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AU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The template</a:t>
            </a:r>
            <a:endParaRPr lang="en-AU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AU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AU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en-AU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AU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AU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AU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AU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AU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AU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AU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endParaRPr lang="en-AU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AU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AU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'&lt;</a:t>
            </a:r>
            <a:r>
              <a:rPr lang="en-AU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AU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&gt;'</a:t>
            </a:r>
            <a:r>
              <a:rPr lang="en-AU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endParaRPr lang="en-AU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AU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AU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Loop through the props array wrapping each item in a &lt;li&gt;</a:t>
            </a:r>
            <a:endParaRPr lang="en-AU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AU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AU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AU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AU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books</a:t>
            </a:r>
            <a:r>
              <a:rPr lang="en-AU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AU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AU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AU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AU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book</a:t>
            </a:r>
            <a:r>
              <a:rPr lang="en-AU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AU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AU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AU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'&lt;li&gt;'</a:t>
            </a:r>
            <a:r>
              <a:rPr lang="en-AU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AU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book</a:t>
            </a:r>
            <a:r>
              <a:rPr lang="en-AU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AU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'&lt;/li&gt;'</a:t>
            </a:r>
            <a:r>
              <a:rPr lang="en-AU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AU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}).</a:t>
            </a:r>
            <a:r>
              <a:rPr lang="en-AU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lang="en-AU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en-AU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A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endParaRPr lang="en-AU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AU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AU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'&lt;/</a:t>
            </a:r>
            <a:r>
              <a:rPr lang="en-AU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AU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&gt;'</a:t>
            </a:r>
            <a:r>
              <a:rPr lang="en-AU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AU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AU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AU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AU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AU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};</a:t>
            </a:r>
          </a:p>
          <a:p>
            <a:br>
              <a:rPr lang="en-AU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AU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Render the template into the UI</a:t>
            </a:r>
            <a:endParaRPr lang="en-AU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AU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AU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AU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AU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AU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AU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en-AU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'#app'</a:t>
            </a:r>
            <a:r>
              <a:rPr lang="en-AU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AU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AU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AU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innerHTML</a:t>
            </a:r>
            <a:r>
              <a:rPr lang="en-AU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AU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en-AU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AU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AU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AU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Update the UI</a:t>
            </a:r>
            <a:endParaRPr lang="en-AU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AU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AU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AU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books</a:t>
            </a:r>
            <a:r>
              <a:rPr lang="en-AU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AU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-AU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'Harry Potter IV'</a:t>
            </a:r>
            <a:r>
              <a:rPr lang="en-AU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AU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AU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AU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books</a:t>
            </a:r>
            <a:r>
              <a:rPr lang="en-AU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AU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-AU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'Harry Potter V'</a:t>
            </a:r>
            <a:r>
              <a:rPr lang="en-AU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AU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AU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AU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innerHTML</a:t>
            </a:r>
            <a:r>
              <a:rPr lang="en-AU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AU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en-AU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AU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084216690"/>
      </p:ext>
    </p:extLst>
  </p:cSld>
  <p:clrMapOvr>
    <a:masterClrMapping/>
  </p:clrMapOvr>
  <p:transition spd="slow"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50DE0-65A2-1734-13C2-2CD217C3F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9434"/>
            <a:ext cx="10515600" cy="921254"/>
          </a:xfrm>
        </p:spPr>
        <p:txBody>
          <a:bodyPr anchor="ctr">
            <a:normAutofit/>
          </a:bodyPr>
          <a:lstStyle/>
          <a:p>
            <a:r>
              <a:rPr lang="en-AU" dirty="0"/>
              <a:t>Benefits of using components.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266246A-E7AF-022A-626A-AEE3B69B64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03570" y="1690688"/>
            <a:ext cx="10727987" cy="4397878"/>
          </a:xfrm>
        </p:spPr>
        <p:txBody>
          <a:bodyPr>
            <a:noAutofit/>
          </a:bodyPr>
          <a:lstStyle/>
          <a:p>
            <a:pPr marL="457200" indent="-457200">
              <a:lnSpc>
                <a:spcPct val="107000"/>
              </a:lnSpc>
              <a:spcAft>
                <a:spcPts val="1875"/>
              </a:spcAft>
              <a:buFont typeface="+mj-lt"/>
              <a:buAutoNum type="arabicPeriod"/>
            </a:pPr>
            <a:r>
              <a:rPr lang="en-AU" sz="2800" kern="0" dirty="0">
                <a:solidFill>
                  <a:schemeClr val="tx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AU" sz="2800" kern="0" dirty="0">
                <a:solidFill>
                  <a:schemeClr val="tx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e don’t have to worry about the current state of the UI.</a:t>
            </a:r>
            <a:endParaRPr lang="en-AU" sz="2800" kern="100" dirty="0">
              <a:solidFill>
                <a:schemeClr val="tx1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07000"/>
              </a:lnSpc>
              <a:spcAft>
                <a:spcPts val="1875"/>
              </a:spcAft>
              <a:buFont typeface="+mj-lt"/>
              <a:buAutoNum type="arabicPeriod"/>
            </a:pPr>
            <a:r>
              <a:rPr lang="en-AU" sz="2800" kern="0" dirty="0">
                <a:solidFill>
                  <a:schemeClr val="tx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we don’t have to target elements when we remove, add, or update anything. </a:t>
            </a:r>
          </a:p>
          <a:p>
            <a:pPr marL="457200" indent="-457200">
              <a:lnSpc>
                <a:spcPct val="107000"/>
              </a:lnSpc>
              <a:spcAft>
                <a:spcPts val="1875"/>
              </a:spcAft>
              <a:buFont typeface="+mj-lt"/>
              <a:buAutoNum type="arabicPeriod"/>
            </a:pPr>
            <a:r>
              <a:rPr lang="en-AU" sz="2800" kern="0" dirty="0">
                <a:solidFill>
                  <a:schemeClr val="tx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AU" sz="2800" kern="0" dirty="0">
                <a:solidFill>
                  <a:schemeClr val="tx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imply update the data &amp; our template handles the rest.</a:t>
            </a:r>
            <a:endParaRPr lang="en-AU" sz="2800" kern="100" dirty="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07000"/>
              </a:lnSpc>
              <a:spcAft>
                <a:spcPts val="1875"/>
              </a:spcAft>
              <a:buFont typeface="+mj-lt"/>
              <a:buAutoNum type="arabicPeriod"/>
            </a:pPr>
            <a:r>
              <a:rPr lang="en-AU" sz="2800" kern="0" dirty="0">
                <a:solidFill>
                  <a:schemeClr val="tx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AU" sz="2800" kern="0" dirty="0">
                <a:solidFill>
                  <a:schemeClr val="tx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s our apps grow, the UI is easier to manage.</a:t>
            </a:r>
            <a:endParaRPr lang="en-AU" sz="2800" kern="100" dirty="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9203838"/>
      </p:ext>
    </p:extLst>
  </p:cSld>
  <p:clrMapOvr>
    <a:masterClrMapping/>
  </p:clrMapOvr>
  <p:transition spd="slow"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50DE0-65A2-1734-13C2-2CD217C3F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9434"/>
            <a:ext cx="10515600" cy="921254"/>
          </a:xfrm>
        </p:spPr>
        <p:txBody>
          <a:bodyPr anchor="ctr">
            <a:normAutofit/>
          </a:bodyPr>
          <a:lstStyle/>
          <a:p>
            <a:r>
              <a:rPr lang="en-AU" dirty="0"/>
              <a:t>The Constructor Pattern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266246A-E7AF-022A-626A-AEE3B69B64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03571" y="2353131"/>
            <a:ext cx="5894961" cy="2151738"/>
          </a:xfrm>
        </p:spPr>
        <p:txBody>
          <a:bodyPr>
            <a:noAutofit/>
          </a:bodyPr>
          <a:lstStyle/>
          <a:p>
            <a:pPr marL="0" indent="0">
              <a:lnSpc>
                <a:spcPct val="107000"/>
              </a:lnSpc>
              <a:spcAft>
                <a:spcPts val="1875"/>
              </a:spcAft>
              <a:buNone/>
            </a:pPr>
            <a:r>
              <a:rPr lang="en-AU" sz="2800" kern="1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</a:t>
            </a:r>
            <a:r>
              <a:rPr lang="en-AU" sz="2800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sed to create objects with properties and methods</a:t>
            </a:r>
          </a:p>
          <a:p>
            <a:pPr marL="0" indent="0">
              <a:lnSpc>
                <a:spcPct val="107000"/>
              </a:lnSpc>
              <a:spcAft>
                <a:spcPts val="1875"/>
              </a:spcAft>
              <a:buNone/>
            </a:pPr>
            <a:r>
              <a:rPr lang="en-AU" sz="2800" kern="1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JavaScript f</a:t>
            </a:r>
            <a:r>
              <a:rPr lang="en-AU" sz="2800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unctions act as constructors for creating instances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45F1A6-E752-A68E-2E4D-B021F5545DAD}"/>
              </a:ext>
            </a:extLst>
          </p:cNvPr>
          <p:cNvSpPr txBox="1"/>
          <p:nvPr/>
        </p:nvSpPr>
        <p:spPr>
          <a:xfrm>
            <a:off x="6898532" y="1907570"/>
            <a:ext cx="497894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Constructor function</a:t>
            </a:r>
            <a:endParaRPr lang="en-AU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AU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AU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Person</a:t>
            </a:r>
            <a:r>
              <a:rPr lang="en-AU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AU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AU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AU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AU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AU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AU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AU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AU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AU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AU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AU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AU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AU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AU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AU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AU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AU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en-AU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Creating instances using the constructor</a:t>
            </a:r>
            <a:endParaRPr lang="en-AU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AU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AU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person1</a:t>
            </a:r>
            <a:r>
              <a:rPr lang="en-AU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AU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AU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Person</a:t>
            </a:r>
            <a:r>
              <a:rPr lang="en-AU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"Alice"</a:t>
            </a:r>
            <a:r>
              <a:rPr lang="en-AU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AU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25</a:t>
            </a:r>
            <a:r>
              <a:rPr lang="en-AU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AU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AU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person2</a:t>
            </a:r>
            <a:r>
              <a:rPr lang="en-AU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AU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AU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Person</a:t>
            </a:r>
            <a:r>
              <a:rPr lang="en-AU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"Bob"</a:t>
            </a:r>
            <a:r>
              <a:rPr lang="en-AU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AU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AU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AU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AU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6489611"/>
      </p:ext>
    </p:extLst>
  </p:cSld>
  <p:clrMapOvr>
    <a:masterClrMapping/>
  </p:clrMapOvr>
  <p:transition spd="slow"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50DE0-65A2-1734-13C2-2CD217C3F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9434"/>
            <a:ext cx="10515600" cy="921254"/>
          </a:xfrm>
        </p:spPr>
        <p:txBody>
          <a:bodyPr anchor="ctr">
            <a:normAutofit/>
          </a:bodyPr>
          <a:lstStyle/>
          <a:p>
            <a:r>
              <a:rPr lang="en-AU" dirty="0"/>
              <a:t>Using OOP principles with the Constructor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266246A-E7AF-022A-626A-AEE3B69B64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03571" y="2353131"/>
            <a:ext cx="5894961" cy="2151738"/>
          </a:xfrm>
        </p:spPr>
        <p:txBody>
          <a:bodyPr>
            <a:noAutofit/>
          </a:bodyPr>
          <a:lstStyle/>
          <a:p>
            <a:pPr marL="0" indent="0">
              <a:lnSpc>
                <a:spcPct val="107000"/>
              </a:lnSpc>
              <a:spcAft>
                <a:spcPts val="1875"/>
              </a:spcAft>
              <a:buNone/>
            </a:pPr>
            <a:r>
              <a:rPr lang="en-AU" sz="2800" b="1" i="1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Encapsulation</a:t>
            </a:r>
            <a:r>
              <a:rPr lang="en-AU" sz="2800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- properties and methods encapsulated within the constructor</a:t>
            </a:r>
          </a:p>
          <a:p>
            <a:pPr marL="0" indent="0">
              <a:lnSpc>
                <a:spcPct val="107000"/>
              </a:lnSpc>
              <a:spcAft>
                <a:spcPts val="1875"/>
              </a:spcAft>
              <a:buNone/>
            </a:pPr>
            <a:r>
              <a:rPr lang="en-AU" sz="2800" b="1" i="1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Abstraction </a:t>
            </a:r>
            <a:r>
              <a:rPr lang="en-AU" sz="2800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details of implementation abstracted away from the user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45F1A6-E752-A68E-2E4D-B021F5545DAD}"/>
              </a:ext>
            </a:extLst>
          </p:cNvPr>
          <p:cNvSpPr txBox="1"/>
          <p:nvPr/>
        </p:nvSpPr>
        <p:spPr>
          <a:xfrm>
            <a:off x="6772072" y="1907570"/>
            <a:ext cx="5212404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Constructor function </a:t>
            </a:r>
            <a:endParaRPr lang="en-AU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AU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AU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Circle</a:t>
            </a:r>
            <a:r>
              <a:rPr lang="en-AU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radius</a:t>
            </a:r>
            <a:r>
              <a:rPr lang="en-AU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AU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AU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AU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radius</a:t>
            </a:r>
            <a:r>
              <a:rPr lang="en-AU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AU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radius</a:t>
            </a:r>
            <a:r>
              <a:rPr lang="en-AU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AU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en-AU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AU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AU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calculateArea</a:t>
            </a:r>
            <a:r>
              <a:rPr lang="en-AU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AU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AU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AU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	</a:t>
            </a:r>
            <a:r>
              <a:rPr lang="en-AU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AU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lang="en-AU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AU" sz="16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PI</a:t>
            </a:r>
            <a:r>
              <a:rPr lang="en-AU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AU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	</a:t>
            </a:r>
            <a:r>
              <a:rPr lang="en-AU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lang="en-AU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AU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pow</a:t>
            </a:r>
            <a:r>
              <a:rPr lang="en-AU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AU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AU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radius</a:t>
            </a:r>
            <a:r>
              <a:rPr lang="en-AU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AU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AU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AU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};</a:t>
            </a:r>
          </a:p>
          <a:p>
            <a:r>
              <a:rPr lang="en-AU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AU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en-AU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Creating an instance</a:t>
            </a:r>
            <a:endParaRPr lang="en-AU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AU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AU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myCircle</a:t>
            </a:r>
            <a:r>
              <a:rPr lang="en-AU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AU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AU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Circle</a:t>
            </a:r>
            <a:r>
              <a:rPr lang="en-AU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AU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AU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en-AU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AU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AU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AU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myCircle</a:t>
            </a:r>
            <a:r>
              <a:rPr lang="en-AU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AU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calculateArea</a:t>
            </a:r>
            <a:r>
              <a:rPr lang="en-AU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br>
              <a:rPr lang="en-AU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AU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1A8407-F21A-40C7-C6BC-ECA70EE85A77}"/>
              </a:ext>
            </a:extLst>
          </p:cNvPr>
          <p:cNvSpPr txBox="1"/>
          <p:nvPr/>
        </p:nvSpPr>
        <p:spPr>
          <a:xfrm>
            <a:off x="6772072" y="4852824"/>
            <a:ext cx="6094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Abstraction</a:t>
            </a:r>
            <a:endParaRPr lang="en-AU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D37AB0-AE0D-F137-EF13-D611A1BFD9D3}"/>
              </a:ext>
            </a:extLst>
          </p:cNvPr>
          <p:cNvSpPr txBox="1"/>
          <p:nvPr/>
        </p:nvSpPr>
        <p:spPr>
          <a:xfrm>
            <a:off x="6898532" y="2631491"/>
            <a:ext cx="25899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AU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Encapsulation</a:t>
            </a:r>
            <a:endParaRPr lang="en-AU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615473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4" grpId="0"/>
      <p:bldP spid="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E5BE0C3-EF1C-88CA-09CD-09EA3C438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Calibri(Headings)"/>
              </a:rPr>
              <a:t>Challenge 3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525572-D81F-566D-32B2-72C62C0AC8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01B474AA-3961-E766-97DC-7EEBFC35A8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47450" y="4289650"/>
            <a:ext cx="180000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72757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8" presetClass="entr" presetSubtype="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DE5DE-913A-2A66-C1D4-C89F53456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Calibri" panose="020F0502020204030204" pitchFamily="34" charset="0"/>
                <a:cs typeface="Calibri" panose="020F0502020204030204" pitchFamily="34" charset="0"/>
              </a:rPr>
              <a:t>Challenge 3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9E4EE9-7D89-C753-D5DD-3020AA1F50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981765" cy="3553200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AU" sz="2800" dirty="0"/>
              <a:t>Create a constructor function for a "Book" with properties (title, author) and a method to display book information.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Hints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öhne"/>
              </a:rPr>
              <a:t>Use the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öhne Mono"/>
              </a:rPr>
              <a:t>Book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öhne"/>
              </a:rPr>
              <a:t> constructor to create instances.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öhne"/>
              </a:rPr>
              <a:t>Call a </a:t>
            </a:r>
            <a:r>
              <a:rPr kumimoji="0" lang="en-US" altLang="en-US" sz="2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öhne Mono"/>
              </a:rPr>
              <a:t>displayInfo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öhne"/>
              </a:rPr>
              <a:t> method on each instance to display the book information</a:t>
            </a:r>
            <a:endParaRPr lang="en-AU" sz="28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AU" sz="2800" dirty="0"/>
          </a:p>
          <a:p>
            <a:pPr marL="0" indent="0">
              <a:buNone/>
            </a:pPr>
            <a:endParaRPr lang="en-AU" sz="2800" dirty="0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92FE6EC4-38A3-6CEF-3EAD-2CB7D4684B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-278744"/>
            <a:ext cx="38472" cy="862289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98375" rIns="0" bIns="19837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3371760"/>
      </p:ext>
    </p:extLst>
  </p:cSld>
  <p:clrMapOvr>
    <a:masterClrMapping/>
  </p:clrMapOvr>
  <p:transition spd="slow"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50DE0-65A2-1734-13C2-2CD217C3F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9434"/>
            <a:ext cx="10515600" cy="921254"/>
          </a:xfrm>
        </p:spPr>
        <p:txBody>
          <a:bodyPr anchor="ctr">
            <a:normAutofit/>
          </a:bodyPr>
          <a:lstStyle/>
          <a:p>
            <a:r>
              <a:rPr lang="en-AU" b="1" dirty="0">
                <a:solidFill>
                  <a:schemeClr val="tx1"/>
                </a:solidFill>
              </a:rPr>
              <a:t>Using state based components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266246A-E7AF-022A-626A-AEE3B69B64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2444645"/>
            <a:ext cx="5543145" cy="3129303"/>
          </a:xfrm>
        </p:spPr>
        <p:txBody>
          <a:bodyPr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T Sans" panose="020B0503020203020204" pitchFamily="34" charset="0"/>
                <a:ea typeface="Times New Roman" panose="02020603050405020304" pitchFamily="18" charset="0"/>
              </a:rPr>
              <a:t>For our book lists we need a component to use with different elements, data, and templates.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T Sans" panose="020B0503020203020204" pitchFamily="34" charset="0"/>
                <a:ea typeface="Times New Roman" panose="02020603050405020304" pitchFamily="18" charset="0"/>
              </a:rPr>
              <a:t>Let’s start by creating a new component using a constructor pattern…</a:t>
            </a:r>
            <a:endParaRPr lang="en-AU" sz="2800" dirty="0">
              <a:solidFill>
                <a:schemeClr val="tx1"/>
              </a:solidFill>
            </a:endParaRP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4791F07E-110F-AF88-4EC2-A483A5105A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1344" y="3024942"/>
            <a:ext cx="5543144" cy="196870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AU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AU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8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MyListComponent</a:t>
            </a:r>
            <a:r>
              <a:rPr lang="en-AU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AU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AU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AU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AU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selector</a:t>
            </a:r>
            <a:r>
              <a:rPr lang="en-AU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AU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options</a:t>
            </a:r>
            <a:r>
              <a:rPr lang="en-AU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AU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	…</a:t>
            </a:r>
          </a:p>
          <a:p>
            <a:pPr marL="0" indent="0">
              <a:buNone/>
            </a:pPr>
            <a:r>
              <a:rPr lang="en-AU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831988243"/>
      </p:ext>
    </p:extLst>
  </p:cSld>
  <p:clrMapOvr>
    <a:masterClrMapping/>
  </p:clrMapOvr>
  <p:transition spd="slow"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50DE0-65A2-1734-13C2-2CD217C3F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9434"/>
            <a:ext cx="10515600" cy="921254"/>
          </a:xfrm>
        </p:spPr>
        <p:txBody>
          <a:bodyPr anchor="ctr">
            <a:normAutofit/>
          </a:bodyPr>
          <a:lstStyle/>
          <a:p>
            <a:r>
              <a:rPr lang="en-AU" b="1" dirty="0"/>
              <a:t>Remember this principle…</a:t>
            </a:r>
            <a:endParaRPr lang="en-A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266246A-E7AF-022A-626A-AEE3B69B64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915430"/>
            <a:ext cx="9813587" cy="297758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AU" sz="3200" dirty="0"/>
              <a:t>We need three things:</a:t>
            </a:r>
          </a:p>
          <a:p>
            <a:r>
              <a:rPr lang="en-AU" sz="3200" dirty="0"/>
              <a:t>the data object</a:t>
            </a:r>
          </a:p>
          <a:p>
            <a:r>
              <a:rPr lang="en-AU" sz="3200" dirty="0"/>
              <a:t>the template for how the UI should look based on different data states</a:t>
            </a:r>
          </a:p>
          <a:p>
            <a:r>
              <a:rPr lang="en-AU" sz="3200" dirty="0"/>
              <a:t>a way to render the template into the DOM</a:t>
            </a:r>
          </a:p>
        </p:txBody>
      </p:sp>
    </p:spTree>
    <p:extLst>
      <p:ext uri="{BB962C8B-B14F-4D97-AF65-F5344CB8AC3E}">
        <p14:creationId xmlns:p14="http://schemas.microsoft.com/office/powerpoint/2010/main" val="975701951"/>
      </p:ext>
    </p:extLst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E5BE0C3-EF1C-88CA-09CD-09EA3C438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Introduction to State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525572-D81F-566D-32B2-72C62C0AC8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63561981"/>
      </p:ext>
    </p:extLst>
  </p:cSld>
  <p:clrMapOvr>
    <a:masterClrMapping/>
  </p:clrMapOvr>
  <p:transition spd="slow"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50DE0-65A2-1734-13C2-2CD217C3F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6007"/>
            <a:ext cx="10515600" cy="921254"/>
          </a:xfrm>
        </p:spPr>
        <p:txBody>
          <a:bodyPr anchor="ctr">
            <a:normAutofit/>
          </a:bodyPr>
          <a:lstStyle/>
          <a:p>
            <a:r>
              <a:rPr lang="en-AU" b="1" dirty="0">
                <a:solidFill>
                  <a:schemeClr val="tx1"/>
                </a:solidFill>
              </a:rPr>
              <a:t>Using state-based components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266246A-E7AF-022A-626A-AEE3B69B64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28472" y="1899895"/>
            <a:ext cx="5543145" cy="4695458"/>
          </a:xfrm>
        </p:spPr>
        <p:txBody>
          <a:bodyPr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T Sans" panose="020B0503020203020204" pitchFamily="34" charset="0"/>
                <a:ea typeface="Times New Roman" panose="02020603050405020304" pitchFamily="18" charset="0"/>
              </a:rPr>
              <a:t>In our constructor, we accept two arguments: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altLang="en-US" sz="2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PT Sans" panose="020B0503020203020204" pitchFamily="34" charset="0"/>
              <a:ea typeface="Times New Roman" panose="02020603050405020304" pitchFamily="18" charset="0"/>
            </a:endParaRP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AU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T Sans" panose="020B0503020203020204" pitchFamily="34" charset="0"/>
                <a:ea typeface="Times New Roman" panose="02020603050405020304" pitchFamily="18" charset="0"/>
              </a:rPr>
              <a:t>the selector for the element to render our template into</a:t>
            </a: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AU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T Sans" panose="020B0503020203020204" pitchFamily="34" charset="0"/>
                <a:ea typeface="Times New Roman" panose="02020603050405020304" pitchFamily="18" charset="0"/>
              </a:rPr>
              <a:t>An object with our data and template.</a:t>
            </a: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AU" altLang="en-US" sz="2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T Sans" panose="020B0503020203020204" pitchFamily="34" charset="0"/>
                <a:ea typeface="Times New Roman" panose="02020603050405020304" pitchFamily="18" charset="0"/>
              </a:rPr>
              <a:t>We save each </a:t>
            </a:r>
            <a:r>
              <a:rPr kumimoji="0" lang="en-AU" altLang="en-US" sz="2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T Sans" panose="020B0503020203020204" pitchFamily="34" charset="0"/>
                <a:ea typeface="Times New Roman" panose="02020603050405020304" pitchFamily="18" charset="0"/>
              </a:rPr>
              <a:t>option</a:t>
            </a:r>
            <a:r>
              <a:rPr kumimoji="0" lang="en-AU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T Sans" panose="020B0503020203020204" pitchFamily="34" charset="0"/>
                <a:ea typeface="Times New Roman" panose="02020603050405020304" pitchFamily="18" charset="0"/>
              </a:rPr>
              <a:t> as a property using the </a:t>
            </a:r>
            <a:r>
              <a:rPr kumimoji="0" lang="en-AU" altLang="en-US" sz="2600" b="1" i="1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this</a:t>
            </a:r>
            <a:r>
              <a:rPr kumimoji="0" lang="en-AU" altLang="en-US" sz="2600" b="1" i="1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PT Sans" panose="020B0503020203020204" pitchFamily="34" charset="0"/>
                <a:ea typeface="Times New Roman" panose="02020603050405020304" pitchFamily="18" charset="0"/>
              </a:rPr>
              <a:t> </a:t>
            </a:r>
            <a:r>
              <a:rPr kumimoji="0" lang="en-AU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T Sans" panose="020B0503020203020204" pitchFamily="34" charset="0"/>
                <a:ea typeface="Times New Roman" panose="02020603050405020304" pitchFamily="18" charset="0"/>
              </a:rPr>
              <a:t>keyword.</a:t>
            </a:r>
            <a:endParaRPr kumimoji="0" lang="en-AU" altLang="en-US" sz="2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AU" sz="2800" dirty="0">
              <a:solidFill>
                <a:schemeClr val="tx1"/>
              </a:solidFill>
            </a:endParaRP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4791F07E-110F-AF88-4EC2-A483A5105A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84068" y="2444646"/>
            <a:ext cx="5756016" cy="196870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AU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AU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8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MyListComponent</a:t>
            </a:r>
            <a:r>
              <a:rPr lang="en-AU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AU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AU" sz="1800" dirty="0">
                <a:solidFill>
                  <a:srgbClr val="569CD6"/>
                </a:solidFill>
                <a:latin typeface="Consolas" panose="020B0609020204030204" pitchFamily="49" charset="0"/>
              </a:rPr>
              <a:t>    </a:t>
            </a:r>
            <a:r>
              <a:rPr lang="en-AU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AU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AU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selector</a:t>
            </a:r>
            <a:r>
              <a:rPr lang="en-AU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AU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options</a:t>
            </a:r>
            <a:r>
              <a:rPr lang="en-AU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AU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	</a:t>
            </a:r>
            <a:r>
              <a:rPr lang="en-AU" sz="1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AU" sz="18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AU" sz="1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lang="en-AU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AU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				</a:t>
            </a:r>
            <a:r>
              <a:rPr lang="en-AU" sz="1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AU" sz="18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AU" sz="1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en-AU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selector</a:t>
            </a:r>
            <a:r>
              <a:rPr lang="en-AU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AU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	</a:t>
            </a:r>
            <a:r>
              <a:rPr lang="en-AU" sz="1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AU" sz="18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AU" sz="1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AU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AU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options</a:t>
            </a:r>
            <a:r>
              <a:rPr lang="en-AU" sz="18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AU" sz="1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AU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AU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	</a:t>
            </a:r>
            <a:r>
              <a:rPr lang="en-AU" sz="1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AU" sz="18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AU" sz="1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en-AU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AU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options</a:t>
            </a:r>
            <a:r>
              <a:rPr lang="en-AU" sz="18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AU" sz="1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en-AU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AU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32534941"/>
      </p:ext>
    </p:extLst>
  </p:cSld>
  <p:clrMapOvr>
    <a:masterClrMapping/>
  </p:clrMapOvr>
  <p:transition spd="slow"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50DE0-65A2-1734-13C2-2CD217C3F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6007"/>
            <a:ext cx="10515600" cy="921254"/>
          </a:xfrm>
        </p:spPr>
        <p:txBody>
          <a:bodyPr anchor="ctr">
            <a:normAutofit/>
          </a:bodyPr>
          <a:lstStyle/>
          <a:p>
            <a:r>
              <a:rPr lang="en-AU" b="1" dirty="0">
                <a:solidFill>
                  <a:schemeClr val="tx1"/>
                </a:solidFill>
              </a:rPr>
              <a:t>Getting the data &amp; the template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266246A-E7AF-022A-626A-AEE3B69B64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2491781"/>
            <a:ext cx="5257800" cy="1874437"/>
          </a:xfrm>
        </p:spPr>
        <p:txBody>
          <a:bodyPr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T Sans" panose="020B0503020203020204" pitchFamily="34" charset="0"/>
                <a:ea typeface="Times New Roman" panose="02020603050405020304" pitchFamily="18" charset="0"/>
              </a:rPr>
              <a:t>Now, we </a:t>
            </a:r>
            <a:r>
              <a:rPr kumimoji="0" lang="en-AU" altLang="en-US" sz="2800" b="1" i="1" u="none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  <a:latin typeface="PT Sans" panose="020B0503020203020204" pitchFamily="34" charset="0"/>
                <a:ea typeface="Times New Roman" panose="02020603050405020304" pitchFamily="18" charset="0"/>
              </a:rPr>
              <a:t>instantiate</a:t>
            </a:r>
            <a:r>
              <a:rPr kumimoji="0" lang="en-AU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T Sans" panose="020B0503020203020204" pitchFamily="34" charset="0"/>
                <a:ea typeface="Times New Roman" panose="02020603050405020304" pitchFamily="18" charset="0"/>
              </a:rPr>
              <a:t> a new version of our component by using the </a:t>
            </a:r>
            <a:r>
              <a:rPr kumimoji="0" lang="en-AU" altLang="en-US" sz="28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PT Sans" panose="020B0503020203020204" pitchFamily="34" charset="0"/>
                <a:ea typeface="Times New Roman" panose="02020603050405020304" pitchFamily="18" charset="0"/>
              </a:rPr>
              <a:t>new</a:t>
            </a:r>
            <a:r>
              <a:rPr kumimoji="0" lang="en-AU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T Sans" panose="020B0503020203020204" pitchFamily="34" charset="0"/>
                <a:ea typeface="Times New Roman" panose="02020603050405020304" pitchFamily="18" charset="0"/>
              </a:rPr>
              <a:t> operator and passing in our options.</a:t>
            </a:r>
            <a:endParaRPr kumimoji="0" lang="en-AU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AU" sz="2800" dirty="0">
              <a:solidFill>
                <a:schemeClr val="tx1"/>
              </a:solidFill>
            </a:endParaRP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4791F07E-110F-AF88-4EC2-A483A5105A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19344" y="1556426"/>
            <a:ext cx="6096000" cy="481519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AU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The list of books</a:t>
            </a:r>
            <a:endParaRPr lang="en-AU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AU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AU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AU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AU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AU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MyListComponent</a:t>
            </a:r>
            <a:r>
              <a:rPr lang="en-AU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'#app'</a:t>
            </a:r>
            <a:r>
              <a:rPr lang="en-AU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{</a:t>
            </a:r>
          </a:p>
          <a:p>
            <a:pPr marL="0" indent="0">
              <a:buNone/>
            </a:pPr>
            <a:r>
              <a:rPr lang="en-AU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data:</a:t>
            </a:r>
            <a:r>
              <a:rPr lang="en-AU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AU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AU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books:</a:t>
            </a:r>
            <a:r>
              <a:rPr lang="en-AU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AU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'Harry Potter I'</a:t>
            </a:r>
            <a:r>
              <a:rPr lang="en-AU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AU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'Harry Potter II’</a:t>
            </a:r>
            <a:r>
              <a:rPr lang="en-AU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	</a:t>
            </a:r>
            <a:r>
              <a:rPr lang="en-AU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'Harry Potter III'</a:t>
            </a:r>
            <a:r>
              <a:rPr lang="en-AU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en-AU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},</a:t>
            </a:r>
          </a:p>
          <a:p>
            <a:pPr marL="0" indent="0">
              <a:buNone/>
            </a:pPr>
            <a:r>
              <a:rPr lang="en-AU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en-AU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AU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AU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AU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AU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AU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AU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AU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AU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endParaRPr lang="en-AU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AU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AU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'&lt;</a:t>
            </a:r>
            <a:r>
              <a:rPr lang="en-AU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AU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&gt;'</a:t>
            </a:r>
            <a:r>
              <a:rPr lang="en-AU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endParaRPr lang="en-AU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AU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AU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AU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AU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books</a:t>
            </a:r>
            <a:r>
              <a:rPr lang="en-AU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AU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AU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AU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AU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book</a:t>
            </a:r>
            <a:r>
              <a:rPr lang="en-AU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AU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AU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AU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'&lt;li&gt;'</a:t>
            </a:r>
            <a:r>
              <a:rPr lang="en-AU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AU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book</a:t>
            </a:r>
            <a:r>
              <a:rPr lang="en-AU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AU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'&lt;/li&gt;'</a:t>
            </a:r>
            <a:r>
              <a:rPr lang="en-AU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AU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}).</a:t>
            </a:r>
            <a:r>
              <a:rPr lang="en-AU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lang="en-AU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en-AU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AU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endParaRPr lang="en-AU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AU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AU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'&lt;/</a:t>
            </a:r>
            <a:r>
              <a:rPr lang="en-AU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AU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&gt;'</a:t>
            </a:r>
            <a:r>
              <a:rPr lang="en-AU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AU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AU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AU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AU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AU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buNone/>
            </a:pPr>
            <a:r>
              <a:rPr lang="en-AU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pPr marL="0" indent="0">
              <a:buNone/>
            </a:pPr>
            <a:br>
              <a:rPr lang="en-AU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AU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0969105"/>
      </p:ext>
    </p:extLst>
  </p:cSld>
  <p:clrMapOvr>
    <a:masterClrMapping/>
  </p:clrMapOvr>
  <p:transition spd="slow"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50DE0-65A2-1734-13C2-2CD217C3F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6007"/>
            <a:ext cx="10515600" cy="921254"/>
          </a:xfrm>
        </p:spPr>
        <p:txBody>
          <a:bodyPr anchor="ctr">
            <a:normAutofit/>
          </a:bodyPr>
          <a:lstStyle/>
          <a:p>
            <a:r>
              <a:rPr lang="en-AU" b="1" dirty="0">
                <a:solidFill>
                  <a:schemeClr val="tx1"/>
                </a:solidFill>
              </a:rPr>
              <a:t>Using </a:t>
            </a:r>
            <a:r>
              <a:rPr lang="en-AU" b="1" dirty="0">
                <a:solidFill>
                  <a:schemeClr val="bg2"/>
                </a:solidFill>
              </a:rPr>
              <a:t>this</a:t>
            </a:r>
            <a:r>
              <a:rPr lang="en-AU" b="1" dirty="0">
                <a:solidFill>
                  <a:schemeClr val="tx1"/>
                </a:solidFill>
              </a:rPr>
              <a:t> to render the data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266246A-E7AF-022A-626A-AEE3B69B64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0106" y="2398618"/>
            <a:ext cx="6146260" cy="3218355"/>
          </a:xfrm>
        </p:spPr>
        <p:txBody>
          <a:bodyPr>
            <a:noAutofit/>
          </a:bodyPr>
          <a:lstStyle/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AU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T Sans" panose="020B0503020203020204" pitchFamily="34" charset="0"/>
                <a:ea typeface="Times New Roman" panose="02020603050405020304" pitchFamily="18" charset="0"/>
              </a:rPr>
              <a:t>Because we used a constructor pattern: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en-AU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PT Sans" panose="020B0503020203020204" pitchFamily="34" charset="0"/>
              <a:ea typeface="Times New Roman" panose="02020603050405020304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AU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T Sans" panose="020B0503020203020204" pitchFamily="34" charset="0"/>
                <a:ea typeface="Times New Roman" panose="02020603050405020304" pitchFamily="18" charset="0"/>
              </a:rPr>
              <a:t>we can add a </a:t>
            </a:r>
            <a:r>
              <a:rPr kumimoji="0" lang="en-AU" altLang="en-US" sz="2800" b="1" i="0" u="none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  <a:latin typeface="PT Sans" panose="020B0503020203020204" pitchFamily="34" charset="0"/>
                <a:ea typeface="Times New Roman" panose="02020603050405020304" pitchFamily="18" charset="0"/>
              </a:rPr>
              <a:t>render() </a:t>
            </a:r>
            <a:r>
              <a:rPr kumimoji="0" lang="en-AU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T Sans" panose="020B0503020203020204" pitchFamily="34" charset="0"/>
                <a:ea typeface="Times New Roman" panose="02020603050405020304" pitchFamily="18" charset="0"/>
              </a:rPr>
              <a:t>method to the </a:t>
            </a:r>
            <a:r>
              <a:rPr kumimoji="0" lang="en-AU" altLang="en-US" sz="2800" b="1" i="0" u="none" strike="noStrike" cap="none" normalizeH="0" baseline="0" dirty="0" err="1">
                <a:ln>
                  <a:noFill/>
                </a:ln>
                <a:solidFill>
                  <a:schemeClr val="accent3"/>
                </a:solidFill>
                <a:effectLst/>
                <a:latin typeface="PT Sans" panose="020B0503020203020204" pitchFamily="34" charset="0"/>
                <a:ea typeface="Times New Roman" panose="02020603050405020304" pitchFamily="18" charset="0"/>
              </a:rPr>
              <a:t>MyListComponent</a:t>
            </a:r>
            <a:r>
              <a:rPr kumimoji="0" lang="en-AU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PT Sans" panose="020B0503020203020204" pitchFamily="34" charset="0"/>
                <a:ea typeface="Times New Roman" panose="02020603050405020304" pitchFamily="18" charset="0"/>
              </a:rPr>
              <a:t>.</a:t>
            </a:r>
            <a:r>
              <a:rPr kumimoji="0" lang="en-AU" altLang="en-US" sz="2800" b="1" i="0" u="none" strike="noStrike" cap="none" normalizeH="0" baseline="0" dirty="0" err="1">
                <a:ln>
                  <a:noFill/>
                </a:ln>
                <a:solidFill>
                  <a:schemeClr val="bg2"/>
                </a:solidFill>
                <a:effectLst/>
                <a:latin typeface="PT Sans" panose="020B0503020203020204" pitchFamily="34" charset="0"/>
                <a:ea typeface="Times New Roman" panose="02020603050405020304" pitchFamily="18" charset="0"/>
              </a:rPr>
              <a:t>prototype</a:t>
            </a:r>
            <a:endParaRPr lang="en-AU" sz="1600" b="1" dirty="0">
              <a:solidFill>
                <a:schemeClr val="bg2"/>
              </a:solidFill>
              <a:latin typeface="Arial Unicode MS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AU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T Sans" panose="020B0503020203020204" pitchFamily="34" charset="0"/>
                <a:ea typeface="Times New Roman" panose="02020603050405020304" pitchFamily="18" charset="0"/>
              </a:rPr>
              <a:t>we access to </a:t>
            </a:r>
            <a:r>
              <a:rPr kumimoji="0" lang="en-AU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T Sans" panose="020B0503020203020204" pitchFamily="34" charset="0"/>
                <a:ea typeface="Times New Roman" panose="02020603050405020304" pitchFamily="18" charset="0"/>
              </a:rPr>
              <a:t>all </a:t>
            </a:r>
            <a:r>
              <a:rPr kumimoji="0" lang="en-AU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T Sans" panose="020B0503020203020204" pitchFamily="34" charset="0"/>
                <a:ea typeface="Times New Roman" panose="02020603050405020304" pitchFamily="18" charset="0"/>
              </a:rPr>
              <a:t>of the properties set to </a:t>
            </a:r>
            <a:r>
              <a:rPr kumimoji="0" lang="en-AU" altLang="en-US" sz="28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PT Sans" panose="020B0503020203020204" pitchFamily="34" charset="0"/>
                <a:ea typeface="Times New Roman" panose="02020603050405020304" pitchFamily="18" charset="0"/>
              </a:rPr>
              <a:t>this</a:t>
            </a:r>
            <a:r>
              <a:rPr kumimoji="0" lang="en-AU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T Sans" panose="020B0503020203020204" pitchFamily="34" charset="0"/>
                <a:ea typeface="Times New Roman" panose="02020603050405020304" pitchFamily="18" charset="0"/>
              </a:rPr>
              <a:t> </a:t>
            </a:r>
            <a:r>
              <a:rPr kumimoji="0" lang="en-AU" altLang="en-US" sz="28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T Sans" panose="020B0503020203020204" pitchFamily="34" charset="0"/>
                <a:ea typeface="Times New Roman" panose="02020603050405020304" pitchFamily="18" charset="0"/>
              </a:rPr>
              <a:t>for use in the </a:t>
            </a:r>
            <a:r>
              <a:rPr kumimoji="0" lang="en-AU" altLang="en-US" sz="2800" b="1" u="none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  <a:latin typeface="PT Sans" panose="020B0503020203020204" pitchFamily="34" charset="0"/>
                <a:ea typeface="Times New Roman" panose="02020603050405020304" pitchFamily="18" charset="0"/>
              </a:rPr>
              <a:t>render() </a:t>
            </a:r>
            <a:r>
              <a:rPr kumimoji="0" lang="en-AU" altLang="en-US" sz="28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T Sans" panose="020B0503020203020204" pitchFamily="34" charset="0"/>
                <a:ea typeface="Times New Roman" panose="02020603050405020304" pitchFamily="18" charset="0"/>
              </a:rPr>
              <a:t>function</a:t>
            </a:r>
            <a:endParaRPr lang="en-AU" sz="2800" dirty="0">
              <a:solidFill>
                <a:schemeClr val="tx1"/>
              </a:solidFill>
            </a:endParaRP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4791F07E-110F-AF88-4EC2-A483A5105A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59556" y="2500010"/>
            <a:ext cx="4620639" cy="270428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AU" sz="1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/**</a:t>
            </a:r>
            <a:endParaRPr lang="en-AU" sz="1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AU" sz="1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* Render a new UI</a:t>
            </a:r>
            <a:endParaRPr lang="en-AU" sz="1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AU" sz="1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*/</a:t>
            </a:r>
            <a:endParaRPr lang="en-AU" sz="1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AU" sz="18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MyListComponent</a:t>
            </a:r>
            <a:r>
              <a:rPr lang="en-AU" sz="18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AU" sz="1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prototype</a:t>
            </a:r>
            <a:r>
              <a:rPr lang="en-AU" sz="18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AU" sz="1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lang="en-AU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AU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AU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() {</a:t>
            </a:r>
          </a:p>
          <a:p>
            <a:pPr marL="0" indent="0">
              <a:buNone/>
            </a:pPr>
            <a:r>
              <a:rPr lang="en-AU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pPr marL="0" indent="0">
              <a:buNone/>
            </a:pPr>
            <a:r>
              <a:rPr lang="en-AU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br>
              <a:rPr lang="en-AU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AU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DE74E94C-E78D-B185-D19E-751C04B350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2406"/>
            <a:ext cx="219932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altLang="en-US" sz="1300" b="0" i="0" u="none" strike="noStrike" cap="none" normalizeH="0" baseline="0" dirty="0">
                <a:ln>
                  <a:noFill/>
                </a:ln>
                <a:solidFill>
                  <a:srgbClr val="272727"/>
                </a:solidFill>
                <a:effectLst/>
                <a:latin typeface="PT Sans" panose="020B0503020203020204" pitchFamily="34" charset="0"/>
                <a:ea typeface="Times New Roman" panose="02020603050405020304" pitchFamily="18" charset="0"/>
              </a:rPr>
              <a:t>.</a:t>
            </a:r>
            <a:endParaRPr kumimoji="0" lang="en-AU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5120592"/>
      </p:ext>
    </p:extLst>
  </p:cSld>
  <p:clrMapOvr>
    <a:masterClrMapping/>
  </p:clrMapOvr>
  <p:transition spd="slow"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50DE0-65A2-1734-13C2-2CD217C3F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6007"/>
            <a:ext cx="10515600" cy="921254"/>
          </a:xfrm>
        </p:spPr>
        <p:txBody>
          <a:bodyPr anchor="ctr">
            <a:normAutofit/>
          </a:bodyPr>
          <a:lstStyle/>
          <a:p>
            <a:r>
              <a:rPr lang="en-AU" b="1" dirty="0">
                <a:solidFill>
                  <a:schemeClr val="tx1"/>
                </a:solidFill>
              </a:rPr>
              <a:t>Injecting the data into the DOM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266246A-E7AF-022A-626A-AEE3B69B64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0106" y="2141584"/>
            <a:ext cx="6146260" cy="3218355"/>
          </a:xfrm>
        </p:spPr>
        <p:txBody>
          <a:bodyPr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T Sans" panose="020B0503020203020204" pitchFamily="34" charset="0"/>
                <a:ea typeface="Times New Roman" panose="02020603050405020304" pitchFamily="18" charset="0"/>
              </a:rPr>
              <a:t>We will use our access to the properties of </a:t>
            </a:r>
            <a:r>
              <a:rPr kumimoji="0" lang="en-AU" altLang="en-US" sz="28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PT Sans" panose="020B0503020203020204" pitchFamily="34" charset="0"/>
                <a:ea typeface="Times New Roman" panose="02020603050405020304" pitchFamily="18" charset="0"/>
              </a:rPr>
              <a:t>this</a:t>
            </a:r>
            <a:r>
              <a:rPr kumimoji="0" lang="en-AU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T Sans" panose="020B0503020203020204" pitchFamily="34" charset="0"/>
                <a:ea typeface="Times New Roman" panose="02020603050405020304" pitchFamily="18" charset="0"/>
              </a:rPr>
              <a:t> to: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PT Sans" panose="020B0503020203020204" pitchFamily="34" charset="0"/>
              <a:ea typeface="Times New Roman" panose="02020603050405020304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AU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T Sans" panose="020B0503020203020204" pitchFamily="34" charset="0"/>
                <a:ea typeface="Times New Roman" panose="02020603050405020304" pitchFamily="18" charset="0"/>
              </a:rPr>
              <a:t>pass the data </a:t>
            </a:r>
            <a:r>
              <a:rPr lang="en-AU" altLang="en-US" sz="2800" dirty="0">
                <a:solidFill>
                  <a:schemeClr val="tx1"/>
                </a:solidFill>
                <a:latin typeface="PT Sans" panose="020B0503020203020204" pitchFamily="34" charset="0"/>
                <a:ea typeface="Times New Roman" panose="02020603050405020304" pitchFamily="18" charset="0"/>
              </a:rPr>
              <a:t>to the template </a:t>
            </a:r>
            <a:r>
              <a:rPr kumimoji="0" lang="en-AU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T Sans" panose="020B0503020203020204" pitchFamily="34" charset="0"/>
                <a:ea typeface="Times New Roman" panose="02020603050405020304" pitchFamily="18" charset="0"/>
              </a:rPr>
              <a:t>function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AU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T Sans" panose="020B0503020203020204" pitchFamily="34" charset="0"/>
                <a:ea typeface="Times New Roman" panose="02020603050405020304" pitchFamily="18" charset="0"/>
              </a:rPr>
              <a:t>inject the resulting HTML into the selected element</a:t>
            </a:r>
            <a:endParaRPr kumimoji="0" lang="en-AU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4791F07E-110F-AF88-4EC2-A483A5105A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58062" y="2398616"/>
            <a:ext cx="4961108" cy="270428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AU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/**</a:t>
            </a:r>
            <a:endParaRPr lang="en-AU" sz="2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AU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* Render a new UI</a:t>
            </a:r>
            <a:endParaRPr lang="en-AU" sz="2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AU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*/</a:t>
            </a:r>
            <a:endParaRPr lang="en-AU" sz="2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AU" sz="2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MyListComponent</a:t>
            </a:r>
            <a:r>
              <a:rPr lang="en-AU" sz="2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AU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prototype</a:t>
            </a:r>
            <a:r>
              <a:rPr lang="en-AU" sz="2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AU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lang="en-AU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AU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AU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() {</a:t>
            </a:r>
          </a:p>
          <a:p>
            <a:pPr marL="0" indent="0">
              <a:buNone/>
            </a:pPr>
            <a:r>
              <a:rPr lang="en-AU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2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AU" sz="2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AU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elem</a:t>
            </a:r>
            <a:r>
              <a:rPr lang="en-AU" sz="2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AU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innerHTML</a:t>
            </a:r>
            <a:r>
              <a:rPr lang="en-AU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AU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	</a:t>
            </a:r>
            <a:r>
              <a:rPr lang="en-AU" sz="2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AU" sz="2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AU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en-AU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2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AU" sz="2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AU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AU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AU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endParaRPr lang="en-AU" sz="1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AU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AU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DE74E94C-E78D-B185-D19E-751C04B350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2406"/>
            <a:ext cx="219932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altLang="en-US" sz="1300" b="0" i="0" u="none" strike="noStrike" cap="none" normalizeH="0" baseline="0" dirty="0">
                <a:ln>
                  <a:noFill/>
                </a:ln>
                <a:solidFill>
                  <a:srgbClr val="272727"/>
                </a:solidFill>
                <a:effectLst/>
                <a:latin typeface="PT Sans" panose="020B0503020203020204" pitchFamily="34" charset="0"/>
                <a:ea typeface="Times New Roman" panose="02020603050405020304" pitchFamily="18" charset="0"/>
              </a:rPr>
              <a:t>.</a:t>
            </a:r>
            <a:endParaRPr kumimoji="0" lang="en-AU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6055906"/>
      </p:ext>
    </p:extLst>
  </p:cSld>
  <p:clrMapOvr>
    <a:masterClrMapping/>
  </p:clrMapOvr>
  <p:transition spd="slow"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50DE0-65A2-1734-13C2-2CD217C3F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6007"/>
            <a:ext cx="10515600" cy="921254"/>
          </a:xfrm>
        </p:spPr>
        <p:txBody>
          <a:bodyPr anchor="ctr">
            <a:normAutofit/>
          </a:bodyPr>
          <a:lstStyle/>
          <a:p>
            <a:r>
              <a:rPr lang="en-AU" b="1" dirty="0">
                <a:solidFill>
                  <a:schemeClr val="tx1"/>
                </a:solidFill>
              </a:rPr>
              <a:t>Updating the DOM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266246A-E7AF-022A-626A-AEE3B69B64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0379" y="2595975"/>
            <a:ext cx="5504234" cy="2566603"/>
          </a:xfrm>
        </p:spPr>
        <p:txBody>
          <a:bodyPr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AU" altLang="en-US" sz="2800" dirty="0">
                <a:solidFill>
                  <a:schemeClr val="tx1"/>
                </a:solidFill>
                <a:latin typeface="PT Sans" panose="020B0503020203020204" pitchFamily="34" charset="0"/>
                <a:ea typeface="Times New Roman" panose="02020603050405020304" pitchFamily="18" charset="0"/>
              </a:rPr>
              <a:t>When we</a:t>
            </a:r>
            <a:r>
              <a:rPr kumimoji="0" lang="en-AU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T Sans" panose="020B0503020203020204" pitchFamily="34" charset="0"/>
                <a:ea typeface="Times New Roman" panose="02020603050405020304" pitchFamily="18" charset="0"/>
              </a:rPr>
              <a:t> want to render our UI, run the </a:t>
            </a:r>
            <a:r>
              <a:rPr kumimoji="0" lang="en-AU" altLang="en-US" sz="2800" b="1" i="0" u="none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  <a:latin typeface="PT Sans" panose="020B0503020203020204" pitchFamily="34" charset="0"/>
                <a:ea typeface="Times New Roman" panose="02020603050405020304" pitchFamily="18" charset="0"/>
              </a:rPr>
              <a:t>render() </a:t>
            </a:r>
            <a:r>
              <a:rPr kumimoji="0" lang="en-AU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T Sans" panose="020B0503020203020204" pitchFamily="34" charset="0"/>
                <a:ea typeface="Times New Roman" panose="02020603050405020304" pitchFamily="18" charset="0"/>
              </a:rPr>
              <a:t>method on your specific instance.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T Sans" panose="020B0503020203020204" pitchFamily="34" charset="0"/>
                <a:ea typeface="Times New Roman" panose="02020603050405020304" pitchFamily="18" charset="0"/>
              </a:rPr>
              <a:t>Here we add two new books to our list.</a:t>
            </a:r>
            <a:endParaRPr kumimoji="0" lang="en-AU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4791F07E-110F-AF88-4EC2-A483A5105A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91073" y="2466710"/>
            <a:ext cx="5700407" cy="296132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AU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Update the UI</a:t>
            </a:r>
            <a:endParaRPr lang="en-AU" sz="2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AU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AU" sz="2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AU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AU" sz="2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AU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books</a:t>
            </a:r>
            <a:r>
              <a:rPr lang="en-AU" sz="2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AU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-AU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'Harry Potter IV'</a:t>
            </a:r>
            <a:r>
              <a:rPr lang="en-AU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AU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AU" sz="2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AU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AU" sz="2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AU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books</a:t>
            </a:r>
            <a:r>
              <a:rPr lang="en-AU" sz="2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AU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-AU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'Harry Potter V'</a:t>
            </a:r>
            <a:r>
              <a:rPr lang="en-AU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AU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AU" sz="2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AU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lang="en-AU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br>
              <a:rPr lang="en-AU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AU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en-AU" sz="2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app.data.books</a:t>
            </a:r>
            <a:r>
              <a:rPr lang="en-AU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= [];</a:t>
            </a:r>
            <a:endParaRPr lang="en-AU" sz="2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AU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en-AU" sz="2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app.render</a:t>
            </a:r>
            <a:r>
              <a:rPr lang="en-AU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();</a:t>
            </a:r>
            <a:endParaRPr lang="en-AU" sz="2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AU" sz="1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AU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AU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DE74E94C-E78D-B185-D19E-751C04B350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2406"/>
            <a:ext cx="219932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altLang="en-US" sz="1300" b="0" i="0" u="none" strike="noStrike" cap="none" normalizeH="0" baseline="0" dirty="0">
                <a:ln>
                  <a:noFill/>
                </a:ln>
                <a:solidFill>
                  <a:srgbClr val="272727"/>
                </a:solidFill>
                <a:effectLst/>
                <a:latin typeface="PT Sans" panose="020B0503020203020204" pitchFamily="34" charset="0"/>
                <a:ea typeface="Times New Roman" panose="02020603050405020304" pitchFamily="18" charset="0"/>
              </a:rPr>
              <a:t>.</a:t>
            </a:r>
            <a:endParaRPr kumimoji="0" lang="en-AU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5668003"/>
      </p:ext>
    </p:extLst>
  </p:cSld>
  <p:clrMapOvr>
    <a:masterClrMapping/>
  </p:clrMapOvr>
  <p:transition spd="slow"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50DE0-65A2-1734-13C2-2CD217C3F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6007"/>
            <a:ext cx="10515600" cy="921254"/>
          </a:xfrm>
        </p:spPr>
        <p:txBody>
          <a:bodyPr anchor="ctr">
            <a:normAutofit/>
          </a:bodyPr>
          <a:lstStyle/>
          <a:p>
            <a:r>
              <a:rPr lang="en-AU" b="1" dirty="0">
                <a:solidFill>
                  <a:schemeClr val="tx1"/>
                </a:solidFill>
              </a:rPr>
              <a:t>Done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266246A-E7AF-022A-626A-AEE3B69B64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58149"/>
            <a:ext cx="10241604" cy="3515800"/>
          </a:xfrm>
        </p:spPr>
        <p:txBody>
          <a:bodyPr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AU" sz="3200" b="0" i="0" dirty="0">
                <a:solidFill>
                  <a:schemeClr val="tx1"/>
                </a:solidFill>
                <a:effectLst/>
                <a:latin typeface="PT Sans" panose="020B0503020203020204" pitchFamily="34" charset="0"/>
              </a:rPr>
              <a:t>Now we have a simple, reusable state-based UI component that deletes, updates and creates items in the DOM.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altLang="en-US" sz="3200" u="none" strike="noStrike" cap="none" normalizeH="0" baseline="0" dirty="0">
              <a:ln>
                <a:noFill/>
              </a:ln>
              <a:solidFill>
                <a:schemeClr val="tx1"/>
              </a:solidFill>
              <a:latin typeface="PT Sans" panose="020B0503020203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AU" altLang="en-US" sz="3200" b="0" i="0" dirty="0">
                <a:solidFill>
                  <a:schemeClr val="tx1"/>
                </a:solidFill>
                <a:effectLst/>
                <a:latin typeface="PT Sans" panose="020B0503020203020204" pitchFamily="34" charset="0"/>
              </a:rPr>
              <a:t>Consider how this approach would integrate with our NASA API project (when the API route returns a new data array)?</a:t>
            </a:r>
            <a:endParaRPr kumimoji="0" lang="en-AU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DE74E94C-E78D-B185-D19E-751C04B350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2406"/>
            <a:ext cx="219932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altLang="en-US" sz="1300" b="0" i="0" u="none" strike="noStrike" cap="none" normalizeH="0" baseline="0" dirty="0">
                <a:ln>
                  <a:noFill/>
                </a:ln>
                <a:solidFill>
                  <a:srgbClr val="272727"/>
                </a:solidFill>
                <a:effectLst/>
                <a:latin typeface="PT Sans" panose="020B0503020203020204" pitchFamily="34" charset="0"/>
                <a:ea typeface="Times New Roman" panose="02020603050405020304" pitchFamily="18" charset="0"/>
              </a:rPr>
              <a:t>.</a:t>
            </a:r>
            <a:endParaRPr kumimoji="0" lang="en-AU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8490896"/>
      </p:ext>
    </p:extLst>
  </p:cSld>
  <p:clrMapOvr>
    <a:masterClrMapping/>
  </p:clrMapOvr>
  <p:transition spd="slow"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859B867-F86C-9F53-2C09-210C6FDE683C}"/>
              </a:ext>
            </a:extLst>
          </p:cNvPr>
          <p:cNvSpPr txBox="1"/>
          <p:nvPr/>
        </p:nvSpPr>
        <p:spPr>
          <a:xfrm>
            <a:off x="1" y="1272618"/>
            <a:ext cx="12191999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5600" dirty="0"/>
              <a:t>🦆</a:t>
            </a:r>
          </a:p>
        </p:txBody>
      </p:sp>
    </p:spTree>
    <p:extLst>
      <p:ext uri="{BB962C8B-B14F-4D97-AF65-F5344CB8AC3E}">
        <p14:creationId xmlns:p14="http://schemas.microsoft.com/office/powerpoint/2010/main" val="2637489861"/>
      </p:ext>
    </p:extLst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50DE0-65A2-1734-13C2-2CD217C3F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9434"/>
            <a:ext cx="10515600" cy="921254"/>
          </a:xfrm>
        </p:spPr>
        <p:txBody>
          <a:bodyPr anchor="ctr">
            <a:normAutofit/>
          </a:bodyPr>
          <a:lstStyle/>
          <a:p>
            <a:r>
              <a:rPr lang="en-AU" dirty="0"/>
              <a:t>Last session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266246A-E7AF-022A-626A-AEE3B69B64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51559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3600" dirty="0"/>
              <a:t>We discussed the following 3 actions in our JS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sz="3600" b="1" dirty="0">
                <a:solidFill>
                  <a:srgbClr val="FFC000"/>
                </a:solidFill>
              </a:rPr>
              <a:t>Data: </a:t>
            </a:r>
            <a:r>
              <a:rPr lang="en-AU" sz="3600" dirty="0"/>
              <a:t>retrieving or accessing the data we need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sz="3600" b="1" dirty="0">
                <a:solidFill>
                  <a:srgbClr val="FFC000"/>
                </a:solidFill>
              </a:rPr>
              <a:t>Template:</a:t>
            </a:r>
            <a:r>
              <a:rPr lang="en-AU" sz="3600" dirty="0"/>
              <a:t> the reusable HTML/CSS we place our data structure in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sz="3600" b="1" dirty="0">
                <a:solidFill>
                  <a:srgbClr val="FFC000"/>
                </a:solidFill>
              </a:rPr>
              <a:t>Render:</a:t>
            </a:r>
            <a:r>
              <a:rPr lang="en-AU" sz="3600" dirty="0"/>
              <a:t> taking these template and applying them to the DOM (Document Object Model)</a:t>
            </a:r>
            <a:endParaRPr lang="en-AU" sz="3700" dirty="0"/>
          </a:p>
        </p:txBody>
      </p:sp>
    </p:spTree>
    <p:extLst>
      <p:ext uri="{BB962C8B-B14F-4D97-AF65-F5344CB8AC3E}">
        <p14:creationId xmlns:p14="http://schemas.microsoft.com/office/powerpoint/2010/main" val="3442700768"/>
      </p:ext>
    </p:extLst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50DE0-65A2-1734-13C2-2CD217C3F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9434"/>
            <a:ext cx="10515600" cy="921254"/>
          </a:xfrm>
        </p:spPr>
        <p:txBody>
          <a:bodyPr anchor="ctr">
            <a:normAutofit/>
          </a:bodyPr>
          <a:lstStyle/>
          <a:p>
            <a:r>
              <a:rPr lang="en-AU" b="1" dirty="0"/>
              <a:t>What is State?</a:t>
            </a:r>
            <a:endParaRPr lang="en-A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266246A-E7AF-022A-626A-AEE3B69B64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515599" cy="4351338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AU" sz="3600" dirty="0"/>
              <a:t>State is just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sz="3600" dirty="0"/>
              <a:t>However, there is a time-bound aspect to this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sz="3600" dirty="0"/>
              <a:t>State is data at a particular moment in time.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sz="3600" dirty="0"/>
              <a:t>Our DOM can have multiple states when the User acts </a:t>
            </a:r>
            <a:endParaRPr lang="en-AU" sz="3700" dirty="0"/>
          </a:p>
        </p:txBody>
      </p:sp>
    </p:spTree>
    <p:extLst>
      <p:ext uri="{BB962C8B-B14F-4D97-AF65-F5344CB8AC3E}">
        <p14:creationId xmlns:p14="http://schemas.microsoft.com/office/powerpoint/2010/main" val="3904117994"/>
      </p:ext>
    </p:extLst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50DE0-65A2-1734-13C2-2CD217C3F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9434"/>
            <a:ext cx="10515600" cy="921254"/>
          </a:xfrm>
        </p:spPr>
        <p:txBody>
          <a:bodyPr anchor="ctr">
            <a:normAutofit/>
          </a:bodyPr>
          <a:lstStyle/>
          <a:p>
            <a:r>
              <a:rPr lang="en-AU" b="1" dirty="0"/>
              <a:t>Why do we use State?</a:t>
            </a:r>
            <a:endParaRPr lang="en-A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266246A-E7AF-022A-626A-AEE3B69B64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/>
          </a:bodyPr>
          <a:lstStyle/>
          <a:p>
            <a:r>
              <a:rPr lang="en-AU" sz="3600" dirty="0"/>
              <a:t>initially, we build web apps without using JS-based state or data.</a:t>
            </a:r>
          </a:p>
          <a:p>
            <a:r>
              <a:rPr lang="en-AU" sz="3600" dirty="0"/>
              <a:t>however, we can’t edit, delete or check items off.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4791F07E-110F-AF88-4EC2-A483A5105A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21468" y="2415407"/>
            <a:ext cx="5181600" cy="202718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it-IT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it-IT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it-IT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"list"</a:t>
            </a:r>
            <a:r>
              <a:rPr lang="it-IT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2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	&lt;</a:t>
            </a:r>
            <a:r>
              <a:rPr lang="it-IT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it-IT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Harry Potter I</a:t>
            </a:r>
            <a:r>
              <a:rPr lang="it-IT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it-IT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2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	&lt;</a:t>
            </a:r>
            <a:r>
              <a:rPr lang="it-IT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it-IT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Harry Potter II</a:t>
            </a:r>
            <a:r>
              <a:rPr lang="it-IT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it-IT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2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	&lt;</a:t>
            </a:r>
            <a:r>
              <a:rPr lang="it-IT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it-IT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Harry Potter III</a:t>
            </a:r>
            <a:r>
              <a:rPr lang="it-IT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it-IT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2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it-IT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2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AU" sz="3600" b="1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7466619"/>
      </p:ext>
    </p:extLst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50DE0-65A2-1734-13C2-2CD217C3F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0578"/>
            <a:ext cx="10515600" cy="921254"/>
          </a:xfrm>
        </p:spPr>
        <p:txBody>
          <a:bodyPr anchor="ctr">
            <a:normAutofit/>
          </a:bodyPr>
          <a:lstStyle/>
          <a:p>
            <a:r>
              <a:rPr lang="en-AU" b="1" dirty="0"/>
              <a:t>The DOM Tree</a:t>
            </a:r>
            <a:endParaRPr lang="en-AU" dirty="0"/>
          </a:p>
        </p:txBody>
      </p:sp>
      <p:pic>
        <p:nvPicPr>
          <p:cNvPr id="8" name="Picture 7" descr="A diagram of a child&#10;&#10;Description automatically generated">
            <a:extLst>
              <a:ext uri="{FF2B5EF4-FFF2-40B4-BE49-F238E27FC236}">
                <a16:creationId xmlns:a16="http://schemas.microsoft.com/office/drawing/2014/main" id="{B913CFFD-F492-3A9E-C52D-634CD32BDE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0362" y="1541832"/>
            <a:ext cx="7886700" cy="492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640403"/>
      </p:ext>
    </p:extLst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50DE0-65A2-1734-13C2-2CD217C3F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9434"/>
            <a:ext cx="10515600" cy="921254"/>
          </a:xfrm>
        </p:spPr>
        <p:txBody>
          <a:bodyPr anchor="ctr">
            <a:normAutofit/>
          </a:bodyPr>
          <a:lstStyle/>
          <a:p>
            <a:r>
              <a:rPr lang="en-AU" b="1" dirty="0"/>
              <a:t>Manipulating the DOM manually?</a:t>
            </a:r>
            <a:endParaRPr lang="en-A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266246A-E7AF-022A-626A-AEE3B69B64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65750" y="2031654"/>
            <a:ext cx="5181600" cy="3781007"/>
          </a:xfrm>
        </p:spPr>
        <p:txBody>
          <a:bodyPr>
            <a:normAutofit fontScale="70000" lnSpcReduction="20000"/>
          </a:bodyPr>
          <a:lstStyle/>
          <a:p>
            <a:r>
              <a:rPr lang="en-AU" sz="3600" dirty="0"/>
              <a:t>the </a:t>
            </a:r>
            <a:r>
              <a:rPr lang="en-AU" sz="3600" b="1" dirty="0" err="1">
                <a:solidFill>
                  <a:srgbClr val="FFC000"/>
                </a:solidFill>
              </a:rPr>
              <a:t>addBook</a:t>
            </a:r>
            <a:r>
              <a:rPr lang="en-AU" sz="3600" b="1" dirty="0">
                <a:solidFill>
                  <a:srgbClr val="FFC000"/>
                </a:solidFill>
              </a:rPr>
              <a:t>() </a:t>
            </a:r>
            <a:r>
              <a:rPr lang="en-AU" sz="3600" dirty="0"/>
              <a:t>adds items to our list</a:t>
            </a:r>
          </a:p>
          <a:p>
            <a:r>
              <a:rPr lang="en-AU" sz="3600" dirty="0"/>
              <a:t>it gets the </a:t>
            </a:r>
            <a:r>
              <a:rPr lang="en-AU" sz="3600" b="1" dirty="0">
                <a:solidFill>
                  <a:srgbClr val="FFC000"/>
                </a:solidFill>
              </a:rPr>
              <a:t>#list </a:t>
            </a:r>
            <a:r>
              <a:rPr lang="en-AU" sz="3600" dirty="0"/>
              <a:t>element form the DOM.</a:t>
            </a:r>
          </a:p>
          <a:p>
            <a:r>
              <a:rPr lang="en-AU" sz="3600" dirty="0"/>
              <a:t>we use </a:t>
            </a:r>
            <a:r>
              <a:rPr lang="en-AU" sz="3600" b="1" dirty="0" err="1">
                <a:solidFill>
                  <a:srgbClr val="FFC000"/>
                </a:solidFill>
              </a:rPr>
              <a:t>createElement</a:t>
            </a:r>
            <a:r>
              <a:rPr lang="en-AU" sz="3600" b="1" dirty="0">
                <a:solidFill>
                  <a:srgbClr val="FFC000"/>
                </a:solidFill>
              </a:rPr>
              <a:t>() </a:t>
            </a:r>
            <a:r>
              <a:rPr lang="en-AU" sz="3600" dirty="0"/>
              <a:t>method to create a new list item. </a:t>
            </a:r>
          </a:p>
          <a:p>
            <a:r>
              <a:rPr lang="en-AU" sz="3600" dirty="0"/>
              <a:t>we add the book name to the </a:t>
            </a:r>
            <a:r>
              <a:rPr lang="en-AU" sz="3600" b="1" dirty="0"/>
              <a:t>list item</a:t>
            </a:r>
            <a:r>
              <a:rPr lang="en-AU" sz="3600" dirty="0"/>
              <a:t> with the </a:t>
            </a:r>
            <a:r>
              <a:rPr lang="en-AU" sz="3600" b="1" dirty="0" err="1">
                <a:solidFill>
                  <a:schemeClr val="accent1"/>
                </a:solidFill>
              </a:rPr>
              <a:t>textContent</a:t>
            </a:r>
            <a:r>
              <a:rPr lang="en-AU" sz="3600" dirty="0"/>
              <a:t> property. </a:t>
            </a:r>
          </a:p>
          <a:p>
            <a:r>
              <a:rPr lang="en-AU" sz="3600" dirty="0"/>
              <a:t>we then use the </a:t>
            </a:r>
            <a:r>
              <a:rPr lang="en-AU" sz="3600" b="1" dirty="0" err="1">
                <a:solidFill>
                  <a:srgbClr val="FFC000"/>
                </a:solidFill>
              </a:rPr>
              <a:t>appendChild</a:t>
            </a:r>
            <a:r>
              <a:rPr lang="en-AU" sz="3600" b="1" dirty="0">
                <a:solidFill>
                  <a:srgbClr val="FFC000"/>
                </a:solidFill>
              </a:rPr>
              <a:t>() </a:t>
            </a:r>
            <a:r>
              <a:rPr lang="en-AU" sz="3600" dirty="0"/>
              <a:t>method to inject the </a:t>
            </a:r>
            <a:r>
              <a:rPr lang="en-AU" sz="3600" b="1" dirty="0"/>
              <a:t>list item </a:t>
            </a:r>
            <a:r>
              <a:rPr lang="en-AU" sz="3600" dirty="0"/>
              <a:t>into the UI.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4791F07E-110F-AF88-4EC2-A483A5105A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2715709"/>
            <a:ext cx="5445303" cy="24128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AU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AU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addBook</a:t>
            </a:r>
            <a:r>
              <a:rPr lang="en-AU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AU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AU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AU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book</a:t>
            </a:r>
            <a:r>
              <a:rPr lang="en-AU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AU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AU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AU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AU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book</a:t>
            </a:r>
            <a:r>
              <a:rPr lang="en-AU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||</a:t>
            </a:r>
            <a:r>
              <a:rPr lang="en-AU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book</a:t>
            </a:r>
            <a:r>
              <a:rPr lang="en-AU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AU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AU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AU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AU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AU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AU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AU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AU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AU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AU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AU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AU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en-AU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'#list'</a:t>
            </a:r>
            <a:r>
              <a:rPr lang="en-AU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AU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AU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listItem</a:t>
            </a:r>
            <a:r>
              <a:rPr lang="en-AU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AU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AU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AU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createElement</a:t>
            </a:r>
            <a:r>
              <a:rPr lang="en-AU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'li'</a:t>
            </a:r>
            <a:r>
              <a:rPr lang="en-AU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AU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listItem</a:t>
            </a:r>
            <a:r>
              <a:rPr lang="en-AU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AU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textContent</a:t>
            </a:r>
            <a:r>
              <a:rPr lang="en-AU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AU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book</a:t>
            </a:r>
            <a:r>
              <a:rPr lang="en-AU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AU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AU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AU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appendChild</a:t>
            </a:r>
            <a:r>
              <a:rPr lang="en-AU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listItem</a:t>
            </a:r>
            <a:r>
              <a:rPr lang="en-AU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AU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>
              <a:buFont typeface="Arial" panose="020B0604020202020204" pitchFamily="34" charset="0"/>
              <a:buChar char="•"/>
            </a:pPr>
            <a:endParaRPr lang="en-AU" sz="3600" b="1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2660133"/>
      </p:ext>
    </p:extLst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50DE0-65A2-1734-13C2-2CD217C3F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9434"/>
            <a:ext cx="10515600" cy="921254"/>
          </a:xfrm>
        </p:spPr>
        <p:txBody>
          <a:bodyPr anchor="ctr">
            <a:normAutofit/>
          </a:bodyPr>
          <a:lstStyle/>
          <a:p>
            <a:r>
              <a:rPr lang="en-AU" b="1" dirty="0"/>
              <a:t>Limits of Manual Manipulation?</a:t>
            </a:r>
            <a:endParaRPr lang="en-A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266246A-E7AF-022A-626A-AEE3B69B64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265118"/>
            <a:ext cx="5181600" cy="3435291"/>
          </a:xfrm>
        </p:spPr>
        <p:txBody>
          <a:bodyPr>
            <a:normAutofit fontScale="92500"/>
          </a:bodyPr>
          <a:lstStyle/>
          <a:p>
            <a:r>
              <a:rPr lang="en-AU" sz="3600" dirty="0"/>
              <a:t>for simple apps like this, manual DOM manipulation is a valid way to do things</a:t>
            </a:r>
          </a:p>
          <a:p>
            <a:r>
              <a:rPr lang="en-AU" sz="3600" dirty="0"/>
              <a:t>but things get  complicated once you start adding more features and functionality.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4791F07E-110F-AF88-4EC2-A483A5105A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21876" y="2776313"/>
            <a:ext cx="5445303" cy="24128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AU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AU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addBook</a:t>
            </a:r>
            <a:r>
              <a:rPr lang="en-AU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AU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AU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AU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book</a:t>
            </a:r>
            <a:r>
              <a:rPr lang="en-AU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AU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AU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AU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AU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book</a:t>
            </a:r>
            <a:r>
              <a:rPr lang="en-AU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||</a:t>
            </a:r>
            <a:r>
              <a:rPr lang="en-AU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book</a:t>
            </a:r>
            <a:r>
              <a:rPr lang="en-AU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AU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AU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AU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AU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AU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AU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AU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AU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AU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AU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AU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AU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en-AU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'#list'</a:t>
            </a:r>
            <a:r>
              <a:rPr lang="en-AU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AU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AU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listItem</a:t>
            </a:r>
            <a:r>
              <a:rPr lang="en-AU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AU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AU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AU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createElement</a:t>
            </a:r>
            <a:r>
              <a:rPr lang="en-AU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'li'</a:t>
            </a:r>
            <a:r>
              <a:rPr lang="en-AU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AU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listItem</a:t>
            </a:r>
            <a:r>
              <a:rPr lang="en-AU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AU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textContent</a:t>
            </a:r>
            <a:r>
              <a:rPr lang="en-AU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AU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book</a:t>
            </a:r>
            <a:r>
              <a:rPr lang="en-AU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AU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AU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AU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appendChild</a:t>
            </a:r>
            <a:r>
              <a:rPr lang="en-AU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listItem</a:t>
            </a:r>
            <a:r>
              <a:rPr lang="en-AU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AU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>
              <a:buFont typeface="Arial" panose="020B0604020202020204" pitchFamily="34" charset="0"/>
              <a:buChar char="•"/>
            </a:pPr>
            <a:endParaRPr lang="en-AU" sz="3600" b="1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3281972"/>
      </p:ext>
    </p:extLst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TAFE-White-BG-C">
  <a:themeElements>
    <a:clrScheme name="NMTAF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75D5FF"/>
      </a:hlink>
      <a:folHlink>
        <a:srgbClr val="FF89D8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-2023.potx" id="{921313E3-754C-4B0C-B337-F29123D3135B}" vid="{C92A6A38-762D-4D1E-84F6-35B86993516B}"/>
    </a:ext>
  </a:extLst>
</a:theme>
</file>

<file path=ppt/theme/theme10.xml><?xml version="1.0" encoding="utf-8"?>
<a:theme xmlns:a="http://schemas.openxmlformats.org/drawingml/2006/main" name="1_TAFE-White-BG-C">
  <a:themeElements>
    <a:clrScheme name="NMTAF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75D5FF"/>
      </a:hlink>
      <a:folHlink>
        <a:srgbClr val="FF89D8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AFE-White-BG-C" id="{512C2FDB-8C93-844A-9C7C-E16B2F56908F}" vid="{F409DB23-9C1D-2B4A-B99D-0844671217B0}"/>
    </a:ext>
  </a:extLst>
</a:theme>
</file>

<file path=ppt/theme/theme11.xml><?xml version="1.0" encoding="utf-8"?>
<a:theme xmlns:a="http://schemas.openxmlformats.org/drawingml/2006/main" name="10_Office Theme">
  <a:themeElements>
    <a:clrScheme name="NMTAF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75D5FF"/>
      </a:hlink>
      <a:folHlink>
        <a:srgbClr val="FF89D8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11_Office Theme">
  <a:themeElements>
    <a:clrScheme name="NMTAF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75D5FF"/>
      </a:hlink>
      <a:folHlink>
        <a:srgbClr val="FF89D8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3.xml><?xml version="1.0" encoding="utf-8"?>
<a:theme xmlns:a="http://schemas.openxmlformats.org/drawingml/2006/main" name="12_Office Theme">
  <a:themeElements>
    <a:clrScheme name="NMTAF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75D5FF"/>
      </a:hlink>
      <a:folHlink>
        <a:srgbClr val="FF89D8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4.xml><?xml version="1.0" encoding="utf-8"?>
<a:theme xmlns:a="http://schemas.openxmlformats.org/drawingml/2006/main" name="TAFE-White-BG-B">
  <a:themeElements>
    <a:clrScheme name="NMTAF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75D5FF"/>
      </a:hlink>
      <a:folHlink>
        <a:srgbClr val="FF89D8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AFE-White-BG-B" id="{2956925C-A3E0-A44D-A1CA-96DE5E326E72}" vid="{BF725D3F-94CF-3B48-BC06-35479312206A}"/>
    </a:ext>
  </a:extLst>
</a:theme>
</file>

<file path=ppt/theme/theme1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8_Office Theme">
  <a:themeElements>
    <a:clrScheme name="NMTAF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75D5FF"/>
      </a:hlink>
      <a:folHlink>
        <a:srgbClr val="FF89D8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-2023.potx" id="{921313E3-754C-4B0C-B337-F29123D3135B}" vid="{D1B6720D-EE33-4432-8F34-AC78FA415D44}"/>
    </a:ext>
  </a:extLst>
</a:theme>
</file>

<file path=ppt/theme/theme3.xml><?xml version="1.0" encoding="utf-8"?>
<a:theme xmlns:a="http://schemas.openxmlformats.org/drawingml/2006/main" name="9_Office Theme">
  <a:themeElements>
    <a:clrScheme name="NMTAF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75D5FF"/>
      </a:hlink>
      <a:folHlink>
        <a:srgbClr val="FF89D8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-2023.potx" id="{921313E3-754C-4B0C-B337-F29123D3135B}" vid="{D1B6720D-EE33-4432-8F34-AC78FA415D44}"/>
    </a:ext>
  </a:extLst>
</a:theme>
</file>

<file path=ppt/theme/theme4.xml><?xml version="1.0" encoding="utf-8"?>
<a:theme xmlns:a="http://schemas.openxmlformats.org/drawingml/2006/main" name="3_Office Theme">
  <a:themeElements>
    <a:clrScheme name="NMTAF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75D5FF"/>
      </a:hlink>
      <a:folHlink>
        <a:srgbClr val="FF89D8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-2023.potx" id="{921313E3-754C-4B0C-B337-F29123D3135B}" vid="{74005428-A334-41FB-9C76-B70EADF29CBB}"/>
    </a:ext>
  </a:extLst>
</a:theme>
</file>

<file path=ppt/theme/theme5.xml><?xml version="1.0" encoding="utf-8"?>
<a:theme xmlns:a="http://schemas.openxmlformats.org/drawingml/2006/main" name="4_Office Theme">
  <a:themeElements>
    <a:clrScheme name="NMTAF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75D5FF"/>
      </a:hlink>
      <a:folHlink>
        <a:srgbClr val="FF89D8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-2023.potx" id="{921313E3-754C-4B0C-B337-F29123D3135B}" vid="{FB2A232E-75D7-4897-BB1C-74DF42300102}"/>
    </a:ext>
  </a:extLst>
</a:theme>
</file>

<file path=ppt/theme/theme6.xml><?xml version="1.0" encoding="utf-8"?>
<a:theme xmlns:a="http://schemas.openxmlformats.org/drawingml/2006/main" name="5_Office Theme">
  <a:themeElements>
    <a:clrScheme name="NMTAF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75D5FF"/>
      </a:hlink>
      <a:folHlink>
        <a:srgbClr val="FF89D8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-2023.potx" id="{921313E3-754C-4B0C-B337-F29123D3135B}" vid="{B197BA3C-52E1-452E-9ECF-A8FC308A75CB}"/>
    </a:ext>
  </a:extLst>
</a:theme>
</file>

<file path=ppt/theme/theme7.xml><?xml version="1.0" encoding="utf-8"?>
<a:theme xmlns:a="http://schemas.openxmlformats.org/drawingml/2006/main" name="TAFE-Dark-BG-animated">
  <a:themeElements>
    <a:clrScheme name="NMTAF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75D5FF"/>
      </a:hlink>
      <a:folHlink>
        <a:srgbClr val="FF89D8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-2023.potx" id="{921313E3-754C-4B0C-B337-F29123D3135B}" vid="{091D9253-E664-4300-BB76-B0EA74ABD4E3}"/>
    </a:ext>
  </a:extLst>
</a:theme>
</file>

<file path=ppt/theme/theme8.xml><?xml version="1.0" encoding="utf-8"?>
<a:theme xmlns:a="http://schemas.openxmlformats.org/drawingml/2006/main" name="6_Office Theme">
  <a:themeElements>
    <a:clrScheme name="NMTAF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75D5FF"/>
      </a:hlink>
      <a:folHlink>
        <a:srgbClr val="FF89D8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-2023.potx" id="{921313E3-754C-4B0C-B337-F29123D3135B}" vid="{F5315164-D39B-4AAC-B304-B1A2B031A95B}"/>
    </a:ext>
  </a:extLst>
</a:theme>
</file>

<file path=ppt/theme/theme9.xml><?xml version="1.0" encoding="utf-8"?>
<a:theme xmlns:a="http://schemas.openxmlformats.org/drawingml/2006/main" name="7_Office Theme">
  <a:themeElements>
    <a:clrScheme name="NMTAF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75D5FF"/>
      </a:hlink>
      <a:folHlink>
        <a:srgbClr val="FF89D8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-2023.potx" id="{921313E3-754C-4B0C-B337-F29123D3135B}" vid="{53110149-A4D3-4904-BBE1-036CB5C878D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Presentation-2023</Template>
  <TotalTime>765</TotalTime>
  <Words>2152</Words>
  <Application>Microsoft Office PowerPoint</Application>
  <PresentationFormat>Widescreen</PresentationFormat>
  <Paragraphs>333</Paragraphs>
  <Slides>36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14</vt:i4>
      </vt:variant>
      <vt:variant>
        <vt:lpstr>Slide Titles</vt:lpstr>
      </vt:variant>
      <vt:variant>
        <vt:i4>36</vt:i4>
      </vt:variant>
    </vt:vector>
  </HeadingPairs>
  <TitlesOfParts>
    <vt:vector size="62" baseType="lpstr">
      <vt:lpstr>Arial Unicode MS</vt:lpstr>
      <vt:lpstr>Arial</vt:lpstr>
      <vt:lpstr>Calibri</vt:lpstr>
      <vt:lpstr>Calibri Light</vt:lpstr>
      <vt:lpstr>Calibri(Headings)</vt:lpstr>
      <vt:lpstr>Consolas</vt:lpstr>
      <vt:lpstr>Courier New</vt:lpstr>
      <vt:lpstr>Fira Code</vt:lpstr>
      <vt:lpstr>PT Sans</vt:lpstr>
      <vt:lpstr>Söhne</vt:lpstr>
      <vt:lpstr>Söhne Mono</vt:lpstr>
      <vt:lpstr>Times New Roman</vt:lpstr>
      <vt:lpstr>TAFE-White-BG-C</vt:lpstr>
      <vt:lpstr>8_Office Theme</vt:lpstr>
      <vt:lpstr>9_Office Theme</vt:lpstr>
      <vt:lpstr>3_Office Theme</vt:lpstr>
      <vt:lpstr>4_Office Theme</vt:lpstr>
      <vt:lpstr>5_Office Theme</vt:lpstr>
      <vt:lpstr>TAFE-Dark-BG-animated</vt:lpstr>
      <vt:lpstr>6_Office Theme</vt:lpstr>
      <vt:lpstr>7_Office Theme</vt:lpstr>
      <vt:lpstr>1_TAFE-White-BG-C</vt:lpstr>
      <vt:lpstr>10_Office Theme</vt:lpstr>
      <vt:lpstr>11_Office Theme</vt:lpstr>
      <vt:lpstr>12_Office Theme</vt:lpstr>
      <vt:lpstr>TAFE-White-BG-B</vt:lpstr>
      <vt:lpstr> Diploma Web Appication Development: Introduction</vt:lpstr>
      <vt:lpstr>Sessions</vt:lpstr>
      <vt:lpstr>Introduction to State</vt:lpstr>
      <vt:lpstr>Last session</vt:lpstr>
      <vt:lpstr>What is State?</vt:lpstr>
      <vt:lpstr>Why do we use State?</vt:lpstr>
      <vt:lpstr>The DOM Tree</vt:lpstr>
      <vt:lpstr>Manipulating the DOM manually?</vt:lpstr>
      <vt:lpstr>Limits of Manual Manipulation?</vt:lpstr>
      <vt:lpstr>Manipulating the DOM manually?</vt:lpstr>
      <vt:lpstr>Challenge – Stage 1…</vt:lpstr>
      <vt:lpstr>Stage 1</vt:lpstr>
      <vt:lpstr>Using state</vt:lpstr>
      <vt:lpstr>Using state</vt:lpstr>
      <vt:lpstr>Making it work</vt:lpstr>
      <vt:lpstr>How to create UI based…</vt:lpstr>
      <vt:lpstr>How to create UI based…</vt:lpstr>
      <vt:lpstr>Rendering the UI</vt:lpstr>
      <vt:lpstr>Updating the UI</vt:lpstr>
      <vt:lpstr>Update the UI</vt:lpstr>
      <vt:lpstr>Challenge – Stage 2…</vt:lpstr>
      <vt:lpstr>Stage 2</vt:lpstr>
      <vt:lpstr>Benefits of using components.</vt:lpstr>
      <vt:lpstr>The Constructor Pattern</vt:lpstr>
      <vt:lpstr>Using OOP principles with the Constructor</vt:lpstr>
      <vt:lpstr>Challenge 3</vt:lpstr>
      <vt:lpstr>Challenge 3</vt:lpstr>
      <vt:lpstr>Using state based components</vt:lpstr>
      <vt:lpstr>Remember this principle…</vt:lpstr>
      <vt:lpstr>Using state-based components</vt:lpstr>
      <vt:lpstr>Getting the data &amp; the template</vt:lpstr>
      <vt:lpstr>Using this to render the data</vt:lpstr>
      <vt:lpstr>Injecting the data into the DOM</vt:lpstr>
      <vt:lpstr>Updating the DOM</vt:lpstr>
      <vt:lpstr>Done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Technologies Introduction</dc:title>
  <dc:creator>Adrian Gould</dc:creator>
  <cp:lastModifiedBy>John Robertson</cp:lastModifiedBy>
  <cp:revision>23</cp:revision>
  <dcterms:created xsi:type="dcterms:W3CDTF">2023-07-07T02:00:43Z</dcterms:created>
  <dcterms:modified xsi:type="dcterms:W3CDTF">2024-08-20T03:49:49Z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3ac7e5b-5da2-46c7-8677-8a6b50f7d886_Enabled">
    <vt:lpwstr>true</vt:lpwstr>
  </property>
  <property fmtid="{D5CDD505-2E9C-101B-9397-08002B2CF9AE}" pid="3" name="MSIP_Label_f3ac7e5b-5da2-46c7-8677-8a6b50f7d886_SetDate">
    <vt:lpwstr>2023-07-09T17:39:43Z</vt:lpwstr>
  </property>
  <property fmtid="{D5CDD505-2E9C-101B-9397-08002B2CF9AE}" pid="4" name="MSIP_Label_f3ac7e5b-5da2-46c7-8677-8a6b50f7d886_Method">
    <vt:lpwstr>Standard</vt:lpwstr>
  </property>
  <property fmtid="{D5CDD505-2E9C-101B-9397-08002B2CF9AE}" pid="5" name="MSIP_Label_f3ac7e5b-5da2-46c7-8677-8a6b50f7d886_Name">
    <vt:lpwstr>Official</vt:lpwstr>
  </property>
  <property fmtid="{D5CDD505-2E9C-101B-9397-08002B2CF9AE}" pid="6" name="MSIP_Label_f3ac7e5b-5da2-46c7-8677-8a6b50f7d886_SiteId">
    <vt:lpwstr>218881e8-07ad-4142-87d7-f6b90d17009b</vt:lpwstr>
  </property>
  <property fmtid="{D5CDD505-2E9C-101B-9397-08002B2CF9AE}" pid="7" name="MSIP_Label_f3ac7e5b-5da2-46c7-8677-8a6b50f7d886_ActionId">
    <vt:lpwstr>934bf055-5d58-4591-8f85-6de4d295ed91</vt:lpwstr>
  </property>
  <property fmtid="{D5CDD505-2E9C-101B-9397-08002B2CF9AE}" pid="8" name="MSIP_Label_f3ac7e5b-5da2-46c7-8677-8a6b50f7d886_ContentBits">
    <vt:lpwstr>1</vt:lpwstr>
  </property>
  <property fmtid="{D5CDD505-2E9C-101B-9397-08002B2CF9AE}" pid="9" name="ClassificationContentMarkingHeaderLocations">
    <vt:lpwstr>TAFE-White-BG-C:4\8_Office Theme:4\9_Office Theme:4\3_Office Theme:4\4_Office Theme:4\5_Office Theme:4\TAFE-Dark-BG-animated:4\6_Office Theme:4\7_Office Theme:4\1_TAFE-White-BG-C:7\10_Office Theme:8\11_Office Theme:7\12_Office Theme:7\TAFE-White-BG-B:7</vt:lpwstr>
  </property>
  <property fmtid="{D5CDD505-2E9C-101B-9397-08002B2CF9AE}" pid="10" name="ClassificationContentMarkingHeaderText">
    <vt:lpwstr>OFFICIAL</vt:lpwstr>
  </property>
</Properties>
</file>