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5173A-A70A-4F94-8776-1FCF5E9950C0}" v="1733" dt="2022-02-21T03:44:00.669"/>
    <p1510:client id="{75AE6D16-AA46-26C1-3BEE-936EBE68FFF4}" v="43" dt="2022-02-21T11:26:1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Clifford" userId="S::aaron.clifford@nmtafe.wa.edu.au::3ddb0382-72f5-4b7c-8389-ae9056012d52" providerId="AD" clId="Web-{75AE6D16-AA46-26C1-3BEE-936EBE68FFF4}"/>
    <pc:docChg chg="modSld">
      <pc:chgData name="Aaron Clifford" userId="S::aaron.clifford@nmtafe.wa.edu.au::3ddb0382-72f5-4b7c-8389-ae9056012d52" providerId="AD" clId="Web-{75AE6D16-AA46-26C1-3BEE-936EBE68FFF4}" dt="2022-02-21T11:26:16.997" v="40" actId="20577"/>
      <pc:docMkLst>
        <pc:docMk/>
      </pc:docMkLst>
      <pc:sldChg chg="modSp">
        <pc:chgData name="Aaron Clifford" userId="S::aaron.clifford@nmtafe.wa.edu.au::3ddb0382-72f5-4b7c-8389-ae9056012d52" providerId="AD" clId="Web-{75AE6D16-AA46-26C1-3BEE-936EBE68FFF4}" dt="2022-02-21T11:26:16.997" v="40" actId="20577"/>
        <pc:sldMkLst>
          <pc:docMk/>
          <pc:sldMk cId="109857222" sldId="256"/>
        </pc:sldMkLst>
        <pc:spChg chg="mod">
          <ac:chgData name="Aaron Clifford" userId="S::aaron.clifford@nmtafe.wa.edu.au::3ddb0382-72f5-4b7c-8389-ae9056012d52" providerId="AD" clId="Web-{75AE6D16-AA46-26C1-3BEE-936EBE68FFF4}" dt="2022-02-21T11:26:02.434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on Clifford" userId="S::aaron.clifford@nmtafe.wa.edu.au::3ddb0382-72f5-4b7c-8389-ae9056012d52" providerId="AD" clId="Web-{75AE6D16-AA46-26C1-3BEE-936EBE68FFF4}" dt="2022-02-21T11:26:16.997" v="4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clId="Web-{6E35173A-A70A-4F94-8776-1FCF5E9950C0}"/>
    <pc:docChg chg="modSld">
      <pc:chgData name="" userId="" providerId="" clId="Web-{6E35173A-A70A-4F94-8776-1FCF5E9950C0}" dt="2022-02-21T03:00:23.800" v="2" actId="20577"/>
      <pc:docMkLst>
        <pc:docMk/>
      </pc:docMkLst>
      <pc:sldChg chg="modSp">
        <pc:chgData name="" userId="" providerId="" clId="Web-{6E35173A-A70A-4F94-8776-1FCF5E9950C0}" dt="2022-02-21T03:00:23.800" v="2" actId="20577"/>
        <pc:sldMkLst>
          <pc:docMk/>
          <pc:sldMk cId="109857222" sldId="256"/>
        </pc:sldMkLst>
        <pc:spChg chg="mod">
          <ac:chgData name="" userId="" providerId="" clId="Web-{6E35173A-A70A-4F94-8776-1FCF5E9950C0}" dt="2022-02-21T03:00:23.800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aron Clifford" userId="S::aaron.clifford@nmtafe.wa.edu.au::3ddb0382-72f5-4b7c-8389-ae9056012d52" providerId="AD" clId="Web-{6E35173A-A70A-4F94-8776-1FCF5E9950C0}"/>
    <pc:docChg chg="addSld delSld modSld">
      <pc:chgData name="Aaron Clifford" userId="S::aaron.clifford@nmtafe.wa.edu.au::3ddb0382-72f5-4b7c-8389-ae9056012d52" providerId="AD" clId="Web-{6E35173A-A70A-4F94-8776-1FCF5E9950C0}" dt="2022-02-21T03:44:00.669" v="1729" actId="1076"/>
      <pc:docMkLst>
        <pc:docMk/>
      </pc:docMkLst>
      <pc:sldChg chg="modSp">
        <pc:chgData name="Aaron Clifford" userId="S::aaron.clifford@nmtafe.wa.edu.au::3ddb0382-72f5-4b7c-8389-ae9056012d52" providerId="AD" clId="Web-{6E35173A-A70A-4F94-8776-1FCF5E9950C0}" dt="2022-02-21T03:00:36.144" v="14" actId="20577"/>
        <pc:sldMkLst>
          <pc:docMk/>
          <pc:sldMk cId="109857222" sldId="256"/>
        </pc:sldMkLst>
        <pc:spChg chg="mod">
          <ac:chgData name="Aaron Clifford" userId="S::aaron.clifford@nmtafe.wa.edu.au::3ddb0382-72f5-4b7c-8389-ae9056012d52" providerId="AD" clId="Web-{6E35173A-A70A-4F94-8776-1FCF5E9950C0}" dt="2022-02-21T03:00:36.144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Aaron Clifford" userId="S::aaron.clifford@nmtafe.wa.edu.au::3ddb0382-72f5-4b7c-8389-ae9056012d52" providerId="AD" clId="Web-{6E35173A-A70A-4F94-8776-1FCF5E9950C0}" dt="2022-02-21T03:03:21.039" v="192" actId="1076"/>
        <pc:sldMkLst>
          <pc:docMk/>
          <pc:sldMk cId="3230514804" sldId="257"/>
        </pc:sldMkLst>
        <pc:spChg chg="mod">
          <ac:chgData name="Aaron Clifford" userId="S::aaron.clifford@nmtafe.wa.edu.au::3ddb0382-72f5-4b7c-8389-ae9056012d52" providerId="AD" clId="Web-{6E35173A-A70A-4F94-8776-1FCF5E9950C0}" dt="2022-02-21T03:01:06.801" v="48" actId="20577"/>
          <ac:spMkLst>
            <pc:docMk/>
            <pc:sldMk cId="3230514804" sldId="257"/>
            <ac:spMk id="2" creationId="{62465A8C-EF44-4109-9B64-57DA459DC414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03:15.727" v="188" actId="20577"/>
          <ac:spMkLst>
            <pc:docMk/>
            <pc:sldMk cId="3230514804" sldId="257"/>
            <ac:spMk id="3" creationId="{B50AF804-3166-42B5-A863-33DF3EA6644C}"/>
          </ac:spMkLst>
        </pc:spChg>
        <pc:picChg chg="add mod">
          <ac:chgData name="Aaron Clifford" userId="S::aaron.clifford@nmtafe.wa.edu.au::3ddb0382-72f5-4b7c-8389-ae9056012d52" providerId="AD" clId="Web-{6E35173A-A70A-4F94-8776-1FCF5E9950C0}" dt="2022-02-21T03:03:21.039" v="192" actId="1076"/>
          <ac:picMkLst>
            <pc:docMk/>
            <pc:sldMk cId="3230514804" sldId="257"/>
            <ac:picMk id="4" creationId="{A1245846-857D-4B61-AAA0-7FEFDCACFF65}"/>
          </ac:picMkLst>
        </pc:picChg>
      </pc:sldChg>
      <pc:sldChg chg="addSp delSp modSp new mod setBg">
        <pc:chgData name="Aaron Clifford" userId="S::aaron.clifford@nmtafe.wa.edu.au::3ddb0382-72f5-4b7c-8389-ae9056012d52" providerId="AD" clId="Web-{6E35173A-A70A-4F94-8776-1FCF5E9950C0}" dt="2022-02-21T03:25:59.264" v="1087" actId="20577"/>
        <pc:sldMkLst>
          <pc:docMk/>
          <pc:sldMk cId="2046355803" sldId="258"/>
        </pc:sldMkLst>
        <pc:spChg chg="mod">
          <ac:chgData name="Aaron Clifford" userId="S::aaron.clifford@nmtafe.wa.edu.au::3ddb0382-72f5-4b7c-8389-ae9056012d52" providerId="AD" clId="Web-{6E35173A-A70A-4F94-8776-1FCF5E9950C0}" dt="2022-02-21T03:06:48.576" v="385"/>
          <ac:spMkLst>
            <pc:docMk/>
            <pc:sldMk cId="2046355803" sldId="258"/>
            <ac:spMk id="2" creationId="{E326E4BE-2D5D-4763-8A9F-A89ABC75B515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25:59.264" v="1087" actId="20577"/>
          <ac:spMkLst>
            <pc:docMk/>
            <pc:sldMk cId="2046355803" sldId="258"/>
            <ac:spMk id="3" creationId="{92180D81-4012-4955-A611-05708F2B2794}"/>
          </ac:spMkLst>
        </pc:spChg>
        <pc:spChg chg="add">
          <ac:chgData name="Aaron Clifford" userId="S::aaron.clifford@nmtafe.wa.edu.au::3ddb0382-72f5-4b7c-8389-ae9056012d52" providerId="AD" clId="Web-{6E35173A-A70A-4F94-8776-1FCF5E9950C0}" dt="2022-02-21T03:06:48.576" v="385"/>
          <ac:spMkLst>
            <pc:docMk/>
            <pc:sldMk cId="2046355803" sldId="258"/>
            <ac:spMk id="9" creationId="{5E39A796-BE83-48B1-B33F-35C4A32AAB57}"/>
          </ac:spMkLst>
        </pc:spChg>
        <pc:spChg chg="add">
          <ac:chgData name="Aaron Clifford" userId="S::aaron.clifford@nmtafe.wa.edu.au::3ddb0382-72f5-4b7c-8389-ae9056012d52" providerId="AD" clId="Web-{6E35173A-A70A-4F94-8776-1FCF5E9950C0}" dt="2022-02-21T03:06:48.576" v="385"/>
          <ac:spMkLst>
            <pc:docMk/>
            <pc:sldMk cId="2046355803" sldId="258"/>
            <ac:spMk id="11" creationId="{72F84B47-E267-4194-8194-831DB7B5547F}"/>
          </ac:spMkLst>
        </pc:spChg>
        <pc:picChg chg="add del mod">
          <ac:chgData name="Aaron Clifford" userId="S::aaron.clifford@nmtafe.wa.edu.au::3ddb0382-72f5-4b7c-8389-ae9056012d52" providerId="AD" clId="Web-{6E35173A-A70A-4F94-8776-1FCF5E9950C0}" dt="2022-02-21T03:07:47" v="422"/>
          <ac:picMkLst>
            <pc:docMk/>
            <pc:sldMk cId="2046355803" sldId="258"/>
            <ac:picMk id="4" creationId="{28332A24-9000-450A-873D-C412FF6C61BB}"/>
          </ac:picMkLst>
        </pc:picChg>
        <pc:picChg chg="add mod">
          <ac:chgData name="Aaron Clifford" userId="S::aaron.clifford@nmtafe.wa.edu.au::3ddb0382-72f5-4b7c-8389-ae9056012d52" providerId="AD" clId="Web-{6E35173A-A70A-4F94-8776-1FCF5E9950C0}" dt="2022-02-21T03:07:58.891" v="427" actId="1076"/>
          <ac:picMkLst>
            <pc:docMk/>
            <pc:sldMk cId="2046355803" sldId="258"/>
            <ac:picMk id="5" creationId="{DBDE8790-9E10-4B4B-B5DA-B8DC69B93CFD}"/>
          </ac:picMkLst>
        </pc:picChg>
      </pc:sldChg>
      <pc:sldChg chg="modSp new">
        <pc:chgData name="Aaron Clifford" userId="S::aaron.clifford@nmtafe.wa.edu.au::3ddb0382-72f5-4b7c-8389-ae9056012d52" providerId="AD" clId="Web-{6E35173A-A70A-4F94-8776-1FCF5E9950C0}" dt="2022-02-21T03:13:46.306" v="664" actId="20577"/>
        <pc:sldMkLst>
          <pc:docMk/>
          <pc:sldMk cId="2175642875" sldId="259"/>
        </pc:sldMkLst>
        <pc:spChg chg="mod">
          <ac:chgData name="Aaron Clifford" userId="S::aaron.clifford@nmtafe.wa.edu.au::3ddb0382-72f5-4b7c-8389-ae9056012d52" providerId="AD" clId="Web-{6E35173A-A70A-4F94-8776-1FCF5E9950C0}" dt="2022-02-21T03:09:12.502" v="442" actId="20577"/>
          <ac:spMkLst>
            <pc:docMk/>
            <pc:sldMk cId="2175642875" sldId="259"/>
            <ac:spMk id="2" creationId="{70DC4091-FE6E-49EE-BF89-2E776A8851AA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13:46.306" v="664" actId="20577"/>
          <ac:spMkLst>
            <pc:docMk/>
            <pc:sldMk cId="2175642875" sldId="259"/>
            <ac:spMk id="3" creationId="{359D8743-B84D-4270-A94B-34EA9F76463F}"/>
          </ac:spMkLst>
        </pc:spChg>
      </pc:sldChg>
      <pc:sldChg chg="modSp new">
        <pc:chgData name="Aaron Clifford" userId="S::aaron.clifford@nmtafe.wa.edu.au::3ddb0382-72f5-4b7c-8389-ae9056012d52" providerId="AD" clId="Web-{6E35173A-A70A-4F94-8776-1FCF5E9950C0}" dt="2022-02-21T03:23:50.245" v="997" actId="20577"/>
        <pc:sldMkLst>
          <pc:docMk/>
          <pc:sldMk cId="2083003823" sldId="260"/>
        </pc:sldMkLst>
        <pc:spChg chg="mod">
          <ac:chgData name="Aaron Clifford" userId="S::aaron.clifford@nmtafe.wa.edu.au::3ddb0382-72f5-4b7c-8389-ae9056012d52" providerId="AD" clId="Web-{6E35173A-A70A-4F94-8776-1FCF5E9950C0}" dt="2022-02-21T03:13:06.805" v="642" actId="20577"/>
          <ac:spMkLst>
            <pc:docMk/>
            <pc:sldMk cId="2083003823" sldId="260"/>
            <ac:spMk id="2" creationId="{90359881-3EAE-40CC-9503-B61AC4903D95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23:50.245" v="997" actId="20577"/>
          <ac:spMkLst>
            <pc:docMk/>
            <pc:sldMk cId="2083003823" sldId="260"/>
            <ac:spMk id="3" creationId="{03865162-77C8-4848-B4CA-16CE3BF2E7A7}"/>
          </ac:spMkLst>
        </pc:spChg>
      </pc:sldChg>
      <pc:sldChg chg="modSp new">
        <pc:chgData name="Aaron Clifford" userId="S::aaron.clifford@nmtafe.wa.edu.au::3ddb0382-72f5-4b7c-8389-ae9056012d52" providerId="AD" clId="Web-{6E35173A-A70A-4F94-8776-1FCF5E9950C0}" dt="2022-02-21T03:36:17.250" v="1357" actId="20577"/>
        <pc:sldMkLst>
          <pc:docMk/>
          <pc:sldMk cId="499804361" sldId="261"/>
        </pc:sldMkLst>
        <pc:spChg chg="mod">
          <ac:chgData name="Aaron Clifford" userId="S::aaron.clifford@nmtafe.wa.edu.au::3ddb0382-72f5-4b7c-8389-ae9056012d52" providerId="AD" clId="Web-{6E35173A-A70A-4F94-8776-1FCF5E9950C0}" dt="2022-02-21T03:24:26.511" v="1005" actId="20577"/>
          <ac:spMkLst>
            <pc:docMk/>
            <pc:sldMk cId="499804361" sldId="261"/>
            <ac:spMk id="2" creationId="{CFDB2714-0BC5-4891-8AE6-B7C4091DCA6C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36:17.250" v="1357" actId="20577"/>
          <ac:spMkLst>
            <pc:docMk/>
            <pc:sldMk cId="499804361" sldId="261"/>
            <ac:spMk id="3" creationId="{B47547E6-6DE2-4CC3-834F-FD05C4B4B7B4}"/>
          </ac:spMkLst>
        </pc:spChg>
      </pc:sldChg>
      <pc:sldChg chg="modSp new">
        <pc:chgData name="Aaron Clifford" userId="S::aaron.clifford@nmtafe.wa.edu.au::3ddb0382-72f5-4b7c-8389-ae9056012d52" providerId="AD" clId="Web-{6E35173A-A70A-4F94-8776-1FCF5E9950C0}" dt="2022-02-21T03:43:17.871" v="1711" actId="20577"/>
        <pc:sldMkLst>
          <pc:docMk/>
          <pc:sldMk cId="1925493555" sldId="262"/>
        </pc:sldMkLst>
        <pc:spChg chg="mod">
          <ac:chgData name="Aaron Clifford" userId="S::aaron.clifford@nmtafe.wa.edu.au::3ddb0382-72f5-4b7c-8389-ae9056012d52" providerId="AD" clId="Web-{6E35173A-A70A-4F94-8776-1FCF5E9950C0}" dt="2022-02-21T03:36:28.922" v="1369" actId="20577"/>
          <ac:spMkLst>
            <pc:docMk/>
            <pc:sldMk cId="1925493555" sldId="262"/>
            <ac:spMk id="2" creationId="{9D818E17-1993-406C-8388-34F4C358F493}"/>
          </ac:spMkLst>
        </pc:spChg>
        <pc:spChg chg="mod">
          <ac:chgData name="Aaron Clifford" userId="S::aaron.clifford@nmtafe.wa.edu.au::3ddb0382-72f5-4b7c-8389-ae9056012d52" providerId="AD" clId="Web-{6E35173A-A70A-4F94-8776-1FCF5E9950C0}" dt="2022-02-21T03:43:17.871" v="1711" actId="20577"/>
          <ac:spMkLst>
            <pc:docMk/>
            <pc:sldMk cId="1925493555" sldId="262"/>
            <ac:spMk id="3" creationId="{90ED5456-A54B-4284-8081-F3FD9BCD0ABC}"/>
          </ac:spMkLst>
        </pc:spChg>
      </pc:sldChg>
      <pc:sldChg chg="modSp new del">
        <pc:chgData name="Aaron Clifford" userId="S::aaron.clifford@nmtafe.wa.edu.au::3ddb0382-72f5-4b7c-8389-ae9056012d52" providerId="AD" clId="Web-{6E35173A-A70A-4F94-8776-1FCF5E9950C0}" dt="2022-02-21T03:36:24.266" v="1362"/>
        <pc:sldMkLst>
          <pc:docMk/>
          <pc:sldMk cId="2251772975" sldId="262"/>
        </pc:sldMkLst>
        <pc:spChg chg="mod">
          <ac:chgData name="Aaron Clifford" userId="S::aaron.clifford@nmtafe.wa.edu.au::3ddb0382-72f5-4b7c-8389-ae9056012d52" providerId="AD" clId="Web-{6E35173A-A70A-4F94-8776-1FCF5E9950C0}" dt="2022-02-21T03:36:21" v="1361" actId="20577"/>
          <ac:spMkLst>
            <pc:docMk/>
            <pc:sldMk cId="2251772975" sldId="262"/>
            <ac:spMk id="2" creationId="{991ED973-0B44-42ED-8F69-8C9A17F23823}"/>
          </ac:spMkLst>
        </pc:spChg>
      </pc:sldChg>
      <pc:sldChg chg="addSp delSp modSp new">
        <pc:chgData name="Aaron Clifford" userId="S::aaron.clifford@nmtafe.wa.edu.au::3ddb0382-72f5-4b7c-8389-ae9056012d52" providerId="AD" clId="Web-{6E35173A-A70A-4F94-8776-1FCF5E9950C0}" dt="2022-02-21T03:44:00.669" v="1729" actId="1076"/>
        <pc:sldMkLst>
          <pc:docMk/>
          <pc:sldMk cId="3197134599" sldId="263"/>
        </pc:sldMkLst>
        <pc:spChg chg="mod">
          <ac:chgData name="Aaron Clifford" userId="S::aaron.clifford@nmtafe.wa.edu.au::3ddb0382-72f5-4b7c-8389-ae9056012d52" providerId="AD" clId="Web-{6E35173A-A70A-4F94-8776-1FCF5E9950C0}" dt="2022-02-21T03:43:28.199" v="1724" actId="20577"/>
          <ac:spMkLst>
            <pc:docMk/>
            <pc:sldMk cId="3197134599" sldId="263"/>
            <ac:spMk id="2" creationId="{4F55BFB2-4561-4D6D-8598-E1ADAA4B7CC2}"/>
          </ac:spMkLst>
        </pc:spChg>
        <pc:spChg chg="del">
          <ac:chgData name="Aaron Clifford" userId="S::aaron.clifford@nmtafe.wa.edu.au::3ddb0382-72f5-4b7c-8389-ae9056012d52" providerId="AD" clId="Web-{6E35173A-A70A-4F94-8776-1FCF5E9950C0}" dt="2022-02-21T03:43:44.824" v="1725"/>
          <ac:spMkLst>
            <pc:docMk/>
            <pc:sldMk cId="3197134599" sldId="263"/>
            <ac:spMk id="3" creationId="{3177AA84-5171-4365-8B81-E9ED2437296D}"/>
          </ac:spMkLst>
        </pc:spChg>
        <pc:picChg chg="add mod ord">
          <ac:chgData name="Aaron Clifford" userId="S::aaron.clifford@nmtafe.wa.edu.au::3ddb0382-72f5-4b7c-8389-ae9056012d52" providerId="AD" clId="Web-{6E35173A-A70A-4F94-8776-1FCF5E9950C0}" dt="2022-02-21T03:44:00.669" v="1729" actId="1076"/>
          <ac:picMkLst>
            <pc:docMk/>
            <pc:sldMk cId="3197134599" sldId="263"/>
            <ac:picMk id="4" creationId="{CE72F1D9-69CC-4468-B734-44BD4CB56E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Step 1 – App Structure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Creating the app, the basic structure and the Todo class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FB2-4561-4D6D-8598-E1ADAA4B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Todo Class – Example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E72F1D9-69CC-4468-B734-44BD4CB5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98" y="2246487"/>
            <a:ext cx="7553789" cy="3175077"/>
          </a:xfrm>
        </p:spPr>
      </p:pic>
    </p:spTree>
    <p:extLst>
      <p:ext uri="{BB962C8B-B14F-4D97-AF65-F5344CB8AC3E}">
        <p14:creationId xmlns:p14="http://schemas.microsoft.com/office/powerpoint/2010/main" val="319713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5A8C-EF44-4109-9B64-57DA459D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Declutter the Flutter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F804-3166-42B5-A863-33DF3EA6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Start by opening </a:t>
            </a:r>
            <a:r>
              <a:rPr lang="en-GB" err="1">
                <a:cs typeface="Calibri"/>
              </a:rPr>
              <a:t>VSCode</a:t>
            </a:r>
            <a:r>
              <a:rPr lang="en-GB">
                <a:cs typeface="Calibri"/>
              </a:rPr>
              <a:t> and creating a new flutter project using the flutter create command. </a:t>
            </a:r>
          </a:p>
          <a:p>
            <a:r>
              <a:rPr lang="en-GB">
                <a:cs typeface="Calibri"/>
              </a:rPr>
              <a:t>Call your app </a:t>
            </a:r>
            <a:r>
              <a:rPr lang="en-GB" err="1">
                <a:cs typeface="Calibri"/>
              </a:rPr>
              <a:t>todo_list</a:t>
            </a:r>
            <a:r>
              <a:rPr lang="en-GB">
                <a:cs typeface="Calibri"/>
              </a:rPr>
              <a:t>.</a:t>
            </a:r>
          </a:p>
          <a:p>
            <a:r>
              <a:rPr lang="en-GB">
                <a:cs typeface="Calibri"/>
              </a:rPr>
              <a:t>Remove the templated counter app code from the </a:t>
            </a:r>
            <a:r>
              <a:rPr lang="en-GB" err="1">
                <a:cs typeface="Calibri"/>
              </a:rPr>
              <a:t>main.dart</a:t>
            </a:r>
            <a:r>
              <a:rPr lang="en-GB">
                <a:cs typeface="Calibri"/>
              </a:rPr>
              <a:t> file.</a:t>
            </a:r>
          </a:p>
          <a:p>
            <a:r>
              <a:rPr lang="en-GB">
                <a:cs typeface="Calibri"/>
              </a:rPr>
              <a:t>Leave the main() entry point that dart requires, it should look like this: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245846-857D-4B61-AAA0-7FEFDCAC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96" y="4647184"/>
            <a:ext cx="4508809" cy="16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E4BE-2D5D-4763-8A9F-A89ABC75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Basic App Structure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0D81-4012-4955-A611-05708F2B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1700">
                <a:cs typeface="Calibri"/>
              </a:rPr>
              <a:t>For flutter we need to initialise the flutter application by running a built-in command </a:t>
            </a:r>
            <a:r>
              <a:rPr lang="en-GB" sz="1700" err="1">
                <a:cs typeface="Calibri"/>
              </a:rPr>
              <a:t>runapp</a:t>
            </a:r>
            <a:r>
              <a:rPr lang="en-GB" sz="1700">
                <a:cs typeface="Calibri"/>
              </a:rPr>
              <a:t>()</a:t>
            </a:r>
          </a:p>
          <a:p>
            <a:r>
              <a:rPr lang="en-GB" sz="1700">
                <a:cs typeface="Calibri"/>
              </a:rPr>
              <a:t>To this we pass our main app, which is a widget we create.</a:t>
            </a:r>
          </a:p>
          <a:p>
            <a:r>
              <a:rPr lang="en-GB" sz="1700">
                <a:cs typeface="Calibri"/>
              </a:rPr>
              <a:t>The easiest way to do this with VS Code is to type "</a:t>
            </a:r>
            <a:r>
              <a:rPr lang="en-GB" sz="1700" err="1">
                <a:cs typeface="Calibri"/>
              </a:rPr>
              <a:t>st</a:t>
            </a:r>
            <a:r>
              <a:rPr lang="en-GB" sz="1700">
                <a:cs typeface="Calibri"/>
              </a:rPr>
              <a:t>" which should open an </a:t>
            </a:r>
            <a:r>
              <a:rPr lang="en-GB" sz="1700" err="1">
                <a:cs typeface="Calibri"/>
              </a:rPr>
              <a:t>intellisense</a:t>
            </a:r>
            <a:r>
              <a:rPr lang="en-GB" sz="1700">
                <a:cs typeface="Calibri"/>
              </a:rPr>
              <a:t> window with options.</a:t>
            </a:r>
          </a:p>
          <a:p>
            <a:r>
              <a:rPr lang="en-GB" sz="1700">
                <a:cs typeface="Calibri"/>
              </a:rPr>
              <a:t>The second item should be stateless widget, press enter to insert the snippet.</a:t>
            </a:r>
          </a:p>
          <a:p>
            <a:r>
              <a:rPr lang="en-GB" sz="1700">
                <a:cs typeface="Calibri"/>
              </a:rPr>
              <a:t>Now enter the name of your app: </a:t>
            </a:r>
            <a:r>
              <a:rPr lang="en-GB" sz="1700" err="1">
                <a:cs typeface="Calibri"/>
              </a:rPr>
              <a:t>TodoApp</a:t>
            </a:r>
            <a:r>
              <a:rPr lang="en-GB" sz="1700">
                <a:cs typeface="Calibri"/>
              </a:rPr>
              <a:t>.</a:t>
            </a:r>
          </a:p>
          <a:p>
            <a:r>
              <a:rPr lang="en-GB" sz="1700">
                <a:cs typeface="Calibri"/>
              </a:rPr>
              <a:t>Now we can call </a:t>
            </a:r>
            <a:r>
              <a:rPr lang="en-GB" sz="1700" err="1">
                <a:cs typeface="Calibri"/>
              </a:rPr>
              <a:t>runApp</a:t>
            </a:r>
            <a:r>
              <a:rPr lang="en-GB" sz="1700">
                <a:cs typeface="Calibri"/>
              </a:rPr>
              <a:t>(</a:t>
            </a:r>
            <a:r>
              <a:rPr lang="en-GB" sz="1700" err="1">
                <a:cs typeface="Calibri"/>
              </a:rPr>
              <a:t>const</a:t>
            </a:r>
            <a:r>
              <a:rPr lang="en-GB" sz="1700">
                <a:cs typeface="Calibri"/>
              </a:rPr>
              <a:t> </a:t>
            </a:r>
            <a:r>
              <a:rPr lang="en-GB" sz="1700" err="1">
                <a:cs typeface="Calibri"/>
              </a:rPr>
              <a:t>TodoApp</a:t>
            </a:r>
            <a:r>
              <a:rPr lang="en-GB" sz="1700">
                <a:cs typeface="Calibri"/>
              </a:rPr>
              <a:t>()); in main to launch the application.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BDE8790-9E10-4B4B-B5DA-B8DC69B9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32" y="1813529"/>
            <a:ext cx="6190785" cy="32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4091-FE6E-49EE-BF89-2E776A88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Material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8743-B84D-4270-A94B-34EA9F76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Now we can create an application using a helpful widget called Material App.</a:t>
            </a:r>
          </a:p>
          <a:p>
            <a:r>
              <a:rPr lang="en-GB">
                <a:cs typeface="Calibri"/>
              </a:rPr>
              <a:t>This sets up some theming and lets us set the main home page.</a:t>
            </a:r>
          </a:p>
          <a:p>
            <a:r>
              <a:rPr lang="en-GB">
                <a:cs typeface="Calibri"/>
              </a:rPr>
              <a:t>Replace Container() with Material app and press return.</a:t>
            </a:r>
          </a:p>
          <a:p>
            <a:r>
              <a:rPr lang="en-GB">
                <a:cs typeface="Calibri"/>
              </a:rPr>
              <a:t>Remember to use the Ctrl + Space to get a helper of what parameters can be passed to this material app constructor.</a:t>
            </a:r>
          </a:p>
          <a:p>
            <a:r>
              <a:rPr lang="en-GB">
                <a:cs typeface="Calibri"/>
              </a:rPr>
              <a:t>Add title &amp; home to the parameters.</a:t>
            </a:r>
          </a:p>
          <a:p>
            <a:r>
              <a:rPr lang="en-GB">
                <a:cs typeface="Calibri"/>
              </a:rPr>
              <a:t>Home accepts the page (Still a widget) we are going to display as our homepage.</a:t>
            </a:r>
          </a:p>
          <a:p>
            <a:r>
              <a:rPr lang="en-GB">
                <a:cs typeface="Calibri"/>
              </a:rPr>
              <a:t>Enter a string in the title for the app.</a:t>
            </a:r>
          </a:p>
        </p:txBody>
      </p:sp>
    </p:spTree>
    <p:extLst>
      <p:ext uri="{BB962C8B-B14F-4D97-AF65-F5344CB8AC3E}">
        <p14:creationId xmlns:p14="http://schemas.microsoft.com/office/powerpoint/2010/main" val="217564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881-3EAE-40CC-9503-B61AC490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Home Page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5162-77C8-4848-B4CA-16CE3BF2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Now we need to create our </a:t>
            </a:r>
            <a:r>
              <a:rPr lang="en-GB" dirty="0" err="1">
                <a:cs typeface="Calibri"/>
              </a:rPr>
              <a:t>Stateful</a:t>
            </a:r>
            <a:r>
              <a:rPr lang="en-GB" dirty="0">
                <a:cs typeface="Calibri"/>
              </a:rPr>
              <a:t> Widget for the home page.</a:t>
            </a:r>
          </a:p>
          <a:p>
            <a:r>
              <a:rPr lang="en-GB" dirty="0">
                <a:cs typeface="Calibri"/>
              </a:rPr>
              <a:t>This is going to be managing its own internal state through the built-in </a:t>
            </a:r>
            <a:r>
              <a:rPr lang="en-GB" dirty="0" err="1">
                <a:cs typeface="Calibri"/>
              </a:rPr>
              <a:t>setstate</a:t>
            </a:r>
            <a:r>
              <a:rPr lang="en-GB" dirty="0">
                <a:cs typeface="Calibri"/>
              </a:rPr>
              <a:t>() function.</a:t>
            </a:r>
          </a:p>
          <a:p>
            <a:r>
              <a:rPr lang="en-GB" dirty="0">
                <a:cs typeface="Calibri"/>
              </a:rPr>
              <a:t>Like we did before create a new </a:t>
            </a:r>
            <a:r>
              <a:rPr lang="en-GB" dirty="0" err="1">
                <a:cs typeface="Calibri"/>
              </a:rPr>
              <a:t>stateful</a:t>
            </a:r>
            <a:r>
              <a:rPr lang="en-GB" dirty="0">
                <a:cs typeface="Calibri"/>
              </a:rPr>
              <a:t> widget this time called </a:t>
            </a:r>
            <a:r>
              <a:rPr lang="en-GB" dirty="0" err="1">
                <a:cs typeface="Calibri"/>
              </a:rPr>
              <a:t>TodoHomePage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 err="1">
                <a:cs typeface="Calibri"/>
              </a:rPr>
              <a:t>Stateful</a:t>
            </a:r>
            <a:r>
              <a:rPr lang="en-GB" dirty="0">
                <a:cs typeface="Calibri"/>
              </a:rPr>
              <a:t> widgets are split up into two parts, the widget and the state</a:t>
            </a:r>
            <a:r>
              <a:rPr lang="en-GB" dirty="0" smtClean="0">
                <a:cs typeface="Calibri"/>
              </a:rPr>
              <a:t>.</a:t>
            </a: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33" y="4781006"/>
            <a:ext cx="5501016" cy="1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881-3EAE-40CC-9503-B61AC490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Home 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5162-77C8-4848-B4CA-16CE3BF2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The state controls the build method and any dynamic properties that might define or influence its state. </a:t>
            </a:r>
          </a:p>
          <a:p>
            <a:r>
              <a:rPr lang="en-GB" dirty="0">
                <a:cs typeface="Calibri"/>
              </a:rPr>
              <a:t>As the app is rebuilt it calls the state to determine what to display.</a:t>
            </a:r>
          </a:p>
          <a:p>
            <a:endParaRPr lang="en-GB" dirty="0" smtClean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 smtClean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 smtClean="0">
                <a:cs typeface="Calibri"/>
              </a:rPr>
              <a:t>Now </a:t>
            </a:r>
            <a:r>
              <a:rPr lang="en-GB" dirty="0">
                <a:cs typeface="Calibri"/>
              </a:rPr>
              <a:t>go back to our </a:t>
            </a:r>
            <a:r>
              <a:rPr lang="en-GB" dirty="0" err="1">
                <a:cs typeface="Calibri"/>
              </a:rPr>
              <a:t>MaterialApp</a:t>
            </a:r>
            <a:r>
              <a:rPr lang="en-GB" dirty="0">
                <a:cs typeface="Calibri"/>
              </a:rPr>
              <a:t> widget and add the </a:t>
            </a:r>
            <a:r>
              <a:rPr lang="en-GB" dirty="0" err="1">
                <a:cs typeface="Calibri"/>
              </a:rPr>
              <a:t>TodoHomePage</a:t>
            </a:r>
            <a:r>
              <a:rPr lang="en-GB" dirty="0">
                <a:cs typeface="Calibri"/>
              </a:rPr>
              <a:t> into its home parameter. </a:t>
            </a:r>
            <a:r>
              <a:rPr lang="en-GB" sz="2200" i="1" dirty="0">
                <a:cs typeface="Calibri"/>
              </a:rPr>
              <a:t>(You may need to apply </a:t>
            </a:r>
            <a:r>
              <a:rPr lang="en-GB" sz="2200" i="1" dirty="0" err="1">
                <a:cs typeface="Calibri"/>
              </a:rPr>
              <a:t>const</a:t>
            </a:r>
            <a:r>
              <a:rPr lang="en-GB" sz="2200" i="1" dirty="0">
                <a:cs typeface="Calibri"/>
              </a:rPr>
              <a:t> appropriately here)</a:t>
            </a:r>
            <a:endParaRPr lang="en-GB" sz="2200" i="1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86" y="3340205"/>
            <a:ext cx="6036828" cy="16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7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to Material App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677" y="2084762"/>
            <a:ext cx="6460645" cy="39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3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2714-0BC5-4891-8AE6-B7C4091D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Final Setup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47E6-6DE2-4CC3-834F-FD05C4B4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Now you should have the following elements:</a:t>
            </a:r>
          </a:p>
          <a:p>
            <a:r>
              <a:rPr lang="en-GB">
                <a:cs typeface="Calibri"/>
              </a:rPr>
              <a:t>Main with </a:t>
            </a:r>
            <a:r>
              <a:rPr lang="en-GB" err="1">
                <a:cs typeface="Calibri"/>
              </a:rPr>
              <a:t>runApp</a:t>
            </a:r>
            <a:r>
              <a:rPr lang="en-GB">
                <a:cs typeface="Calibri"/>
              </a:rPr>
              <a:t>() function passing in our stateless </a:t>
            </a:r>
            <a:r>
              <a:rPr lang="en-GB" err="1">
                <a:cs typeface="Calibri"/>
              </a:rPr>
              <a:t>TodoApp</a:t>
            </a:r>
            <a:r>
              <a:rPr lang="en-GB">
                <a:cs typeface="Calibri"/>
              </a:rPr>
              <a:t> widget.</a:t>
            </a:r>
          </a:p>
          <a:p>
            <a:r>
              <a:rPr lang="en-GB" err="1">
                <a:cs typeface="Calibri"/>
              </a:rPr>
              <a:t>TodoApp</a:t>
            </a:r>
            <a:r>
              <a:rPr lang="en-GB">
                <a:cs typeface="Calibri"/>
              </a:rPr>
              <a:t> that builds a material app that takes a title and a homepage of a stateful </a:t>
            </a:r>
            <a:r>
              <a:rPr lang="en-GB" err="1">
                <a:cs typeface="Calibri"/>
              </a:rPr>
              <a:t>TodoHomePage</a:t>
            </a:r>
            <a:r>
              <a:rPr lang="en-GB">
                <a:cs typeface="Calibri"/>
              </a:rPr>
              <a:t> widget.</a:t>
            </a:r>
          </a:p>
          <a:p>
            <a:r>
              <a:rPr lang="en-GB">
                <a:cs typeface="Calibri"/>
              </a:rPr>
              <a:t>Inside that then we finally have our build method that will display the widgets we want to build on our page.</a:t>
            </a:r>
          </a:p>
          <a:p>
            <a:r>
              <a:rPr lang="en-GB">
                <a:cs typeface="Calibri"/>
              </a:rPr>
              <a:t>Replace the build methods container with a scaffold with an app bar that has a title of a Text Widget.</a:t>
            </a:r>
          </a:p>
          <a:p>
            <a:r>
              <a:rPr lang="en-GB">
                <a:cs typeface="Calibri"/>
              </a:rPr>
              <a:t>Test that we have implemented this correctly by running the app and seeing if it launches correctly.</a:t>
            </a:r>
          </a:p>
        </p:txBody>
      </p:sp>
    </p:spTree>
    <p:extLst>
      <p:ext uri="{BB962C8B-B14F-4D97-AF65-F5344CB8AC3E}">
        <p14:creationId xmlns:p14="http://schemas.microsoft.com/office/powerpoint/2010/main" val="49980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8E17-1993-406C-8388-34F4C35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Todo Class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5456-A54B-4284-8081-F3FD9BCD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>
                <a:cs typeface="Calibri"/>
              </a:rPr>
              <a:t>To the project inside the lib folder create a new folder called models.</a:t>
            </a:r>
          </a:p>
          <a:p>
            <a:r>
              <a:rPr lang="en-GB">
                <a:cs typeface="Calibri"/>
              </a:rPr>
              <a:t>This is going to hold our </a:t>
            </a:r>
            <a:r>
              <a:rPr lang="en-GB" err="1">
                <a:cs typeface="Calibri"/>
              </a:rPr>
              <a:t>todo</a:t>
            </a:r>
            <a:r>
              <a:rPr lang="en-GB">
                <a:cs typeface="Calibri"/>
              </a:rPr>
              <a:t> class.</a:t>
            </a:r>
          </a:p>
          <a:p>
            <a:r>
              <a:rPr lang="en-GB">
                <a:cs typeface="Calibri"/>
              </a:rPr>
              <a:t>Create a new class by creating a new file don’t forget to name it appropriately, including the .dart extension.</a:t>
            </a:r>
          </a:p>
          <a:p>
            <a:r>
              <a:rPr lang="en-GB">
                <a:cs typeface="Calibri"/>
              </a:rPr>
              <a:t>Open the file and create a class inside called Todo.</a:t>
            </a:r>
          </a:p>
          <a:p>
            <a:r>
              <a:rPr lang="en-GB">
                <a:cs typeface="Calibri"/>
              </a:rPr>
              <a:t>Create a constructor and three properties for name, description and complete.</a:t>
            </a:r>
          </a:p>
          <a:p>
            <a:r>
              <a:rPr lang="en-GB">
                <a:cs typeface="Calibri"/>
              </a:rPr>
              <a:t>Finally, we are going to override an inbuilt </a:t>
            </a:r>
            <a:r>
              <a:rPr lang="en-GB" err="1">
                <a:cs typeface="Calibri"/>
              </a:rPr>
              <a:t>toString</a:t>
            </a:r>
            <a:r>
              <a:rPr lang="en-GB">
                <a:cs typeface="Calibri"/>
              </a:rPr>
              <a:t> method.</a:t>
            </a:r>
          </a:p>
          <a:p>
            <a:r>
              <a:rPr lang="en-GB">
                <a:cs typeface="Calibri"/>
              </a:rPr>
              <a:t>Type String and press space and the override will pop up, press enter.</a:t>
            </a:r>
          </a:p>
          <a:p>
            <a:r>
              <a:rPr lang="en-GB">
                <a:cs typeface="Calibri"/>
              </a:rPr>
              <a:t>This will add the @override annotation for us.</a:t>
            </a:r>
          </a:p>
          <a:p>
            <a:r>
              <a:rPr lang="en-GB">
                <a:cs typeface="Calibri"/>
              </a:rPr>
              <a:t>Remove the default code and return a string that is the name and the description in a single string.</a:t>
            </a:r>
          </a:p>
        </p:txBody>
      </p:sp>
    </p:spTree>
    <p:extLst>
      <p:ext uri="{BB962C8B-B14F-4D97-AF65-F5344CB8AC3E}">
        <p14:creationId xmlns:p14="http://schemas.microsoft.com/office/powerpoint/2010/main" val="192549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641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Step 1 – App Structure</vt:lpstr>
      <vt:lpstr>Declutter the Flutter</vt:lpstr>
      <vt:lpstr>Basic App Structure</vt:lpstr>
      <vt:lpstr>Material App</vt:lpstr>
      <vt:lpstr>Home Page</vt:lpstr>
      <vt:lpstr>Home Page</vt:lpstr>
      <vt:lpstr>Adding to Material App</vt:lpstr>
      <vt:lpstr>Final Setup</vt:lpstr>
      <vt:lpstr>Todo Class</vt:lpstr>
      <vt:lpstr>Todo Class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Aaron Clifford</cp:lastModifiedBy>
  <cp:revision>3</cp:revision>
  <dcterms:created xsi:type="dcterms:W3CDTF">2022-02-21T03:00:19Z</dcterms:created>
  <dcterms:modified xsi:type="dcterms:W3CDTF">2022-08-10T03:46:00Z</dcterms:modified>
</cp:coreProperties>
</file>