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5E7C8AD-2EF7-4C04-AB06-4E0736DD865F}" v="1034" dt="2022-02-21T06:11:23.901"/>
    <p1510:client id="{BEC5EA1C-C8EB-1737-140A-267005DF347E}" v="69" dt="2022-02-21T06:16:39.6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aron Clifford" userId="S::aaron.clifford@nmtafe.wa.edu.au::3ddb0382-72f5-4b7c-8389-ae9056012d52" providerId="AD" clId="Web-{55E7C8AD-2EF7-4C04-AB06-4E0736DD865F}"/>
    <pc:docChg chg="addSld modSld">
      <pc:chgData name="Aaron Clifford" userId="S::aaron.clifford@nmtafe.wa.edu.au::3ddb0382-72f5-4b7c-8389-ae9056012d52" providerId="AD" clId="Web-{55E7C8AD-2EF7-4C04-AB06-4E0736DD865F}" dt="2022-02-21T06:11:23.901" v="964" actId="20577"/>
      <pc:docMkLst>
        <pc:docMk/>
      </pc:docMkLst>
      <pc:sldChg chg="modSp">
        <pc:chgData name="Aaron Clifford" userId="S::aaron.clifford@nmtafe.wa.edu.au::3ddb0382-72f5-4b7c-8389-ae9056012d52" providerId="AD" clId="Web-{55E7C8AD-2EF7-4C04-AB06-4E0736DD865F}" dt="2022-02-21T05:09:12.982" v="10" actId="20577"/>
        <pc:sldMkLst>
          <pc:docMk/>
          <pc:sldMk cId="109857222" sldId="256"/>
        </pc:sldMkLst>
        <pc:spChg chg="mod">
          <ac:chgData name="Aaron Clifford" userId="S::aaron.clifford@nmtafe.wa.edu.au::3ddb0382-72f5-4b7c-8389-ae9056012d52" providerId="AD" clId="Web-{55E7C8AD-2EF7-4C04-AB06-4E0736DD865F}" dt="2022-02-21T05:09:00.592" v="2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Aaron Clifford" userId="S::aaron.clifford@nmtafe.wa.edu.au::3ddb0382-72f5-4b7c-8389-ae9056012d52" providerId="AD" clId="Web-{55E7C8AD-2EF7-4C04-AB06-4E0736DD865F}" dt="2022-02-21T05:09:12.982" v="10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 new">
        <pc:chgData name="Aaron Clifford" userId="S::aaron.clifford@nmtafe.wa.edu.au::3ddb0382-72f5-4b7c-8389-ae9056012d52" providerId="AD" clId="Web-{55E7C8AD-2EF7-4C04-AB06-4E0736DD865F}" dt="2022-02-21T05:31:15.918" v="285" actId="20577"/>
        <pc:sldMkLst>
          <pc:docMk/>
          <pc:sldMk cId="2850892935" sldId="257"/>
        </pc:sldMkLst>
        <pc:spChg chg="mod">
          <ac:chgData name="Aaron Clifford" userId="S::aaron.clifford@nmtafe.wa.edu.au::3ddb0382-72f5-4b7c-8389-ae9056012d52" providerId="AD" clId="Web-{55E7C8AD-2EF7-4C04-AB06-4E0736DD865F}" dt="2022-02-21T05:26:46.083" v="21" actId="20577"/>
          <ac:spMkLst>
            <pc:docMk/>
            <pc:sldMk cId="2850892935" sldId="257"/>
            <ac:spMk id="2" creationId="{7507F6A4-ED7C-44C6-8797-7C891FD22786}"/>
          </ac:spMkLst>
        </pc:spChg>
        <pc:spChg chg="mod">
          <ac:chgData name="Aaron Clifford" userId="S::aaron.clifford@nmtafe.wa.edu.au::3ddb0382-72f5-4b7c-8389-ae9056012d52" providerId="AD" clId="Web-{55E7C8AD-2EF7-4C04-AB06-4E0736DD865F}" dt="2022-02-21T05:31:15.918" v="285" actId="20577"/>
          <ac:spMkLst>
            <pc:docMk/>
            <pc:sldMk cId="2850892935" sldId="257"/>
            <ac:spMk id="3" creationId="{5B969575-5776-4A6C-AFDD-AA7F9B49DB5A}"/>
          </ac:spMkLst>
        </pc:spChg>
      </pc:sldChg>
      <pc:sldChg chg="addSp modSp new">
        <pc:chgData name="Aaron Clifford" userId="S::aaron.clifford@nmtafe.wa.edu.au::3ddb0382-72f5-4b7c-8389-ae9056012d52" providerId="AD" clId="Web-{55E7C8AD-2EF7-4C04-AB06-4E0736DD865F}" dt="2022-02-21T05:37:26.333" v="419" actId="20577"/>
        <pc:sldMkLst>
          <pc:docMk/>
          <pc:sldMk cId="1432022414" sldId="258"/>
        </pc:sldMkLst>
        <pc:spChg chg="mod">
          <ac:chgData name="Aaron Clifford" userId="S::aaron.clifford@nmtafe.wa.edu.au::3ddb0382-72f5-4b7c-8389-ae9056012d52" providerId="AD" clId="Web-{55E7C8AD-2EF7-4C04-AB06-4E0736DD865F}" dt="2022-02-21T05:31:20.918" v="296" actId="20577"/>
          <ac:spMkLst>
            <pc:docMk/>
            <pc:sldMk cId="1432022414" sldId="258"/>
            <ac:spMk id="2" creationId="{635C0549-048A-4D14-ADBA-9AD06FEC5D38}"/>
          </ac:spMkLst>
        </pc:spChg>
        <pc:spChg chg="mod">
          <ac:chgData name="Aaron Clifford" userId="S::aaron.clifford@nmtafe.wa.edu.au::3ddb0382-72f5-4b7c-8389-ae9056012d52" providerId="AD" clId="Web-{55E7C8AD-2EF7-4C04-AB06-4E0736DD865F}" dt="2022-02-21T05:37:26.333" v="419" actId="20577"/>
          <ac:spMkLst>
            <pc:docMk/>
            <pc:sldMk cId="1432022414" sldId="258"/>
            <ac:spMk id="3" creationId="{F6457BC3-CFAE-487C-8637-78A8DAEE1A8C}"/>
          </ac:spMkLst>
        </pc:spChg>
        <pc:picChg chg="add mod">
          <ac:chgData name="Aaron Clifford" userId="S::aaron.clifford@nmtafe.wa.edu.au::3ddb0382-72f5-4b7c-8389-ae9056012d52" providerId="AD" clId="Web-{55E7C8AD-2EF7-4C04-AB06-4E0736DD865F}" dt="2022-02-21T05:33:35.875" v="400" actId="1076"/>
          <ac:picMkLst>
            <pc:docMk/>
            <pc:sldMk cId="1432022414" sldId="258"/>
            <ac:picMk id="4" creationId="{C3DAAE30-0D2F-42E4-9279-C2BEB828F8F9}"/>
          </ac:picMkLst>
        </pc:picChg>
      </pc:sldChg>
      <pc:sldChg chg="modSp new">
        <pc:chgData name="Aaron Clifford" userId="S::aaron.clifford@nmtafe.wa.edu.au::3ddb0382-72f5-4b7c-8389-ae9056012d52" providerId="AD" clId="Web-{55E7C8AD-2EF7-4C04-AB06-4E0736DD865F}" dt="2022-02-21T05:39:42.087" v="634" actId="20577"/>
        <pc:sldMkLst>
          <pc:docMk/>
          <pc:sldMk cId="4224895281" sldId="259"/>
        </pc:sldMkLst>
        <pc:spChg chg="mod">
          <ac:chgData name="Aaron Clifford" userId="S::aaron.clifford@nmtafe.wa.edu.au::3ddb0382-72f5-4b7c-8389-ae9056012d52" providerId="AD" clId="Web-{55E7C8AD-2EF7-4C04-AB06-4E0736DD865F}" dt="2022-02-21T05:39:42.087" v="634" actId="20577"/>
          <ac:spMkLst>
            <pc:docMk/>
            <pc:sldMk cId="4224895281" sldId="259"/>
            <ac:spMk id="2" creationId="{22CDC361-C1E5-424A-B90B-6CC5CE69BBB3}"/>
          </ac:spMkLst>
        </pc:spChg>
        <pc:spChg chg="mod">
          <ac:chgData name="Aaron Clifford" userId="S::aaron.clifford@nmtafe.wa.edu.au::3ddb0382-72f5-4b7c-8389-ae9056012d52" providerId="AD" clId="Web-{55E7C8AD-2EF7-4C04-AB06-4E0736DD865F}" dt="2022-02-21T05:39:39.634" v="633" actId="20577"/>
          <ac:spMkLst>
            <pc:docMk/>
            <pc:sldMk cId="4224895281" sldId="259"/>
            <ac:spMk id="3" creationId="{5EAB468F-DBA8-47D7-BEC0-717A0B21B962}"/>
          </ac:spMkLst>
        </pc:spChg>
      </pc:sldChg>
      <pc:sldChg chg="addSp modSp new">
        <pc:chgData name="Aaron Clifford" userId="S::aaron.clifford@nmtafe.wa.edu.au::3ddb0382-72f5-4b7c-8389-ae9056012d52" providerId="AD" clId="Web-{55E7C8AD-2EF7-4C04-AB06-4E0736DD865F}" dt="2022-02-21T05:51:56.996" v="845" actId="14100"/>
        <pc:sldMkLst>
          <pc:docMk/>
          <pc:sldMk cId="3608835879" sldId="260"/>
        </pc:sldMkLst>
        <pc:spChg chg="mod">
          <ac:chgData name="Aaron Clifford" userId="S::aaron.clifford@nmtafe.wa.edu.au::3ddb0382-72f5-4b7c-8389-ae9056012d52" providerId="AD" clId="Web-{55E7C8AD-2EF7-4C04-AB06-4E0736DD865F}" dt="2022-02-21T05:39:48.962" v="642" actId="20577"/>
          <ac:spMkLst>
            <pc:docMk/>
            <pc:sldMk cId="3608835879" sldId="260"/>
            <ac:spMk id="2" creationId="{23E6CDA3-70EC-40D5-B48E-73A68F002B42}"/>
          </ac:spMkLst>
        </pc:spChg>
        <pc:spChg chg="mod">
          <ac:chgData name="Aaron Clifford" userId="S::aaron.clifford@nmtafe.wa.edu.au::3ddb0382-72f5-4b7c-8389-ae9056012d52" providerId="AD" clId="Web-{55E7C8AD-2EF7-4C04-AB06-4E0736DD865F}" dt="2022-02-21T05:45:44.455" v="810" actId="20577"/>
          <ac:spMkLst>
            <pc:docMk/>
            <pc:sldMk cId="3608835879" sldId="260"/>
            <ac:spMk id="3" creationId="{93ADE1D4-0804-47AD-BED1-95BA11B4ACA1}"/>
          </ac:spMkLst>
        </pc:spChg>
        <pc:spChg chg="add mod">
          <ac:chgData name="Aaron Clifford" userId="S::aaron.clifford@nmtafe.wa.edu.au::3ddb0382-72f5-4b7c-8389-ae9056012d52" providerId="AD" clId="Web-{55E7C8AD-2EF7-4C04-AB06-4E0736DD865F}" dt="2022-02-21T05:43:52.843" v="773" actId="14100"/>
          <ac:spMkLst>
            <pc:docMk/>
            <pc:sldMk cId="3608835879" sldId="260"/>
            <ac:spMk id="5" creationId="{CADEA360-FAE3-45A0-8445-D234B68BB585}"/>
          </ac:spMkLst>
        </pc:spChg>
        <pc:spChg chg="add mod">
          <ac:chgData name="Aaron Clifford" userId="S::aaron.clifford@nmtafe.wa.edu.au::3ddb0382-72f5-4b7c-8389-ae9056012d52" providerId="AD" clId="Web-{55E7C8AD-2EF7-4C04-AB06-4E0736DD865F}" dt="2022-02-21T05:45:58.737" v="811"/>
          <ac:spMkLst>
            <pc:docMk/>
            <pc:sldMk cId="3608835879" sldId="260"/>
            <ac:spMk id="7" creationId="{CB50A5F3-41A4-4EB1-9735-92885A256660}"/>
          </ac:spMkLst>
        </pc:spChg>
        <pc:spChg chg="add mod">
          <ac:chgData name="Aaron Clifford" userId="S::aaron.clifford@nmtafe.wa.edu.au::3ddb0382-72f5-4b7c-8389-ae9056012d52" providerId="AD" clId="Web-{55E7C8AD-2EF7-4C04-AB06-4E0736DD865F}" dt="2022-02-21T05:51:51.918" v="844"/>
          <ac:spMkLst>
            <pc:docMk/>
            <pc:sldMk cId="3608835879" sldId="260"/>
            <ac:spMk id="9" creationId="{2BDABD5E-0877-4EDA-918D-6DA8DA462D56}"/>
          </ac:spMkLst>
        </pc:spChg>
        <pc:picChg chg="add mod">
          <ac:chgData name="Aaron Clifford" userId="S::aaron.clifford@nmtafe.wa.edu.au::3ddb0382-72f5-4b7c-8389-ae9056012d52" providerId="AD" clId="Web-{55E7C8AD-2EF7-4C04-AB06-4E0736DD865F}" dt="2022-02-21T05:41:46.512" v="758" actId="1076"/>
          <ac:picMkLst>
            <pc:docMk/>
            <pc:sldMk cId="3608835879" sldId="260"/>
            <ac:picMk id="4" creationId="{470D6061-5BE9-4432-82B6-0F9DD2A5C6D2}"/>
          </ac:picMkLst>
        </pc:picChg>
        <pc:cxnChg chg="add mod">
          <ac:chgData name="Aaron Clifford" userId="S::aaron.clifford@nmtafe.wa.edu.au::3ddb0382-72f5-4b7c-8389-ae9056012d52" providerId="AD" clId="Web-{55E7C8AD-2EF7-4C04-AB06-4E0736DD865F}" dt="2022-02-21T05:51:12.917" v="815"/>
          <ac:cxnSpMkLst>
            <pc:docMk/>
            <pc:sldMk cId="3608835879" sldId="260"/>
            <ac:cxnSpMk id="6" creationId="{F5C0510A-E692-4315-B1D7-D07A32102D49}"/>
          </ac:cxnSpMkLst>
        </pc:cxnChg>
        <pc:cxnChg chg="add mod">
          <ac:chgData name="Aaron Clifford" userId="S::aaron.clifford@nmtafe.wa.edu.au::3ddb0382-72f5-4b7c-8389-ae9056012d52" providerId="AD" clId="Web-{55E7C8AD-2EF7-4C04-AB06-4E0736DD865F}" dt="2022-02-21T05:51:56.996" v="845" actId="14100"/>
          <ac:cxnSpMkLst>
            <pc:docMk/>
            <pc:sldMk cId="3608835879" sldId="260"/>
            <ac:cxnSpMk id="8" creationId="{79A5B0E2-0E57-40EE-95D3-E43D09275840}"/>
          </ac:cxnSpMkLst>
        </pc:cxnChg>
      </pc:sldChg>
      <pc:sldChg chg="modSp new">
        <pc:chgData name="Aaron Clifford" userId="S::aaron.clifford@nmtafe.wa.edu.au::3ddb0382-72f5-4b7c-8389-ae9056012d52" providerId="AD" clId="Web-{55E7C8AD-2EF7-4C04-AB06-4E0736DD865F}" dt="2022-02-21T06:11:23.901" v="964" actId="20577"/>
        <pc:sldMkLst>
          <pc:docMk/>
          <pc:sldMk cId="194106291" sldId="261"/>
        </pc:sldMkLst>
        <pc:spChg chg="mod">
          <ac:chgData name="Aaron Clifford" userId="S::aaron.clifford@nmtafe.wa.edu.au::3ddb0382-72f5-4b7c-8389-ae9056012d52" providerId="AD" clId="Web-{55E7C8AD-2EF7-4C04-AB06-4E0736DD865F}" dt="2022-02-21T05:55:22.298" v="852" actId="20577"/>
          <ac:spMkLst>
            <pc:docMk/>
            <pc:sldMk cId="194106291" sldId="261"/>
            <ac:spMk id="2" creationId="{9AC09891-4FD0-4BBC-AB47-D1138F6F00CA}"/>
          </ac:spMkLst>
        </pc:spChg>
        <pc:spChg chg="mod">
          <ac:chgData name="Aaron Clifford" userId="S::aaron.clifford@nmtafe.wa.edu.au::3ddb0382-72f5-4b7c-8389-ae9056012d52" providerId="AD" clId="Web-{55E7C8AD-2EF7-4C04-AB06-4E0736DD865F}" dt="2022-02-21T06:11:23.901" v="964" actId="20577"/>
          <ac:spMkLst>
            <pc:docMk/>
            <pc:sldMk cId="194106291" sldId="261"/>
            <ac:spMk id="3" creationId="{DAEF80F5-EDFD-47D7-BBF8-CFC7CC7D5F18}"/>
          </ac:spMkLst>
        </pc:spChg>
      </pc:sldChg>
    </pc:docChg>
  </pc:docChgLst>
  <pc:docChgLst>
    <pc:chgData name="Aaron Clifford" userId="S::aaron.clifford@nmtafe.wa.edu.au::3ddb0382-72f5-4b7c-8389-ae9056012d52" providerId="AD" clId="Web-{BEC5EA1C-C8EB-1737-140A-267005DF347E}"/>
    <pc:docChg chg="modSld">
      <pc:chgData name="Aaron Clifford" userId="S::aaron.clifford@nmtafe.wa.edu.au::3ddb0382-72f5-4b7c-8389-ae9056012d52" providerId="AD" clId="Web-{BEC5EA1C-C8EB-1737-140A-267005DF347E}" dt="2022-02-21T06:16:39.661" v="68" actId="20577"/>
      <pc:docMkLst>
        <pc:docMk/>
      </pc:docMkLst>
      <pc:sldChg chg="modSp">
        <pc:chgData name="Aaron Clifford" userId="S::aaron.clifford@nmtafe.wa.edu.au::3ddb0382-72f5-4b7c-8389-ae9056012d52" providerId="AD" clId="Web-{BEC5EA1C-C8EB-1737-140A-267005DF347E}" dt="2022-02-21T06:16:39.661" v="68" actId="20577"/>
        <pc:sldMkLst>
          <pc:docMk/>
          <pc:sldMk cId="194106291" sldId="261"/>
        </pc:sldMkLst>
        <pc:spChg chg="mod">
          <ac:chgData name="Aaron Clifford" userId="S::aaron.clifford@nmtafe.wa.edu.au::3ddb0382-72f5-4b7c-8389-ae9056012d52" providerId="AD" clId="Web-{BEC5EA1C-C8EB-1737-140A-267005DF347E}" dt="2022-02-21T06:16:39.661" v="68" actId="20577"/>
          <ac:spMkLst>
            <pc:docMk/>
            <pc:sldMk cId="194106291" sldId="261"/>
            <ac:spMk id="3" creationId="{DAEF80F5-EDFD-47D7-BBF8-CFC7CC7D5F18}"/>
          </ac:spMkLst>
        </pc:spChg>
      </pc:sldChg>
    </pc:docChg>
  </pc:docChgLst>
  <pc:docChgLst>
    <pc:chgData clId="Web-{55E7C8AD-2EF7-4C04-AB06-4E0736DD865F}"/>
    <pc:docChg chg="modSld">
      <pc:chgData name="" userId="" providerId="" clId="Web-{55E7C8AD-2EF7-4C04-AB06-4E0736DD865F}" dt="2022-02-21T05:08:54.919" v="7" actId="20577"/>
      <pc:docMkLst>
        <pc:docMk/>
      </pc:docMkLst>
      <pc:sldChg chg="modSp">
        <pc:chgData name="" userId="" providerId="" clId="Web-{55E7C8AD-2EF7-4C04-AB06-4E0736DD865F}" dt="2022-02-21T05:08:54.919" v="7" actId="20577"/>
        <pc:sldMkLst>
          <pc:docMk/>
          <pc:sldMk cId="109857222" sldId="256"/>
        </pc:sldMkLst>
        <pc:spChg chg="mod">
          <ac:chgData name="" userId="" providerId="" clId="Web-{55E7C8AD-2EF7-4C04-AB06-4E0736DD865F}" dt="2022-02-21T05:08:54.919" v="7" actId="20577"/>
          <ac:spMkLst>
            <pc:docMk/>
            <pc:sldMk cId="109857222" sldId="256"/>
            <ac:spMk id="2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21/02/2022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21/02/2022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21/02/2022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21/02/2022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21/02/2022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21/02/2022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21/02/2022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21/02/2022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21/02/2022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21/02/2022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21/02/2022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21/02/2022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Step 2 – Todo UI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cs typeface="Calibri"/>
              </a:rPr>
              <a:t>Building Stateful Widgets and Dynamic UI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7F6A4-ED7C-44C6-8797-7C891FD22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Stateful Widgets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969575-5776-4A6C-AFDD-AA7F9B49DB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cs typeface="Calibri"/>
              </a:rPr>
              <a:t>Reviewing the core counter app code, we can see that when we want the internal state (and therefore the view) to refresh we call a </a:t>
            </a:r>
            <a:r>
              <a:rPr lang="en-GB" dirty="0" err="1">
                <a:cs typeface="Calibri"/>
              </a:rPr>
              <a:t>setState</a:t>
            </a:r>
            <a:r>
              <a:rPr lang="en-GB" dirty="0">
                <a:cs typeface="Calibri"/>
              </a:rPr>
              <a:t>() function.</a:t>
            </a:r>
          </a:p>
          <a:p>
            <a:r>
              <a:rPr lang="en-GB" dirty="0">
                <a:cs typeface="Calibri"/>
              </a:rPr>
              <a:t>This function tells flutter to reload the UI build methods and determine any changes it needs to make.</a:t>
            </a:r>
          </a:p>
          <a:p>
            <a:r>
              <a:rPr lang="en-GB" dirty="0">
                <a:cs typeface="Calibri"/>
              </a:rPr>
              <a:t>However, let's say we have a list of items that we want to update, the UI will need to respond to an additional widget if a new item is added.</a:t>
            </a:r>
          </a:p>
          <a:p>
            <a:r>
              <a:rPr lang="en-GB" dirty="0">
                <a:cs typeface="Calibri"/>
              </a:rPr>
              <a:t>To do this we use a builder to infer the collection of widgets using the number of items.</a:t>
            </a:r>
          </a:p>
        </p:txBody>
      </p:sp>
    </p:spTree>
    <p:extLst>
      <p:ext uri="{BB962C8B-B14F-4D97-AF65-F5344CB8AC3E}">
        <p14:creationId xmlns:p14="http://schemas.microsoft.com/office/powerpoint/2010/main" val="2850892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C0549-048A-4D14-ADBA-9AD06FEC5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Create a list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57BC3-CFAE-487C-8637-78A8DAEE1A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cs typeface="Calibri"/>
              </a:rPr>
              <a:t>Inside the _</a:t>
            </a:r>
            <a:r>
              <a:rPr lang="en-GB" dirty="0" err="1">
                <a:cs typeface="Calibri"/>
              </a:rPr>
              <a:t>TodoHomePageState</a:t>
            </a:r>
            <a:r>
              <a:rPr lang="en-GB" dirty="0">
                <a:cs typeface="Calibri"/>
              </a:rPr>
              <a:t> class, add a final list of </a:t>
            </a:r>
            <a:r>
              <a:rPr lang="en-GB" dirty="0" err="1">
                <a:cs typeface="Calibri"/>
              </a:rPr>
              <a:t>todos</a:t>
            </a:r>
            <a:r>
              <a:rPr lang="en-GB" dirty="0">
                <a:cs typeface="Calibri"/>
              </a:rPr>
              <a:t> like this:</a:t>
            </a: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r>
              <a:rPr lang="en-GB" dirty="0">
                <a:cs typeface="Calibri"/>
              </a:rPr>
              <a:t>This will give us some temporary/fake data to work with in our application.</a:t>
            </a:r>
            <a:endParaRPr lang="en-GB">
              <a:cs typeface="Calibri"/>
            </a:endParaRPr>
          </a:p>
          <a:p>
            <a:r>
              <a:rPr lang="en-GB" dirty="0">
                <a:cs typeface="Calibri"/>
              </a:rPr>
              <a:t>Now we can start building our UI using an </a:t>
            </a:r>
            <a:r>
              <a:rPr lang="en-GB" dirty="0" err="1">
                <a:cs typeface="Calibri"/>
              </a:rPr>
              <a:t>ItemBuilder</a:t>
            </a: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C3DAAE30-0D2F-42E4-9279-C2BEB828F8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0878" y="2588857"/>
            <a:ext cx="4423063" cy="884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022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DC361-C1E5-424A-B90B-6CC5CE69B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cs typeface="Calibri Light"/>
              </a:rPr>
              <a:t>ListView</a:t>
            </a:r>
            <a:endParaRPr lang="en-GB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B468F-DBA8-47D7-BEC0-717A0B21B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cs typeface="Calibri"/>
              </a:rPr>
              <a:t>In the body of the scaffold, add a new centre widget.</a:t>
            </a:r>
          </a:p>
          <a:p>
            <a:r>
              <a:rPr lang="en-GB" dirty="0">
                <a:cs typeface="Calibri"/>
              </a:rPr>
              <a:t>In its child we're going to create a </a:t>
            </a:r>
            <a:r>
              <a:rPr lang="en-GB" dirty="0" err="1">
                <a:cs typeface="Calibri"/>
              </a:rPr>
              <a:t>listview</a:t>
            </a:r>
            <a:r>
              <a:rPr lang="en-GB" dirty="0">
                <a:cs typeface="Calibri"/>
              </a:rPr>
              <a:t> by dynamically calling the </a:t>
            </a:r>
            <a:r>
              <a:rPr lang="en-GB" dirty="0" err="1">
                <a:cs typeface="Calibri"/>
              </a:rPr>
              <a:t>ListView.builder</a:t>
            </a:r>
            <a:r>
              <a:rPr lang="en-GB" dirty="0">
                <a:cs typeface="Calibri"/>
              </a:rPr>
              <a:t>() function.</a:t>
            </a:r>
          </a:p>
          <a:p>
            <a:r>
              <a:rPr lang="en-GB" dirty="0">
                <a:cs typeface="Calibri"/>
              </a:rPr>
              <a:t>This takes a few parameters that will allow us to generate a template style widget.</a:t>
            </a:r>
          </a:p>
          <a:p>
            <a:r>
              <a:rPr lang="en-GB" dirty="0">
                <a:cs typeface="Calibri"/>
              </a:rPr>
              <a:t>For now, we're going to just output the list.</a:t>
            </a:r>
          </a:p>
          <a:p>
            <a:r>
              <a:rPr lang="en-GB" dirty="0">
                <a:cs typeface="Calibri"/>
              </a:rPr>
              <a:t>The builder function takes a few options, but the once we're going to add are the </a:t>
            </a:r>
            <a:r>
              <a:rPr lang="en-GB" dirty="0" err="1">
                <a:cs typeface="Calibri"/>
              </a:rPr>
              <a:t>itemCount</a:t>
            </a:r>
            <a:r>
              <a:rPr lang="en-GB" dirty="0">
                <a:cs typeface="Calibri"/>
              </a:rPr>
              <a:t> and </a:t>
            </a:r>
            <a:r>
              <a:rPr lang="en-GB" dirty="0" err="1">
                <a:cs typeface="Calibri"/>
              </a:rPr>
              <a:t>itemBuilder</a:t>
            </a:r>
            <a:r>
              <a:rPr lang="en-GB" dirty="0">
                <a:cs typeface="Calibri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24895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6CDA3-70EC-40D5-B48E-73A68F002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cs typeface="Calibri Light"/>
              </a:rPr>
              <a:t>itemBuilder</a:t>
            </a:r>
            <a:endParaRPr lang="en-GB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DE1D4-0804-47AD-BED1-95BA11B4AC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 err="1">
                <a:cs typeface="Calibri"/>
              </a:rPr>
              <a:t>ItemCount</a:t>
            </a:r>
            <a:r>
              <a:rPr lang="en-GB" dirty="0">
                <a:cs typeface="Calibri"/>
              </a:rPr>
              <a:t>: tells the </a:t>
            </a:r>
            <a:r>
              <a:rPr lang="en-GB" dirty="0" err="1">
                <a:cs typeface="Calibri"/>
              </a:rPr>
              <a:t>ListView.Builder</a:t>
            </a:r>
            <a:r>
              <a:rPr lang="en-GB" dirty="0">
                <a:cs typeface="Calibri"/>
              </a:rPr>
              <a:t>() how many iterations</a:t>
            </a:r>
            <a:endParaRPr lang="en-US"/>
          </a:p>
          <a:p>
            <a:r>
              <a:rPr lang="en-GB" dirty="0">
                <a:ea typeface="+mn-lt"/>
                <a:cs typeface="+mn-lt"/>
              </a:rPr>
              <a:t>Inside the </a:t>
            </a:r>
            <a:r>
              <a:rPr lang="en-GB" dirty="0" err="1">
                <a:ea typeface="+mn-lt"/>
                <a:cs typeface="+mn-lt"/>
              </a:rPr>
              <a:t>itemBuilder</a:t>
            </a:r>
            <a:r>
              <a:rPr lang="en-GB" dirty="0">
                <a:ea typeface="+mn-lt"/>
                <a:cs typeface="+mn-lt"/>
              </a:rPr>
              <a:t> parameter, we need to pass a function that flutter uses to build the UI elements. It returns the widgets by looping over a collection.</a:t>
            </a:r>
          </a:p>
          <a:p>
            <a:r>
              <a:rPr lang="en-GB" dirty="0" err="1">
                <a:cs typeface="Calibri"/>
              </a:rPr>
              <a:t>ItemBuilder</a:t>
            </a:r>
            <a:r>
              <a:rPr lang="en-GB" dirty="0">
                <a:cs typeface="Calibri"/>
              </a:rPr>
              <a:t> function looks like this:</a:t>
            </a: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470D6061-5BE9-4432-82B6-0F9DD2A5C6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7254" y="4244787"/>
            <a:ext cx="4648200" cy="1732378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ADEA360-FAE3-45A0-8445-D234B68BB585}"/>
              </a:ext>
            </a:extLst>
          </p:cNvPr>
          <p:cNvSpPr/>
          <p:nvPr/>
        </p:nvSpPr>
        <p:spPr>
          <a:xfrm>
            <a:off x="4598018" y="4858215"/>
            <a:ext cx="3066584" cy="808463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5C0510A-E692-4315-B1D7-D07A32102D49}"/>
              </a:ext>
            </a:extLst>
          </p:cNvPr>
          <p:cNvCxnSpPr/>
          <p:nvPr/>
        </p:nvCxnSpPr>
        <p:spPr>
          <a:xfrm flipH="1">
            <a:off x="7625343" y="4627691"/>
            <a:ext cx="1559355" cy="50721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B50A5F3-41A4-4EB1-9735-92885A256660}"/>
              </a:ext>
            </a:extLst>
          </p:cNvPr>
          <p:cNvSpPr txBox="1"/>
          <p:nvPr/>
        </p:nvSpPr>
        <p:spPr>
          <a:xfrm>
            <a:off x="9163979" y="4006540"/>
            <a:ext cx="1999785" cy="646331"/>
          </a:xfrm>
          <a:prstGeom prst="rect">
            <a:avLst/>
          </a:prstGeom>
          <a:noFill/>
          <a:ln>
            <a:solidFill>
              <a:srgbClr val="4472C4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dirty="0"/>
              <a:t>Each Widget List Item looks like this.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9A5B0E2-0E57-40EE-95D3-E43D09275840}"/>
              </a:ext>
            </a:extLst>
          </p:cNvPr>
          <p:cNvCxnSpPr>
            <a:cxnSpLocks/>
          </p:cNvCxnSpPr>
          <p:nvPr/>
        </p:nvCxnSpPr>
        <p:spPr>
          <a:xfrm>
            <a:off x="3331153" y="5155894"/>
            <a:ext cx="2397849" cy="178169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BDABD5E-0877-4EDA-918D-6DA8DA462D56}"/>
              </a:ext>
            </a:extLst>
          </p:cNvPr>
          <p:cNvSpPr txBox="1"/>
          <p:nvPr/>
        </p:nvSpPr>
        <p:spPr>
          <a:xfrm>
            <a:off x="1327501" y="4699267"/>
            <a:ext cx="1999785" cy="646331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dirty="0"/>
              <a:t>Fetching data from dynamic 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835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09891-4FD0-4BBC-AB47-D1138F6F0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Exercise – Customise View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EF80F5-EDFD-47D7-BBF8-CFC7CC7D5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cs typeface="Calibri"/>
              </a:rPr>
              <a:t>Update the returned widget by combining other widgets to create a visually pleasing UI for each element.</a:t>
            </a:r>
          </a:p>
          <a:p>
            <a:r>
              <a:rPr lang="en-GB" dirty="0">
                <a:cs typeface="Calibri"/>
              </a:rPr>
              <a:t>Feel free to utilise the properties of the Todo class and position the information appropriately within the widget structure.</a:t>
            </a:r>
          </a:p>
          <a:p>
            <a:r>
              <a:rPr lang="en-GB" dirty="0">
                <a:cs typeface="Calibri"/>
              </a:rPr>
              <a:t>Suggested widgets:</a:t>
            </a:r>
          </a:p>
          <a:p>
            <a:pPr lvl="1"/>
            <a:r>
              <a:rPr lang="en-GB" dirty="0" err="1">
                <a:cs typeface="Calibri"/>
              </a:rPr>
              <a:t>BoxDecoration</a:t>
            </a:r>
            <a:endParaRPr lang="en-GB" dirty="0">
              <a:cs typeface="Calibri"/>
            </a:endParaRPr>
          </a:p>
          <a:p>
            <a:pPr lvl="1"/>
            <a:r>
              <a:rPr lang="en-GB" dirty="0" err="1">
                <a:cs typeface="Calibri"/>
              </a:rPr>
              <a:t>BoxShadow</a:t>
            </a:r>
            <a:endParaRPr lang="en-GB" dirty="0">
              <a:cs typeface="Calibri"/>
            </a:endParaRPr>
          </a:p>
          <a:p>
            <a:pPr lvl="1"/>
            <a:r>
              <a:rPr lang="en-GB" dirty="0" err="1">
                <a:cs typeface="Calibri"/>
              </a:rPr>
              <a:t>Colors</a:t>
            </a:r>
          </a:p>
          <a:p>
            <a:pPr lvl="1"/>
            <a:r>
              <a:rPr lang="en-GB" dirty="0">
                <a:cs typeface="Calibri"/>
              </a:rPr>
              <a:t>Margin/Padding: </a:t>
            </a:r>
            <a:r>
              <a:rPr lang="en-GB" dirty="0" err="1">
                <a:cs typeface="Calibri"/>
              </a:rPr>
              <a:t>EdgeInsets.all</a:t>
            </a:r>
            <a:r>
              <a:rPr lang="en-GB" dirty="0">
                <a:cs typeface="Calibri"/>
              </a:rPr>
              <a:t>() / </a:t>
            </a:r>
            <a:r>
              <a:rPr lang="en-GB" dirty="0" err="1">
                <a:cs typeface="Calibri"/>
              </a:rPr>
              <a:t>EdgeInsets.fromLTRB</a:t>
            </a:r>
            <a:r>
              <a:rPr lang="en-GB" dirty="0">
                <a:cs typeface="Calibri"/>
              </a:rPr>
              <a:t>()</a:t>
            </a:r>
          </a:p>
          <a:p>
            <a:r>
              <a:rPr lang="en-GB">
                <a:cs typeface="Calibri"/>
              </a:rPr>
              <a:t>Also add additional styling to the application from the </a:t>
            </a:r>
            <a:r>
              <a:rPr lang="en-GB" dirty="0">
                <a:cs typeface="Calibri"/>
              </a:rPr>
              <a:t>scaffolding.</a:t>
            </a:r>
          </a:p>
        </p:txBody>
      </p:sp>
    </p:spTree>
    <p:extLst>
      <p:ext uri="{BB962C8B-B14F-4D97-AF65-F5344CB8AC3E}">
        <p14:creationId xmlns:p14="http://schemas.microsoft.com/office/powerpoint/2010/main" val="1941062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374</Words>
  <Application>Microsoft Office PowerPoint</Application>
  <PresentationFormat>Widescreen</PresentationFormat>
  <Paragraphs>34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Step 2 – Todo UI</vt:lpstr>
      <vt:lpstr>Stateful Widgets</vt:lpstr>
      <vt:lpstr>Create a list</vt:lpstr>
      <vt:lpstr>ListView</vt:lpstr>
      <vt:lpstr>itemBuilder</vt:lpstr>
      <vt:lpstr>Exercise – Customise 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</dc:title>
  <dc:creator/>
  <cp:lastModifiedBy>aaron clifford</cp:lastModifiedBy>
  <cp:revision>148</cp:revision>
  <dcterms:created xsi:type="dcterms:W3CDTF">2022-02-21T05:08:51Z</dcterms:created>
  <dcterms:modified xsi:type="dcterms:W3CDTF">2022-02-21T13:13:48Z</dcterms:modified>
</cp:coreProperties>
</file>