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DE9AB-2A49-40C7-9082-C3D9F0FB3F51}" v="1792" dt="2022-02-21T13:02:54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C1DE9AB-2A49-40C7-9082-C3D9F0FB3F51}"/>
    <pc:docChg chg="modSld">
      <pc:chgData name="" userId="" providerId="" clId="Web-{4C1DE9AB-2A49-40C7-9082-C3D9F0FB3F51}" dt="2022-02-21T11:25:29.712" v="6" actId="20577"/>
      <pc:docMkLst>
        <pc:docMk/>
      </pc:docMkLst>
      <pc:sldChg chg="modSp">
        <pc:chgData name="" userId="" providerId="" clId="Web-{4C1DE9AB-2A49-40C7-9082-C3D9F0FB3F51}" dt="2022-02-21T11:25:29.712" v="6" actId="20577"/>
        <pc:sldMkLst>
          <pc:docMk/>
          <pc:sldMk cId="109857222" sldId="256"/>
        </pc:sldMkLst>
        <pc:spChg chg="mod">
          <ac:chgData name="" userId="" providerId="" clId="Web-{4C1DE9AB-2A49-40C7-9082-C3D9F0FB3F51}" dt="2022-02-21T11:25:29.712" v="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aron Clifford" userId="S::aaron.clifford@nmtafe.wa.edu.au::3ddb0382-72f5-4b7c-8389-ae9056012d52" providerId="AD" clId="Web-{4C1DE9AB-2A49-40C7-9082-C3D9F0FB3F51}"/>
    <pc:docChg chg="addSld delSld modSld">
      <pc:chgData name="Aaron Clifford" userId="S::aaron.clifford@nmtafe.wa.edu.au::3ddb0382-72f5-4b7c-8389-ae9056012d52" providerId="AD" clId="Web-{4C1DE9AB-2A49-40C7-9082-C3D9F0FB3F51}" dt="2022-02-21T13:02:53.693" v="1756" actId="20577"/>
      <pc:docMkLst>
        <pc:docMk/>
      </pc:docMkLst>
      <pc:sldChg chg="modSp">
        <pc:chgData name="Aaron Clifford" userId="S::aaron.clifford@nmtafe.wa.edu.au::3ddb0382-72f5-4b7c-8389-ae9056012d52" providerId="AD" clId="Web-{4C1DE9AB-2A49-40C7-9082-C3D9F0FB3F51}" dt="2022-02-21T11:27:56.559" v="73" actId="20577"/>
        <pc:sldMkLst>
          <pc:docMk/>
          <pc:sldMk cId="109857222" sldId="256"/>
        </pc:sldMkLst>
        <pc:spChg chg="mod">
          <ac:chgData name="Aaron Clifford" userId="S::aaron.clifford@nmtafe.wa.edu.au::3ddb0382-72f5-4b7c-8389-ae9056012d52" providerId="AD" clId="Web-{4C1DE9AB-2A49-40C7-9082-C3D9F0FB3F51}" dt="2022-02-21T11:25:37.650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ron Clifford" userId="S::aaron.clifford@nmtafe.wa.edu.au::3ddb0382-72f5-4b7c-8389-ae9056012d52" providerId="AD" clId="Web-{4C1DE9AB-2A49-40C7-9082-C3D9F0FB3F51}" dt="2022-02-21T11:27:56.559" v="7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aron Clifford" userId="S::aaron.clifford@nmtafe.wa.edu.au::3ddb0382-72f5-4b7c-8389-ae9056012d52" providerId="AD" clId="Web-{4C1DE9AB-2A49-40C7-9082-C3D9F0FB3F51}" dt="2022-02-21T11:37:23.581" v="377" actId="20577"/>
        <pc:sldMkLst>
          <pc:docMk/>
          <pc:sldMk cId="3325002807" sldId="257"/>
        </pc:sldMkLst>
        <pc:spChg chg="mod">
          <ac:chgData name="Aaron Clifford" userId="S::aaron.clifford@nmtafe.wa.edu.au::3ddb0382-72f5-4b7c-8389-ae9056012d52" providerId="AD" clId="Web-{4C1DE9AB-2A49-40C7-9082-C3D9F0FB3F51}" dt="2022-02-21T11:34:06.295" v="97" actId="20577"/>
          <ac:spMkLst>
            <pc:docMk/>
            <pc:sldMk cId="3325002807" sldId="257"/>
            <ac:spMk id="2" creationId="{AB0E60EB-5380-4D85-94AE-B47E9DE023F6}"/>
          </ac:spMkLst>
        </pc:spChg>
        <pc:spChg chg="mod">
          <ac:chgData name="Aaron Clifford" userId="S::aaron.clifford@nmtafe.wa.edu.au::3ddb0382-72f5-4b7c-8389-ae9056012d52" providerId="AD" clId="Web-{4C1DE9AB-2A49-40C7-9082-C3D9F0FB3F51}" dt="2022-02-21T11:37:23.581" v="377" actId="20577"/>
          <ac:spMkLst>
            <pc:docMk/>
            <pc:sldMk cId="3325002807" sldId="257"/>
            <ac:spMk id="3" creationId="{EE496111-614B-4453-B408-F6A5F2EA5956}"/>
          </ac:spMkLst>
        </pc:spChg>
      </pc:sldChg>
      <pc:sldChg chg="modSp new">
        <pc:chgData name="Aaron Clifford" userId="S::aaron.clifford@nmtafe.wa.edu.au::3ddb0382-72f5-4b7c-8389-ae9056012d52" providerId="AD" clId="Web-{4C1DE9AB-2A49-40C7-9082-C3D9F0FB3F51}" dt="2022-02-21T11:43:34.652" v="779" actId="20577"/>
        <pc:sldMkLst>
          <pc:docMk/>
          <pc:sldMk cId="1532443990" sldId="258"/>
        </pc:sldMkLst>
        <pc:spChg chg="mod">
          <ac:chgData name="Aaron Clifford" userId="S::aaron.clifford@nmtafe.wa.edu.au::3ddb0382-72f5-4b7c-8389-ae9056012d52" providerId="AD" clId="Web-{4C1DE9AB-2A49-40C7-9082-C3D9F0FB3F51}" dt="2022-02-21T11:37:32.800" v="394" actId="20577"/>
          <ac:spMkLst>
            <pc:docMk/>
            <pc:sldMk cId="1532443990" sldId="258"/>
            <ac:spMk id="2" creationId="{30AE455E-30E1-4FF4-B354-34CC40127B36}"/>
          </ac:spMkLst>
        </pc:spChg>
        <pc:spChg chg="mod">
          <ac:chgData name="Aaron Clifford" userId="S::aaron.clifford@nmtafe.wa.edu.au::3ddb0382-72f5-4b7c-8389-ae9056012d52" providerId="AD" clId="Web-{4C1DE9AB-2A49-40C7-9082-C3D9F0FB3F51}" dt="2022-02-21T11:43:34.652" v="779" actId="20577"/>
          <ac:spMkLst>
            <pc:docMk/>
            <pc:sldMk cId="1532443990" sldId="258"/>
            <ac:spMk id="3" creationId="{A60A972F-F13C-446A-874F-104B9FA2D8DC}"/>
          </ac:spMkLst>
        </pc:spChg>
      </pc:sldChg>
      <pc:sldChg chg="modSp new">
        <pc:chgData name="Aaron Clifford" userId="S::aaron.clifford@nmtafe.wa.edu.au::3ddb0382-72f5-4b7c-8389-ae9056012d52" providerId="AD" clId="Web-{4C1DE9AB-2A49-40C7-9082-C3D9F0FB3F51}" dt="2022-02-21T12:46:33.538" v="1009" actId="20577"/>
        <pc:sldMkLst>
          <pc:docMk/>
          <pc:sldMk cId="1717289142" sldId="259"/>
        </pc:sldMkLst>
        <pc:spChg chg="mod">
          <ac:chgData name="Aaron Clifford" userId="S::aaron.clifford@nmtafe.wa.edu.au::3ddb0382-72f5-4b7c-8389-ae9056012d52" providerId="AD" clId="Web-{4C1DE9AB-2A49-40C7-9082-C3D9F0FB3F51}" dt="2022-02-21T11:44:05.653" v="784" actId="20577"/>
          <ac:spMkLst>
            <pc:docMk/>
            <pc:sldMk cId="1717289142" sldId="259"/>
            <ac:spMk id="2" creationId="{06839FC7-5B0D-4B9B-9699-7BF9483D4164}"/>
          </ac:spMkLst>
        </pc:spChg>
        <pc:spChg chg="mod">
          <ac:chgData name="Aaron Clifford" userId="S::aaron.clifford@nmtafe.wa.edu.au::3ddb0382-72f5-4b7c-8389-ae9056012d52" providerId="AD" clId="Web-{4C1DE9AB-2A49-40C7-9082-C3D9F0FB3F51}" dt="2022-02-21T12:46:33.538" v="1009" actId="20577"/>
          <ac:spMkLst>
            <pc:docMk/>
            <pc:sldMk cId="1717289142" sldId="259"/>
            <ac:spMk id="3" creationId="{A8D2DC66-426F-4694-9DE5-E7E4B6A06854}"/>
          </ac:spMkLst>
        </pc:spChg>
      </pc:sldChg>
      <pc:sldChg chg="addSp delSp modSp add replId">
        <pc:chgData name="Aaron Clifford" userId="S::aaron.clifford@nmtafe.wa.edu.au::3ddb0382-72f5-4b7c-8389-ae9056012d52" providerId="AD" clId="Web-{4C1DE9AB-2A49-40C7-9082-C3D9F0FB3F51}" dt="2022-02-21T13:02:53.693" v="1756" actId="20577"/>
        <pc:sldMkLst>
          <pc:docMk/>
          <pc:sldMk cId="3366491969" sldId="260"/>
        </pc:sldMkLst>
        <pc:spChg chg="mod">
          <ac:chgData name="Aaron Clifford" userId="S::aaron.clifford@nmtafe.wa.edu.au::3ddb0382-72f5-4b7c-8389-ae9056012d52" providerId="AD" clId="Web-{4C1DE9AB-2A49-40C7-9082-C3D9F0FB3F51}" dt="2022-02-21T13:02:53.693" v="1756" actId="20577"/>
          <ac:spMkLst>
            <pc:docMk/>
            <pc:sldMk cId="3366491969" sldId="260"/>
            <ac:spMk id="2" creationId="{06839FC7-5B0D-4B9B-9699-7BF9483D4164}"/>
          </ac:spMkLst>
        </pc:spChg>
        <pc:spChg chg="mod">
          <ac:chgData name="Aaron Clifford" userId="S::aaron.clifford@nmtafe.wa.edu.au::3ddb0382-72f5-4b7c-8389-ae9056012d52" providerId="AD" clId="Web-{4C1DE9AB-2A49-40C7-9082-C3D9F0FB3F51}" dt="2022-02-21T12:51:12.123" v="1163" actId="20577"/>
          <ac:spMkLst>
            <pc:docMk/>
            <pc:sldMk cId="3366491969" sldId="260"/>
            <ac:spMk id="3" creationId="{A8D2DC66-426F-4694-9DE5-E7E4B6A06854}"/>
          </ac:spMkLst>
        </pc:spChg>
        <pc:spChg chg="add del mod">
          <ac:chgData name="Aaron Clifford" userId="S::aaron.clifford@nmtafe.wa.edu.au::3ddb0382-72f5-4b7c-8389-ae9056012d52" providerId="AD" clId="Web-{4C1DE9AB-2A49-40C7-9082-C3D9F0FB3F51}" dt="2022-02-21T12:48:39.729" v="1090"/>
          <ac:spMkLst>
            <pc:docMk/>
            <pc:sldMk cId="3366491969" sldId="260"/>
            <ac:spMk id="5" creationId="{511F0B9D-E54C-4665-9FD0-A1AB5E84F177}"/>
          </ac:spMkLst>
        </pc:spChg>
        <pc:spChg chg="add mod">
          <ac:chgData name="Aaron Clifford" userId="S::aaron.clifford@nmtafe.wa.edu.au::3ddb0382-72f5-4b7c-8389-ae9056012d52" providerId="AD" clId="Web-{4C1DE9AB-2A49-40C7-9082-C3D9F0FB3F51}" dt="2022-02-21T12:49:21.746" v="1105"/>
          <ac:spMkLst>
            <pc:docMk/>
            <pc:sldMk cId="3366491969" sldId="260"/>
            <ac:spMk id="7" creationId="{49EA8E1E-7691-4C91-A653-92BFA256696B}"/>
          </ac:spMkLst>
        </pc:spChg>
        <pc:spChg chg="add mod">
          <ac:chgData name="Aaron Clifford" userId="S::aaron.clifford@nmtafe.wa.edu.au::3ddb0382-72f5-4b7c-8389-ae9056012d52" providerId="AD" clId="Web-{4C1DE9AB-2A49-40C7-9082-C3D9F0FB3F51}" dt="2022-02-21T12:49:40.059" v="1114" actId="14100"/>
          <ac:spMkLst>
            <pc:docMk/>
            <pc:sldMk cId="3366491969" sldId="260"/>
            <ac:spMk id="9" creationId="{61209358-85E0-435C-A377-77510DA5D679}"/>
          </ac:spMkLst>
        </pc:spChg>
        <pc:spChg chg="add mod">
          <ac:chgData name="Aaron Clifford" userId="S::aaron.clifford@nmtafe.wa.edu.au::3ddb0382-72f5-4b7c-8389-ae9056012d52" providerId="AD" clId="Web-{4C1DE9AB-2A49-40C7-9082-C3D9F0FB3F51}" dt="2022-02-21T12:49:59.668" v="1119" actId="20577"/>
          <ac:spMkLst>
            <pc:docMk/>
            <pc:sldMk cId="3366491969" sldId="260"/>
            <ac:spMk id="10" creationId="{9C2BBF5B-6F31-46C5-BE9B-A7372222D9BC}"/>
          </ac:spMkLst>
        </pc:spChg>
        <pc:picChg chg="add mod">
          <ac:chgData name="Aaron Clifford" userId="S::aaron.clifford@nmtafe.wa.edu.au::3ddb0382-72f5-4b7c-8389-ae9056012d52" providerId="AD" clId="Web-{4C1DE9AB-2A49-40C7-9082-C3D9F0FB3F51}" dt="2022-02-21T12:48:10.509" v="1081" actId="1076"/>
          <ac:picMkLst>
            <pc:docMk/>
            <pc:sldMk cId="3366491969" sldId="260"/>
            <ac:picMk id="4" creationId="{BD7AA10D-9E38-4313-B5AA-4707C682BDF0}"/>
          </ac:picMkLst>
        </pc:picChg>
        <pc:picChg chg="add del mod">
          <ac:chgData name="Aaron Clifford" userId="S::aaron.clifford@nmtafe.wa.edu.au::3ddb0382-72f5-4b7c-8389-ae9056012d52" providerId="AD" clId="Web-{4C1DE9AB-2A49-40C7-9082-C3D9F0FB3F51}" dt="2022-02-21T12:49:26.433" v="1107"/>
          <ac:picMkLst>
            <pc:docMk/>
            <pc:sldMk cId="3366491969" sldId="260"/>
            <ac:picMk id="8" creationId="{0570B4F8-49D3-405D-942D-698DDC028BF0}"/>
          </ac:picMkLst>
        </pc:picChg>
        <pc:cxnChg chg="add mod">
          <ac:chgData name="Aaron Clifford" userId="S::aaron.clifford@nmtafe.wa.edu.au::3ddb0382-72f5-4b7c-8389-ae9056012d52" providerId="AD" clId="Web-{4C1DE9AB-2A49-40C7-9082-C3D9F0FB3F51}" dt="2022-02-21T12:50:19.231" v="1126" actId="14100"/>
          <ac:cxnSpMkLst>
            <pc:docMk/>
            <pc:sldMk cId="3366491969" sldId="260"/>
            <ac:cxnSpMk id="6" creationId="{E0112AA0-B39A-4799-A835-0BFAAD9866A3}"/>
          </ac:cxnSpMkLst>
        </pc:cxnChg>
        <pc:cxnChg chg="add mod">
          <ac:chgData name="Aaron Clifford" userId="S::aaron.clifford@nmtafe.wa.edu.au::3ddb0382-72f5-4b7c-8389-ae9056012d52" providerId="AD" clId="Web-{4C1DE9AB-2A49-40C7-9082-C3D9F0FB3F51}" dt="2022-02-21T12:50:29.341" v="1131" actId="14100"/>
          <ac:cxnSpMkLst>
            <pc:docMk/>
            <pc:sldMk cId="3366491969" sldId="260"/>
            <ac:cxnSpMk id="11" creationId="{DD43AE7F-8A0E-4EBE-94D0-1EBDEA159074}"/>
          </ac:cxnSpMkLst>
        </pc:cxnChg>
        <pc:cxnChg chg="add mod">
          <ac:chgData name="Aaron Clifford" userId="S::aaron.clifford@nmtafe.wa.edu.au::3ddb0382-72f5-4b7c-8389-ae9056012d52" providerId="AD" clId="Web-{4C1DE9AB-2A49-40C7-9082-C3D9F0FB3F51}" dt="2022-02-21T12:50:15.372" v="1125" actId="14100"/>
          <ac:cxnSpMkLst>
            <pc:docMk/>
            <pc:sldMk cId="3366491969" sldId="260"/>
            <ac:cxnSpMk id="12" creationId="{03EE6CCF-122F-4C46-818F-26F8F558811B}"/>
          </ac:cxnSpMkLst>
        </pc:cxnChg>
        <pc:cxnChg chg="add mod">
          <ac:chgData name="Aaron Clifford" userId="S::aaron.clifford@nmtafe.wa.edu.au::3ddb0382-72f5-4b7c-8389-ae9056012d52" providerId="AD" clId="Web-{4C1DE9AB-2A49-40C7-9082-C3D9F0FB3F51}" dt="2022-02-21T12:50:26.935" v="1130" actId="14100"/>
          <ac:cxnSpMkLst>
            <pc:docMk/>
            <pc:sldMk cId="3366491969" sldId="260"/>
            <ac:cxnSpMk id="13" creationId="{F47D05DC-7888-4914-B3DF-101E22AB5D17}"/>
          </ac:cxnSpMkLst>
        </pc:cxnChg>
        <pc:cxnChg chg="add mod">
          <ac:chgData name="Aaron Clifford" userId="S::aaron.clifford@nmtafe.wa.edu.au::3ddb0382-72f5-4b7c-8389-ae9056012d52" providerId="AD" clId="Web-{4C1DE9AB-2A49-40C7-9082-C3D9F0FB3F51}" dt="2022-02-21T12:50:42.248" v="1136" actId="14100"/>
          <ac:cxnSpMkLst>
            <pc:docMk/>
            <pc:sldMk cId="3366491969" sldId="260"/>
            <ac:cxnSpMk id="14" creationId="{B18A2EB1-8515-431D-AFB4-64509D94D34E}"/>
          </ac:cxnSpMkLst>
        </pc:cxnChg>
      </pc:sldChg>
      <pc:sldChg chg="addSp modSp new">
        <pc:chgData name="Aaron Clifford" userId="S::aaron.clifford@nmtafe.wa.edu.au::3ddb0382-72f5-4b7c-8389-ae9056012d52" providerId="AD" clId="Web-{4C1DE9AB-2A49-40C7-9082-C3D9F0FB3F51}" dt="2022-02-21T12:53:35.362" v="1271" actId="1076"/>
        <pc:sldMkLst>
          <pc:docMk/>
          <pc:sldMk cId="718971487" sldId="261"/>
        </pc:sldMkLst>
        <pc:spChg chg="mod">
          <ac:chgData name="Aaron Clifford" userId="S::aaron.clifford@nmtafe.wa.edu.au::3ddb0382-72f5-4b7c-8389-ae9056012d52" providerId="AD" clId="Web-{4C1DE9AB-2A49-40C7-9082-C3D9F0FB3F51}" dt="2022-02-21T12:51:52.734" v="1170" actId="20577"/>
          <ac:spMkLst>
            <pc:docMk/>
            <pc:sldMk cId="718971487" sldId="261"/>
            <ac:spMk id="2" creationId="{F68649E9-06BF-41DE-97C8-11FF00684457}"/>
          </ac:spMkLst>
        </pc:spChg>
        <pc:spChg chg="mod">
          <ac:chgData name="Aaron Clifford" userId="S::aaron.clifford@nmtafe.wa.edu.au::3ddb0382-72f5-4b7c-8389-ae9056012d52" providerId="AD" clId="Web-{4C1DE9AB-2A49-40C7-9082-C3D9F0FB3F51}" dt="2022-02-21T12:53:29.471" v="1268" actId="20577"/>
          <ac:spMkLst>
            <pc:docMk/>
            <pc:sldMk cId="718971487" sldId="261"/>
            <ac:spMk id="3" creationId="{B2CDF003-4743-4911-87F2-BA3FBD85CC9C}"/>
          </ac:spMkLst>
        </pc:spChg>
        <pc:picChg chg="add mod">
          <ac:chgData name="Aaron Clifford" userId="S::aaron.clifford@nmtafe.wa.edu.au::3ddb0382-72f5-4b7c-8389-ae9056012d52" providerId="AD" clId="Web-{4C1DE9AB-2A49-40C7-9082-C3D9F0FB3F51}" dt="2022-02-21T12:53:35.362" v="1271" actId="1076"/>
          <ac:picMkLst>
            <pc:docMk/>
            <pc:sldMk cId="718971487" sldId="261"/>
            <ac:picMk id="4" creationId="{7CA37455-95EF-4FA3-AE7F-300D743E6CBA}"/>
          </ac:picMkLst>
        </pc:picChg>
      </pc:sldChg>
      <pc:sldChg chg="add del replId">
        <pc:chgData name="Aaron Clifford" userId="S::aaron.clifford@nmtafe.wa.edu.au::3ddb0382-72f5-4b7c-8389-ae9056012d52" providerId="AD" clId="Web-{4C1DE9AB-2A49-40C7-9082-C3D9F0FB3F51}" dt="2022-02-21T12:51:37.812" v="1165"/>
        <pc:sldMkLst>
          <pc:docMk/>
          <pc:sldMk cId="3381340576" sldId="261"/>
        </pc:sldMkLst>
      </pc:sldChg>
      <pc:sldChg chg="addSp delSp modSp new">
        <pc:chgData name="Aaron Clifford" userId="S::aaron.clifford@nmtafe.wa.edu.au::3ddb0382-72f5-4b7c-8389-ae9056012d52" providerId="AD" clId="Web-{4C1DE9AB-2A49-40C7-9082-C3D9F0FB3F51}" dt="2022-02-21T12:56:09.897" v="1440" actId="1076"/>
        <pc:sldMkLst>
          <pc:docMk/>
          <pc:sldMk cId="884210275" sldId="262"/>
        </pc:sldMkLst>
        <pc:spChg chg="mod">
          <ac:chgData name="Aaron Clifford" userId="S::aaron.clifford@nmtafe.wa.edu.au::3ddb0382-72f5-4b7c-8389-ae9056012d52" providerId="AD" clId="Web-{4C1DE9AB-2A49-40C7-9082-C3D9F0FB3F51}" dt="2022-02-21T12:53:47.800" v="1283" actId="20577"/>
          <ac:spMkLst>
            <pc:docMk/>
            <pc:sldMk cId="884210275" sldId="262"/>
            <ac:spMk id="2" creationId="{7250DA69-A383-44DB-AA32-10D26A0CA060}"/>
          </ac:spMkLst>
        </pc:spChg>
        <pc:spChg chg="mod">
          <ac:chgData name="Aaron Clifford" userId="S::aaron.clifford@nmtafe.wa.edu.au::3ddb0382-72f5-4b7c-8389-ae9056012d52" providerId="AD" clId="Web-{4C1DE9AB-2A49-40C7-9082-C3D9F0FB3F51}" dt="2022-02-21T12:55:13.942" v="1432" actId="20577"/>
          <ac:spMkLst>
            <pc:docMk/>
            <pc:sldMk cId="884210275" sldId="262"/>
            <ac:spMk id="3" creationId="{C93BD63B-31C9-40A3-AD5F-A813F8074599}"/>
          </ac:spMkLst>
        </pc:spChg>
        <pc:picChg chg="add del mod">
          <ac:chgData name="Aaron Clifford" userId="S::aaron.clifford@nmtafe.wa.edu.au::3ddb0382-72f5-4b7c-8389-ae9056012d52" providerId="AD" clId="Web-{4C1DE9AB-2A49-40C7-9082-C3D9F0FB3F51}" dt="2022-02-21T12:56:03.663" v="1437"/>
          <ac:picMkLst>
            <pc:docMk/>
            <pc:sldMk cId="884210275" sldId="262"/>
            <ac:picMk id="4" creationId="{CCE0129E-B5A7-4311-AA57-BA256B80EF86}"/>
          </ac:picMkLst>
        </pc:picChg>
        <pc:picChg chg="add mod">
          <ac:chgData name="Aaron Clifford" userId="S::aaron.clifford@nmtafe.wa.edu.au::3ddb0382-72f5-4b7c-8389-ae9056012d52" providerId="AD" clId="Web-{4C1DE9AB-2A49-40C7-9082-C3D9F0FB3F51}" dt="2022-02-21T12:56:09.897" v="1440" actId="1076"/>
          <ac:picMkLst>
            <pc:docMk/>
            <pc:sldMk cId="884210275" sldId="262"/>
            <ac:picMk id="5" creationId="{95DCA36A-9CB3-4978-BA5A-B048DA604189}"/>
          </ac:picMkLst>
        </pc:picChg>
      </pc:sldChg>
      <pc:sldChg chg="modSp new">
        <pc:chgData name="Aaron Clifford" userId="S::aaron.clifford@nmtafe.wa.edu.au::3ddb0382-72f5-4b7c-8389-ae9056012d52" providerId="AD" clId="Web-{4C1DE9AB-2A49-40C7-9082-C3D9F0FB3F51}" dt="2022-02-21T13:01:46.222" v="1747" actId="20577"/>
        <pc:sldMkLst>
          <pc:docMk/>
          <pc:sldMk cId="1236774281" sldId="263"/>
        </pc:sldMkLst>
        <pc:spChg chg="mod">
          <ac:chgData name="Aaron Clifford" userId="S::aaron.clifford@nmtafe.wa.edu.au::3ddb0382-72f5-4b7c-8389-ae9056012d52" providerId="AD" clId="Web-{4C1DE9AB-2A49-40C7-9082-C3D9F0FB3F51}" dt="2022-02-21T12:57:00.883" v="1473" actId="20577"/>
          <ac:spMkLst>
            <pc:docMk/>
            <pc:sldMk cId="1236774281" sldId="263"/>
            <ac:spMk id="2" creationId="{73868A06-7EE9-44BB-B63B-042B5D28EF2F}"/>
          </ac:spMkLst>
        </pc:spChg>
        <pc:spChg chg="mod">
          <ac:chgData name="Aaron Clifford" userId="S::aaron.clifford@nmtafe.wa.edu.au::3ddb0382-72f5-4b7c-8389-ae9056012d52" providerId="AD" clId="Web-{4C1DE9AB-2A49-40C7-9082-C3D9F0FB3F51}" dt="2022-02-21T13:01:46.222" v="1747" actId="20577"/>
          <ac:spMkLst>
            <pc:docMk/>
            <pc:sldMk cId="1236774281" sldId="263"/>
            <ac:spMk id="3" creationId="{DAAC1190-658C-45F1-8BD1-1AC5E7E74CCD}"/>
          </ac:spMkLst>
        </pc:spChg>
      </pc:sldChg>
      <pc:sldChg chg="addSp delSp modSp new">
        <pc:chgData name="Aaron Clifford" userId="S::aaron.clifford@nmtafe.wa.edu.au::3ddb0382-72f5-4b7c-8389-ae9056012d52" providerId="AD" clId="Web-{4C1DE9AB-2A49-40C7-9082-C3D9F0FB3F51}" dt="2022-02-21T13:02:27.301" v="1753" actId="1076"/>
        <pc:sldMkLst>
          <pc:docMk/>
          <pc:sldMk cId="903382362" sldId="264"/>
        </pc:sldMkLst>
        <pc:spChg chg="mod">
          <ac:chgData name="Aaron Clifford" userId="S::aaron.clifford@nmtafe.wa.edu.au::3ddb0382-72f5-4b7c-8389-ae9056012d52" providerId="AD" clId="Web-{4C1DE9AB-2A49-40C7-9082-C3D9F0FB3F51}" dt="2022-02-21T13:00:03.094" v="1679" actId="20577"/>
          <ac:spMkLst>
            <pc:docMk/>
            <pc:sldMk cId="903382362" sldId="264"/>
            <ac:spMk id="2" creationId="{60608221-DAF0-4FD5-935B-D449537227EB}"/>
          </ac:spMkLst>
        </pc:spChg>
        <pc:spChg chg="mod">
          <ac:chgData name="Aaron Clifford" userId="S::aaron.clifford@nmtafe.wa.edu.au::3ddb0382-72f5-4b7c-8389-ae9056012d52" providerId="AD" clId="Web-{4C1DE9AB-2A49-40C7-9082-C3D9F0FB3F51}" dt="2022-02-21T13:01:25.987" v="1712" actId="20577"/>
          <ac:spMkLst>
            <pc:docMk/>
            <pc:sldMk cId="903382362" sldId="264"/>
            <ac:spMk id="3" creationId="{51663007-6617-4807-8B7A-B7A4D6D2E7CA}"/>
          </ac:spMkLst>
        </pc:spChg>
        <pc:spChg chg="add del mod">
          <ac:chgData name="Aaron Clifford" userId="S::aaron.clifford@nmtafe.wa.edu.au::3ddb0382-72f5-4b7c-8389-ae9056012d52" providerId="AD" clId="Web-{4C1DE9AB-2A49-40C7-9082-C3D9F0FB3F51}" dt="2022-02-21T13:01:51.863" v="1750"/>
          <ac:spMkLst>
            <pc:docMk/>
            <pc:sldMk cId="903382362" sldId="264"/>
            <ac:spMk id="4" creationId="{77725283-8DDE-425C-B303-444299458EDE}"/>
          </ac:spMkLst>
        </pc:spChg>
        <pc:picChg chg="add mod">
          <ac:chgData name="Aaron Clifford" userId="S::aaron.clifford@nmtafe.wa.edu.au::3ddb0382-72f5-4b7c-8389-ae9056012d52" providerId="AD" clId="Web-{4C1DE9AB-2A49-40C7-9082-C3D9F0FB3F51}" dt="2022-02-21T13:02:27.301" v="1753" actId="1076"/>
          <ac:picMkLst>
            <pc:docMk/>
            <pc:sldMk cId="903382362" sldId="264"/>
            <ac:picMk id="5" creationId="{0C4924A2-1CA6-4C56-9A4A-66B4062C7C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Step 3 – Add A Todo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Pop-up's, cleaner code and form/text inputs.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60EB-5380-4D85-94AE-B47E9DE0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Floating Action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6111-614B-4453-B408-F6A5F2EA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For this Todo app lets add a floating action button to handle the adding a new Todo.</a:t>
            </a:r>
          </a:p>
          <a:p>
            <a:r>
              <a:rPr lang="en-GB" dirty="0">
                <a:cs typeface="Calibri"/>
              </a:rPr>
              <a:t>This button will present the user with options to add a new Todo.</a:t>
            </a:r>
          </a:p>
          <a:p>
            <a:r>
              <a:rPr lang="en-GB" dirty="0">
                <a:cs typeface="Calibri"/>
              </a:rPr>
              <a:t>In the scaffold, after the body, add a </a:t>
            </a:r>
            <a:r>
              <a:rPr lang="en-GB" dirty="0" err="1">
                <a:cs typeface="Calibri"/>
              </a:rPr>
              <a:t>floatingActionButton</a:t>
            </a:r>
            <a:r>
              <a:rPr lang="en-GB" dirty="0">
                <a:cs typeface="Calibri"/>
              </a:rPr>
              <a:t>: parameter.</a:t>
            </a:r>
          </a:p>
          <a:p>
            <a:r>
              <a:rPr lang="en-GB" dirty="0">
                <a:cs typeface="Calibri"/>
              </a:rPr>
              <a:t>Create a new </a:t>
            </a:r>
            <a:r>
              <a:rPr lang="en-GB" dirty="0" err="1">
                <a:cs typeface="Calibri"/>
              </a:rPr>
              <a:t>FloatingActionButton</a:t>
            </a:r>
            <a:r>
              <a:rPr lang="en-GB" dirty="0">
                <a:cs typeface="Calibri"/>
              </a:rPr>
              <a:t>() with three parameters:</a:t>
            </a:r>
          </a:p>
          <a:p>
            <a:pPr lvl="1"/>
            <a:r>
              <a:rPr lang="en-GB" dirty="0" err="1">
                <a:cs typeface="Calibri"/>
              </a:rPr>
              <a:t>onPressed</a:t>
            </a:r>
            <a:r>
              <a:rPr lang="en-GB" dirty="0">
                <a:cs typeface="Calibri"/>
              </a:rPr>
              <a:t>:</a:t>
            </a:r>
          </a:p>
          <a:p>
            <a:pPr lvl="1"/>
            <a:r>
              <a:rPr lang="en-GB" dirty="0">
                <a:cs typeface="Calibri"/>
              </a:rPr>
              <a:t>tooltip:</a:t>
            </a:r>
          </a:p>
          <a:p>
            <a:pPr lvl="1"/>
            <a:r>
              <a:rPr lang="en-GB" dirty="0">
                <a:cs typeface="Calibri"/>
              </a:rPr>
              <a:t>child:</a:t>
            </a:r>
          </a:p>
          <a:p>
            <a:r>
              <a:rPr lang="en-GB" dirty="0">
                <a:cs typeface="Calibri"/>
              </a:rPr>
              <a:t>The on pressed is like an event handler you may have seen from JavaScript or other event driven programming styles.</a:t>
            </a:r>
          </a:p>
        </p:txBody>
      </p:sp>
    </p:spTree>
    <p:extLst>
      <p:ext uri="{BB962C8B-B14F-4D97-AF65-F5344CB8AC3E}">
        <p14:creationId xmlns:p14="http://schemas.microsoft.com/office/powerpoint/2010/main" val="332500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455E-30E1-4FF4-B354-34CC4012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Floating Action Button - </a:t>
            </a:r>
            <a:r>
              <a:rPr lang="en-GB" dirty="0" err="1">
                <a:cs typeface="Calibri Light"/>
              </a:rPr>
              <a:t>onPressed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72F-F13C-446A-874F-104B9FA2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cs typeface="Calibri"/>
              </a:rPr>
              <a:t>For the </a:t>
            </a:r>
            <a:r>
              <a:rPr lang="en-GB" dirty="0" err="1">
                <a:cs typeface="Calibri"/>
              </a:rPr>
              <a:t>onPressed</a:t>
            </a:r>
            <a:r>
              <a:rPr lang="en-GB" dirty="0">
                <a:cs typeface="Calibri"/>
              </a:rPr>
              <a:t> parameter we must pass it a function that will be called (the </a:t>
            </a:r>
            <a:r>
              <a:rPr lang="en-GB" dirty="0" err="1">
                <a:cs typeface="Calibri"/>
              </a:rPr>
              <a:t>callback</a:t>
            </a:r>
            <a:r>
              <a:rPr lang="en-GB" dirty="0">
                <a:cs typeface="Calibri"/>
              </a:rPr>
              <a:t>) for the function when it is pressed.</a:t>
            </a:r>
          </a:p>
          <a:p>
            <a:r>
              <a:rPr lang="en-GB" dirty="0">
                <a:cs typeface="Calibri"/>
              </a:rPr>
              <a:t>Anywhere inside your </a:t>
            </a:r>
            <a:r>
              <a:rPr lang="en-GB" smtClean="0">
                <a:cs typeface="Calibri"/>
              </a:rPr>
              <a:t>state object, </a:t>
            </a:r>
            <a:r>
              <a:rPr lang="en-GB" dirty="0">
                <a:cs typeface="Calibri"/>
              </a:rPr>
              <a:t>create a new function with no return type called _</a:t>
            </a:r>
            <a:r>
              <a:rPr lang="en-GB" dirty="0" err="1">
                <a:cs typeface="Calibri"/>
              </a:rPr>
              <a:t>openAddTodo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>
                <a:cs typeface="Calibri"/>
              </a:rPr>
              <a:t>Remember the underscore means this function is private.</a:t>
            </a:r>
          </a:p>
          <a:p>
            <a:r>
              <a:rPr lang="en-GB" dirty="0">
                <a:cs typeface="Calibri"/>
              </a:rPr>
              <a:t>It requires no input parameters because we're still working in the stateful widget.</a:t>
            </a:r>
          </a:p>
          <a:p>
            <a:r>
              <a:rPr lang="en-GB" dirty="0">
                <a:cs typeface="Calibri"/>
              </a:rPr>
              <a:t>Add this function to the </a:t>
            </a:r>
            <a:r>
              <a:rPr lang="en-GB" dirty="0" err="1">
                <a:cs typeface="Calibri"/>
              </a:rPr>
              <a:t>onPressed</a:t>
            </a:r>
            <a:r>
              <a:rPr lang="en-GB" dirty="0">
                <a:cs typeface="Calibri"/>
              </a:rPr>
              <a:t> parameter as a reference not by calling the function. I.e. without the parentheses.</a:t>
            </a:r>
          </a:p>
          <a:p>
            <a:r>
              <a:rPr lang="en-GB" dirty="0">
                <a:cs typeface="Calibri"/>
              </a:rPr>
              <a:t>Calling the function: _</a:t>
            </a:r>
            <a:r>
              <a:rPr lang="en-GB" dirty="0" err="1">
                <a:cs typeface="Calibri"/>
              </a:rPr>
              <a:t>openAddTodo</a:t>
            </a:r>
            <a:r>
              <a:rPr lang="en-GB" dirty="0">
                <a:cs typeface="Calibri"/>
              </a:rPr>
              <a:t>()</a:t>
            </a:r>
          </a:p>
          <a:p>
            <a:r>
              <a:rPr lang="en-GB" dirty="0">
                <a:cs typeface="Calibri"/>
              </a:rPr>
              <a:t>Passing Reference to function: _</a:t>
            </a:r>
            <a:r>
              <a:rPr lang="en-GB" dirty="0" err="1">
                <a:cs typeface="Calibri"/>
              </a:rPr>
              <a:t>openAddTodo</a:t>
            </a:r>
          </a:p>
          <a:p>
            <a:r>
              <a:rPr lang="en-GB" dirty="0">
                <a:cs typeface="Calibri"/>
              </a:rPr>
              <a:t>Fill the tooltip and add a child of a </a:t>
            </a:r>
            <a:r>
              <a:rPr lang="en-GB" dirty="0" err="1">
                <a:cs typeface="Calibri"/>
              </a:rPr>
              <a:t>const</a:t>
            </a:r>
            <a:r>
              <a:rPr lang="en-GB" dirty="0">
                <a:cs typeface="Calibri"/>
              </a:rPr>
              <a:t> icon with the </a:t>
            </a:r>
            <a:r>
              <a:rPr lang="en-GB" dirty="0" err="1">
                <a:cs typeface="Calibri"/>
              </a:rPr>
              <a:t>Icons.add</a:t>
            </a:r>
            <a:r>
              <a:rPr lang="en-GB" dirty="0">
                <a:cs typeface="Calibri"/>
              </a:rPr>
              <a:t> in it.</a:t>
            </a:r>
          </a:p>
        </p:txBody>
      </p:sp>
    </p:spTree>
    <p:extLst>
      <p:ext uri="{BB962C8B-B14F-4D97-AF65-F5344CB8AC3E}">
        <p14:creationId xmlns:p14="http://schemas.microsoft.com/office/powerpoint/2010/main" val="153244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9FC7-5B0D-4B9B-9699-7BF9483D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ShowDialog</a:t>
            </a:r>
            <a:r>
              <a:rPr lang="en-GB" dirty="0">
                <a:cs typeface="Calibri Light"/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DC66-426F-4694-9DE5-E7E4B6A06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To easily present a pop up we can use the </a:t>
            </a:r>
            <a:r>
              <a:rPr lang="en-GB" dirty="0" err="1">
                <a:cs typeface="Calibri"/>
              </a:rPr>
              <a:t>ShowDialog</a:t>
            </a:r>
            <a:r>
              <a:rPr lang="en-GB" dirty="0">
                <a:cs typeface="Calibri"/>
              </a:rPr>
              <a:t>() function. </a:t>
            </a:r>
          </a:p>
          <a:p>
            <a:r>
              <a:rPr lang="en-GB" dirty="0">
                <a:cs typeface="Calibri"/>
              </a:rPr>
              <a:t>It takes a context and a builder (like our list builder) which expects a widget to be returned.</a:t>
            </a:r>
          </a:p>
          <a:p>
            <a:r>
              <a:rPr lang="en-GB" dirty="0">
                <a:cs typeface="Calibri"/>
              </a:rPr>
              <a:t>For the popup we'll return an </a:t>
            </a:r>
            <a:r>
              <a:rPr lang="en-GB" dirty="0" err="1">
                <a:cs typeface="Calibri"/>
              </a:rPr>
              <a:t>AlertDialog</a:t>
            </a:r>
            <a:r>
              <a:rPr lang="en-GB" dirty="0">
                <a:cs typeface="Calibri"/>
              </a:rPr>
              <a:t> widget.</a:t>
            </a:r>
          </a:p>
          <a:p>
            <a:r>
              <a:rPr lang="en-GB" dirty="0">
                <a:cs typeface="Calibri"/>
              </a:rPr>
              <a:t>Create this widget and in its content create a column with children that represent the fields for the Todo data.</a:t>
            </a:r>
          </a:p>
          <a:p>
            <a:r>
              <a:rPr lang="en-GB" dirty="0">
                <a:cs typeface="Calibri"/>
              </a:rPr>
              <a:t>To position this Column, set its </a:t>
            </a:r>
            <a:r>
              <a:rPr lang="en-GB" dirty="0" err="1">
                <a:cs typeface="Calibri"/>
              </a:rPr>
              <a:t>mainAxisSize</a:t>
            </a:r>
            <a:r>
              <a:rPr lang="en-GB" dirty="0">
                <a:cs typeface="Calibri"/>
              </a:rPr>
              <a:t> to </a:t>
            </a:r>
            <a:r>
              <a:rPr lang="en-GB" dirty="0" err="1">
                <a:cs typeface="Calibri"/>
              </a:rPr>
              <a:t>MainAxisSize.min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>
                <a:cs typeface="Calibri"/>
              </a:rPr>
              <a:t>In the children we can lay out our visual elements from top to bottom.</a:t>
            </a:r>
          </a:p>
        </p:txBody>
      </p:sp>
    </p:spTree>
    <p:extLst>
      <p:ext uri="{BB962C8B-B14F-4D97-AF65-F5344CB8AC3E}">
        <p14:creationId xmlns:p14="http://schemas.microsoft.com/office/powerpoint/2010/main" val="171728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9FC7-5B0D-4B9B-9699-7BF9483D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ShowDialog</a:t>
            </a:r>
            <a:r>
              <a:rPr lang="en-GB" dirty="0">
                <a:cs typeface="Calibri Light"/>
              </a:rPr>
              <a:t>() UI Exercise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DC66-426F-4694-9DE5-E7E4B6A06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We're aiming to create this UI: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To space Widgets out wrap them in a Padding widget with </a:t>
            </a:r>
            <a:r>
              <a:rPr lang="en-GB" dirty="0" err="1">
                <a:cs typeface="Calibri"/>
              </a:rPr>
              <a:t>EdgeInsets</a:t>
            </a:r>
            <a:r>
              <a:rPr lang="en-GB" dirty="0">
                <a:cs typeface="Calibri"/>
              </a:rPr>
              <a:t>.</a:t>
            </a:r>
          </a:p>
          <a:p>
            <a:endParaRPr lang="en-GB" dirty="0">
              <a:cs typeface="Calibri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D7AA10D-9E38-4313-B5AA-4707C682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84317"/>
            <a:ext cx="2743200" cy="25374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112AA0-B39A-4799-A835-0BFAAD9866A3}"/>
              </a:ext>
            </a:extLst>
          </p:cNvPr>
          <p:cNvCxnSpPr/>
          <p:nvPr/>
        </p:nvCxnSpPr>
        <p:spPr>
          <a:xfrm flipV="1">
            <a:off x="3597896" y="2746685"/>
            <a:ext cx="2326887" cy="51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EA8E1E-7691-4C91-A653-92BFA256696B}"/>
              </a:ext>
            </a:extLst>
          </p:cNvPr>
          <p:cNvSpPr txBox="1"/>
          <p:nvPr/>
        </p:nvSpPr>
        <p:spPr>
          <a:xfrm>
            <a:off x="2761320" y="3244540"/>
            <a:ext cx="828909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Text</a:t>
            </a:r>
            <a:endParaRPr lang="en-GB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09358-85E0-435C-A377-77510DA5D679}"/>
              </a:ext>
            </a:extLst>
          </p:cNvPr>
          <p:cNvSpPr txBox="1"/>
          <p:nvPr/>
        </p:nvSpPr>
        <p:spPr>
          <a:xfrm>
            <a:off x="8374100" y="2984345"/>
            <a:ext cx="1823226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TextFormField</a:t>
            </a:r>
            <a:endParaRPr lang="en-GB" dirty="0" err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BBF5B-6F31-46C5-BE9B-A7372222D9BC}"/>
              </a:ext>
            </a:extLst>
          </p:cNvPr>
          <p:cNvSpPr txBox="1"/>
          <p:nvPr/>
        </p:nvSpPr>
        <p:spPr>
          <a:xfrm>
            <a:off x="8420563" y="4164515"/>
            <a:ext cx="1693128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ElevatedButton</a:t>
            </a:r>
            <a:endParaRPr lang="en-GB" dirty="0" err="1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3AE7F-8A0E-4EBE-94D0-1EBDEA159074}"/>
              </a:ext>
            </a:extLst>
          </p:cNvPr>
          <p:cNvCxnSpPr>
            <a:cxnSpLocks/>
          </p:cNvCxnSpPr>
          <p:nvPr/>
        </p:nvCxnSpPr>
        <p:spPr>
          <a:xfrm flipH="1">
            <a:off x="6175685" y="3049626"/>
            <a:ext cx="2180065" cy="4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6CCF-122F-4C46-818F-26F8F558811B}"/>
              </a:ext>
            </a:extLst>
          </p:cNvPr>
          <p:cNvCxnSpPr>
            <a:cxnSpLocks/>
          </p:cNvCxnSpPr>
          <p:nvPr/>
        </p:nvCxnSpPr>
        <p:spPr>
          <a:xfrm flipH="1" flipV="1">
            <a:off x="6389416" y="4187049"/>
            <a:ext cx="2022089" cy="5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7D05DC-7888-4914-B3DF-101E22AB5D17}"/>
              </a:ext>
            </a:extLst>
          </p:cNvPr>
          <p:cNvCxnSpPr>
            <a:cxnSpLocks/>
          </p:cNvCxnSpPr>
          <p:nvPr/>
        </p:nvCxnSpPr>
        <p:spPr>
          <a:xfrm flipV="1">
            <a:off x="3588603" y="3434343"/>
            <a:ext cx="2252546" cy="1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8A2EB1-8515-431D-AFB4-64509D94D34E}"/>
              </a:ext>
            </a:extLst>
          </p:cNvPr>
          <p:cNvCxnSpPr>
            <a:cxnSpLocks/>
          </p:cNvCxnSpPr>
          <p:nvPr/>
        </p:nvCxnSpPr>
        <p:spPr>
          <a:xfrm flipH="1">
            <a:off x="6305782" y="3319114"/>
            <a:ext cx="2040676" cy="60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9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49E9-06BF-41DE-97C8-11FF0068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TextFormField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F003-4743-4911-87F2-BA3FBD85C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This widget handles inputs.</a:t>
            </a:r>
          </a:p>
          <a:p>
            <a:r>
              <a:rPr lang="en-GB" dirty="0">
                <a:cs typeface="Calibri"/>
              </a:rPr>
              <a:t>However, it requires a controller to handle the text editing functionality the user can perform.</a:t>
            </a:r>
          </a:p>
          <a:p>
            <a:r>
              <a:rPr lang="en-GB" dirty="0">
                <a:cs typeface="Calibri"/>
              </a:rPr>
              <a:t>At the top of the _</a:t>
            </a:r>
            <a:r>
              <a:rPr lang="en-GB" dirty="0" err="1">
                <a:cs typeface="Calibri"/>
              </a:rPr>
              <a:t>TodoHomePageState</a:t>
            </a:r>
            <a:r>
              <a:rPr lang="en-GB" dirty="0">
                <a:cs typeface="Calibri"/>
              </a:rPr>
              <a:t> class near your Todo's add two </a:t>
            </a:r>
            <a:r>
              <a:rPr lang="en-GB" dirty="0" err="1">
                <a:cs typeface="Calibri"/>
              </a:rPr>
              <a:t>TextEditingController's</a:t>
            </a:r>
            <a:r>
              <a:rPr lang="en-GB" dirty="0">
                <a:cs typeface="Calibri"/>
              </a:rPr>
              <a:t> and instantiate them.</a:t>
            </a:r>
          </a:p>
          <a:p>
            <a:r>
              <a:rPr lang="en-GB" dirty="0">
                <a:cs typeface="Calibri"/>
              </a:rPr>
              <a:t>Give them appropriate names.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A37455-95EF-4FA3-AE7F-300D743E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888" y="5049025"/>
            <a:ext cx="6766931" cy="6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A69-A383-44DB-AA32-10D26A0C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TextFormField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D63B-31C9-40A3-AD5F-A813F807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Now we can add these to the controller parameter of each </a:t>
            </a:r>
            <a:r>
              <a:rPr lang="en-GB" dirty="0" err="1">
                <a:cs typeface="Calibri"/>
              </a:rPr>
              <a:t>TextFormField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>
                <a:cs typeface="Calibri"/>
              </a:rPr>
              <a:t>Make sure you match the field with the correct controller.</a:t>
            </a:r>
          </a:p>
          <a:p>
            <a:r>
              <a:rPr lang="en-GB" dirty="0">
                <a:cs typeface="Calibri"/>
              </a:rPr>
              <a:t>We will use these later to fetch the data and create the Todo object.</a:t>
            </a:r>
          </a:p>
          <a:p>
            <a:r>
              <a:rPr lang="en-GB" dirty="0">
                <a:cs typeface="Calibri"/>
              </a:rPr>
              <a:t>You should end up with something like this for both:</a:t>
            </a:r>
          </a:p>
          <a:p>
            <a:endParaRPr lang="en-GB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5DCA36A-9CB3-4978-BA5A-B048DA60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56" y="4462007"/>
            <a:ext cx="4155687" cy="20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1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8A06-7EE9-44BB-B63B-042B5D28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TextEditingController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1190-658C-45F1-8BD1-1AC5E7E7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cs typeface="Calibri"/>
              </a:rPr>
              <a:t>Finally, we can use the </a:t>
            </a:r>
            <a:r>
              <a:rPr lang="en-GB" dirty="0" err="1">
                <a:cs typeface="Calibri"/>
              </a:rPr>
              <a:t>Text</a:t>
            </a:r>
            <a:r>
              <a:rPr lang="en-GB" dirty="0" err="1">
                <a:ea typeface="+mn-lt"/>
                <a:cs typeface="+mn-lt"/>
              </a:rPr>
              <a:t>Editing</a:t>
            </a:r>
            <a:r>
              <a:rPr lang="en-GB" dirty="0" err="1">
                <a:cs typeface="Calibri"/>
              </a:rPr>
              <a:t>Controller</a:t>
            </a:r>
            <a:r>
              <a:rPr lang="en-GB" dirty="0">
                <a:cs typeface="Calibri"/>
              </a:rPr>
              <a:t> to fetch the text the user has entered when the submit button is pressed.</a:t>
            </a:r>
          </a:p>
          <a:p>
            <a:r>
              <a:rPr lang="en-GB" dirty="0">
                <a:cs typeface="Calibri"/>
              </a:rPr>
              <a:t>Inside the </a:t>
            </a:r>
            <a:r>
              <a:rPr lang="en-GB" dirty="0" err="1">
                <a:cs typeface="Calibri"/>
              </a:rPr>
              <a:t>onPressed</a:t>
            </a:r>
            <a:r>
              <a:rPr lang="en-GB" dirty="0">
                <a:cs typeface="Calibri"/>
              </a:rPr>
              <a:t>: of the elevated button create an anonymous function with a body.</a:t>
            </a:r>
          </a:p>
          <a:p>
            <a:r>
              <a:rPr lang="en-GB" dirty="0">
                <a:cs typeface="Calibri"/>
              </a:rPr>
              <a:t>() {}</a:t>
            </a:r>
          </a:p>
          <a:p>
            <a:r>
              <a:rPr lang="en-GB" dirty="0">
                <a:cs typeface="Calibri"/>
              </a:rPr>
              <a:t>Inside call </a:t>
            </a:r>
            <a:r>
              <a:rPr lang="en-GB" dirty="0" err="1">
                <a:cs typeface="Calibri"/>
              </a:rPr>
              <a:t>setState</a:t>
            </a:r>
            <a:r>
              <a:rPr lang="en-GB" dirty="0">
                <a:cs typeface="Calibri"/>
              </a:rPr>
              <a:t>(){}</a:t>
            </a:r>
          </a:p>
          <a:p>
            <a:r>
              <a:rPr lang="en-GB" dirty="0">
                <a:cs typeface="Calibri"/>
              </a:rPr>
              <a:t>Inside that call </a:t>
            </a:r>
            <a:r>
              <a:rPr lang="en-GB" dirty="0" err="1">
                <a:cs typeface="Calibri"/>
              </a:rPr>
              <a:t>todos.add</a:t>
            </a:r>
            <a:r>
              <a:rPr lang="en-GB" dirty="0">
                <a:cs typeface="Calibri"/>
              </a:rPr>
              <a:t>();</a:t>
            </a:r>
          </a:p>
          <a:p>
            <a:r>
              <a:rPr lang="en-GB" dirty="0">
                <a:cs typeface="Calibri"/>
              </a:rPr>
              <a:t>Pass in the </a:t>
            </a:r>
            <a:r>
              <a:rPr lang="en-GB" dirty="0" err="1">
                <a:cs typeface="Calibri"/>
              </a:rPr>
              <a:t>todo</a:t>
            </a:r>
            <a:r>
              <a:rPr lang="en-GB" dirty="0">
                <a:cs typeface="Calibri"/>
              </a:rPr>
              <a:t> object by calling the constructor passing through the </a:t>
            </a:r>
            <a:r>
              <a:rPr lang="en-GB" dirty="0" err="1">
                <a:cs typeface="Calibri"/>
              </a:rPr>
              <a:t>controller.text</a:t>
            </a:r>
            <a:r>
              <a:rPr lang="en-GB" dirty="0">
                <a:cs typeface="Calibri"/>
              </a:rPr>
              <a:t> property.</a:t>
            </a:r>
          </a:p>
          <a:p>
            <a:r>
              <a:rPr lang="en-GB" dirty="0">
                <a:cs typeface="Calibri"/>
              </a:rPr>
              <a:t>Todo(name: &lt;controller&gt;.text, description: &lt;controller&gt;.text)</a:t>
            </a:r>
          </a:p>
          <a:p>
            <a:r>
              <a:rPr lang="en-GB" dirty="0">
                <a:cs typeface="Calibri"/>
              </a:rPr>
              <a:t>Finally, call </a:t>
            </a:r>
            <a:r>
              <a:rPr lang="en-GB" dirty="0" err="1">
                <a:cs typeface="Calibri"/>
              </a:rPr>
              <a:t>Navigator.pop</a:t>
            </a:r>
            <a:r>
              <a:rPr lang="en-GB" dirty="0">
                <a:cs typeface="Calibri"/>
              </a:rPr>
              <a:t>(context) to close the alert.</a:t>
            </a:r>
          </a:p>
        </p:txBody>
      </p:sp>
    </p:spTree>
    <p:extLst>
      <p:ext uri="{BB962C8B-B14F-4D97-AF65-F5344CB8AC3E}">
        <p14:creationId xmlns:p14="http://schemas.microsoft.com/office/powerpoint/2010/main" val="123677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8221-DAF0-4FD5-935B-D4495372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Final Adding of Todo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3007-6617-4807-8B7A-B7A4D6D2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You should end up with something like this, test it works:</a:t>
            </a:r>
            <a:endParaRPr lang="en-US" dirty="0"/>
          </a:p>
          <a:p>
            <a:endParaRPr lang="en-GB" dirty="0"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C4924A2-1CA6-4C56-9A4A-66B4062C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18" y="2956721"/>
            <a:ext cx="5326565" cy="20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8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Step 3 – Add A Todo</vt:lpstr>
      <vt:lpstr>Floating Action Button</vt:lpstr>
      <vt:lpstr>Floating Action Button - onPressed</vt:lpstr>
      <vt:lpstr>ShowDialog()</vt:lpstr>
      <vt:lpstr>ShowDialog() UI Exercise</vt:lpstr>
      <vt:lpstr>TextFormField</vt:lpstr>
      <vt:lpstr>TextFormField</vt:lpstr>
      <vt:lpstr>TextEditingController</vt:lpstr>
      <vt:lpstr>Final Adding of 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</dc:title>
  <dc:creator/>
  <cp:lastModifiedBy>Aaron Clifford</cp:lastModifiedBy>
  <cp:revision>226</cp:revision>
  <dcterms:created xsi:type="dcterms:W3CDTF">2022-02-21T11:25:25Z</dcterms:created>
  <dcterms:modified xsi:type="dcterms:W3CDTF">2022-03-01T02:20:55Z</dcterms:modified>
</cp:coreProperties>
</file>