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14" r:id="rId5"/>
    <p:sldId id="329" r:id="rId6"/>
    <p:sldId id="334" r:id="rId7"/>
    <p:sldId id="344" r:id="rId8"/>
    <p:sldId id="345" r:id="rId9"/>
    <p:sldId id="346" r:id="rId10"/>
    <p:sldId id="347" r:id="rId11"/>
    <p:sldId id="348" r:id="rId12"/>
    <p:sldId id="349" r:id="rId13"/>
    <p:sldId id="350" r:id="rId14"/>
    <p:sldId id="351" r:id="rId15"/>
    <p:sldId id="35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DFE"/>
    <a:srgbClr val="D4DDFE"/>
    <a:srgbClr val="D5DEFF"/>
    <a:srgbClr val="F6F7FF"/>
    <a:srgbClr val="DBDCE5"/>
    <a:srgbClr val="F0F1FB"/>
    <a:srgbClr val="DFE1F6"/>
    <a:srgbClr val="EEEFF5"/>
    <a:srgbClr val="DFE1EF"/>
    <a:srgbClr val="A9B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5394" autoAdjust="0"/>
  </p:normalViewPr>
  <p:slideViewPr>
    <p:cSldViewPr snapToGrid="0">
      <p:cViewPr varScale="1">
        <p:scale>
          <a:sx n="153" d="100"/>
          <a:sy n="153" d="100"/>
        </p:scale>
        <p:origin x="546" y="132"/>
      </p:cViewPr>
      <p:guideLst>
        <p:guide orient="horz" pos="1416"/>
        <p:guide orient="horz" pos="1008"/>
        <p:guide pos="3840"/>
      </p:guideLst>
    </p:cSldViewPr>
  </p:slideViewPr>
  <p:outlineViewPr>
    <p:cViewPr>
      <p:scale>
        <a:sx n="33" d="100"/>
        <a:sy n="33" d="100"/>
      </p:scale>
      <p:origin x="0" y="-10368"/>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9/28/2024</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9/28/2024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1</a:t>
            </a:fld>
            <a:endParaRPr lang="en-US" dirty="0"/>
          </a:p>
        </p:txBody>
      </p:sp>
    </p:spTree>
    <p:extLst>
      <p:ext uri="{BB962C8B-B14F-4D97-AF65-F5344CB8AC3E}">
        <p14:creationId xmlns:p14="http://schemas.microsoft.com/office/powerpoint/2010/main" val="26520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2</a:t>
            </a:fld>
            <a:endParaRPr lang="en-US" dirty="0"/>
          </a:p>
        </p:txBody>
      </p:sp>
    </p:spTree>
    <p:extLst>
      <p:ext uri="{BB962C8B-B14F-4D97-AF65-F5344CB8AC3E}">
        <p14:creationId xmlns:p14="http://schemas.microsoft.com/office/powerpoint/2010/main" val="334155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3</a:t>
            </a:fld>
            <a:endParaRPr lang="en-US" dirty="0"/>
          </a:p>
        </p:txBody>
      </p:sp>
    </p:spTree>
    <p:extLst>
      <p:ext uri="{BB962C8B-B14F-4D97-AF65-F5344CB8AC3E}">
        <p14:creationId xmlns:p14="http://schemas.microsoft.com/office/powerpoint/2010/main" val="3704363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11185" y="629469"/>
            <a:ext cx="8961120" cy="5599062"/>
          </a:xfrm>
        </p:spPr>
        <p:txBody>
          <a:bodyPr lIns="0" tIns="0" rIns="0" bIns="0" anchor="ctr">
            <a:noAutofit/>
          </a:bodyPr>
          <a:lstStyle>
            <a:lvl1pPr marL="0" algn="l">
              <a:lnSpc>
                <a:spcPct val="80000"/>
              </a:lnSpc>
              <a:spcBef>
                <a:spcPts val="0"/>
              </a:spcBef>
              <a:spcAft>
                <a:spcPts val="0"/>
              </a:spcAft>
              <a:defRPr sz="7000"/>
            </a:lvl1pPr>
          </a:lstStyle>
          <a:p>
            <a:r>
              <a:rPr lang="en-US" dirty="0"/>
              <a:t>Click to add title</a:t>
            </a:r>
          </a:p>
        </p:txBody>
      </p:sp>
      <p:sp>
        <p:nvSpPr>
          <p:cNvPr id="6" name="Freeform 5">
            <a:extLst>
              <a:ext uri="{FF2B5EF4-FFF2-40B4-BE49-F238E27FC236}">
                <a16:creationId xmlns:a16="http://schemas.microsoft.com/office/drawing/2014/main" id="{CA65DB93-2357-6899-3DDD-DC79C877ADA2}"/>
              </a:ext>
              <a:ext uri="{C183D7F6-B498-43B3-948B-1728B52AA6E4}">
                <adec:decorative xmlns:adec="http://schemas.microsoft.com/office/drawing/2017/decorative" val="1"/>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a:extLst>
              <a:ext uri="{FF2B5EF4-FFF2-40B4-BE49-F238E27FC236}">
                <a16:creationId xmlns:a16="http://schemas.microsoft.com/office/drawing/2014/main" id="{056E6431-5C32-6197-AA1B-3763794313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accent3"/>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D978EB2-1AE7-BB87-954B-F3DBF5080553}"/>
              </a:ext>
            </a:extLst>
          </p:cNvPr>
          <p:cNvSpPr>
            <a:spLocks noGrp="1"/>
          </p:cNvSpPr>
          <p:nvPr>
            <p:ph type="title" hasCustomPrompt="1"/>
          </p:nvPr>
        </p:nvSpPr>
        <p:spPr>
          <a:xfrm>
            <a:off x="811184" y="621973"/>
            <a:ext cx="10569634" cy="1801793"/>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1406BDC3-2B84-117A-BF71-A331C1DD6BCB}"/>
              </a:ext>
            </a:extLst>
          </p:cNvPr>
          <p:cNvSpPr>
            <a:spLocks noGrp="1"/>
          </p:cNvSpPr>
          <p:nvPr>
            <p:ph sz="quarter" idx="26" hasCustomPrompt="1"/>
          </p:nvPr>
        </p:nvSpPr>
        <p:spPr>
          <a:xfrm>
            <a:off x="811183" y="2796209"/>
            <a:ext cx="3657598" cy="3147392"/>
          </a:xfrm>
        </p:spPr>
        <p:txBody>
          <a:bodyPr lIns="0" tIns="0" rIns="0" bIns="0"/>
          <a:lstStyle>
            <a:lvl1pPr marL="285750" indent="-285750">
              <a:buFont typeface="Arial" panose="020B0604020202020204" pitchFamily="34" charset="0"/>
              <a:buChar char="•"/>
              <a:defRPr sz="1800"/>
            </a:lvl1pPr>
            <a:lvl2pPr marL="411480">
              <a:defRPr sz="1600"/>
            </a:lvl2pPr>
            <a:lvl3pPr marL="685800">
              <a:defRPr sz="1400"/>
            </a:lvl3pPr>
            <a:lvl4pPr marL="1051560">
              <a:defRPr sz="1200"/>
            </a:lvl4pPr>
            <a:lvl5pPr marL="1417320">
              <a:defRPr sz="1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able Placeholder 4">
            <a:extLst>
              <a:ext uri="{FF2B5EF4-FFF2-40B4-BE49-F238E27FC236}">
                <a16:creationId xmlns:a16="http://schemas.microsoft.com/office/drawing/2014/main" id="{4D2A92BD-8372-F61F-9551-6FA12079139B}"/>
              </a:ext>
            </a:extLst>
          </p:cNvPr>
          <p:cNvSpPr>
            <a:spLocks noGrp="1"/>
          </p:cNvSpPr>
          <p:nvPr>
            <p:ph type="tbl" sz="quarter" idx="28" hasCustomPrompt="1"/>
          </p:nvPr>
        </p:nvSpPr>
        <p:spPr>
          <a:xfrm>
            <a:off x="4902200" y="2795588"/>
            <a:ext cx="6478617" cy="3148012"/>
          </a:xfrm>
        </p:spPr>
        <p:txBody>
          <a:bodyPr/>
          <a:lstStyle>
            <a:lvl1pPr>
              <a:defRPr/>
            </a:lvl1pPr>
          </a:lstStyle>
          <a:p>
            <a:r>
              <a:rPr lang="en-US" dirty="0"/>
              <a:t>Click icon to insert table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166183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3"/>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9EF52E1-6F3C-5D9B-32DC-A156BDDE2834}"/>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647" b="86709"/>
          <a:stretch/>
        </p:blipFill>
        <p:spPr>
          <a:xfrm>
            <a:off x="-1" y="5946505"/>
            <a:ext cx="5304866" cy="911495"/>
          </a:xfrm>
          <a:custGeom>
            <a:avLst/>
            <a:gdLst>
              <a:gd name="connsiteX0" fmla="*/ 0 w 5304866"/>
              <a:gd name="connsiteY0" fmla="*/ 0 h 1912980"/>
              <a:gd name="connsiteX1" fmla="*/ 5304866 w 5304866"/>
              <a:gd name="connsiteY1" fmla="*/ 0 h 1912980"/>
              <a:gd name="connsiteX2" fmla="*/ 5304866 w 5304866"/>
              <a:gd name="connsiteY2" fmla="*/ 1912980 h 1912980"/>
              <a:gd name="connsiteX3" fmla="*/ 5304865 w 5304866"/>
              <a:gd name="connsiteY3" fmla="*/ 1912980 h 1912980"/>
              <a:gd name="connsiteX4" fmla="*/ 0 w 5304866"/>
              <a:gd name="connsiteY4" fmla="*/ 1912980 h 1912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4866" h="1912980">
                <a:moveTo>
                  <a:pt x="0" y="0"/>
                </a:moveTo>
                <a:lnTo>
                  <a:pt x="5304866" y="0"/>
                </a:lnTo>
                <a:lnTo>
                  <a:pt x="5304866" y="1912980"/>
                </a:lnTo>
                <a:lnTo>
                  <a:pt x="5304865" y="1912980"/>
                </a:lnTo>
                <a:lnTo>
                  <a:pt x="0" y="1912980"/>
                </a:lnTo>
                <a:close/>
              </a:path>
            </a:pathLst>
          </a:custGeom>
        </p:spPr>
      </p:pic>
      <p:sp>
        <p:nvSpPr>
          <p:cNvPr id="9" name="Freeform 8">
            <a:extLst>
              <a:ext uri="{FF2B5EF4-FFF2-40B4-BE49-F238E27FC236}">
                <a16:creationId xmlns:a16="http://schemas.microsoft.com/office/drawing/2014/main" id="{4510996E-0672-63AB-DCBF-25B251B22899}"/>
              </a:ext>
              <a:ext uri="{C183D7F6-B498-43B3-948B-1728B52AA6E4}">
                <adec:decorative xmlns:adec="http://schemas.microsoft.com/office/drawing/2017/decorative" val="1"/>
              </a:ext>
            </a:extLst>
          </p:cNvPr>
          <p:cNvSpPr/>
          <p:nvPr userDrawn="1"/>
        </p:nvSpPr>
        <p:spPr>
          <a:xfrm>
            <a:off x="10497680" y="0"/>
            <a:ext cx="1694321" cy="2692400"/>
          </a:xfrm>
          <a:custGeom>
            <a:avLst/>
            <a:gdLst>
              <a:gd name="connsiteX0" fmla="*/ 1346200 w 1694321"/>
              <a:gd name="connsiteY0" fmla="*/ 0 h 2692400"/>
              <a:gd name="connsiteX1" fmla="*/ 1617506 w 1694321"/>
              <a:gd name="connsiteY1" fmla="*/ 27350 h 2692400"/>
              <a:gd name="connsiteX2" fmla="*/ 1694321 w 1694321"/>
              <a:gd name="connsiteY2" fmla="*/ 47101 h 2692400"/>
              <a:gd name="connsiteX3" fmla="*/ 1694321 w 1694321"/>
              <a:gd name="connsiteY3" fmla="*/ 528114 h 2692400"/>
              <a:gd name="connsiteX4" fmla="*/ 1692265 w 1694321"/>
              <a:gd name="connsiteY4" fmla="*/ 526998 h 2692400"/>
              <a:gd name="connsiteX5" fmla="*/ 1346199 w 1694321"/>
              <a:gd name="connsiteY5" fmla="*/ 457130 h 2692400"/>
              <a:gd name="connsiteX6" fmla="*/ 457130 w 1694321"/>
              <a:gd name="connsiteY6" fmla="*/ 1346199 h 2692400"/>
              <a:gd name="connsiteX7" fmla="*/ 1346199 w 1694321"/>
              <a:gd name="connsiteY7" fmla="*/ 2235268 h 2692400"/>
              <a:gd name="connsiteX8" fmla="*/ 1692265 w 1694321"/>
              <a:gd name="connsiteY8" fmla="*/ 2165401 h 2692400"/>
              <a:gd name="connsiteX9" fmla="*/ 1694321 w 1694321"/>
              <a:gd name="connsiteY9" fmla="*/ 2164285 h 2692400"/>
              <a:gd name="connsiteX10" fmla="*/ 1694321 w 1694321"/>
              <a:gd name="connsiteY10" fmla="*/ 2645299 h 2692400"/>
              <a:gd name="connsiteX11" fmla="*/ 1617506 w 1694321"/>
              <a:gd name="connsiteY11" fmla="*/ 2665050 h 2692400"/>
              <a:gd name="connsiteX12" fmla="*/ 1346200 w 1694321"/>
              <a:gd name="connsiteY12" fmla="*/ 2692400 h 2692400"/>
              <a:gd name="connsiteX13" fmla="*/ 0 w 1694321"/>
              <a:gd name="connsiteY13" fmla="*/ 1346200 h 2692400"/>
              <a:gd name="connsiteX14" fmla="*/ 1346200 w 1694321"/>
              <a:gd name="connsiteY14" fmla="*/ 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4321" h="2692400">
                <a:moveTo>
                  <a:pt x="1346200" y="0"/>
                </a:moveTo>
                <a:cubicBezTo>
                  <a:pt x="1439136" y="0"/>
                  <a:pt x="1529872" y="9417"/>
                  <a:pt x="1617506" y="27350"/>
                </a:cubicBezTo>
                <a:lnTo>
                  <a:pt x="1694321" y="47101"/>
                </a:lnTo>
                <a:lnTo>
                  <a:pt x="1694321" y="528114"/>
                </a:lnTo>
                <a:lnTo>
                  <a:pt x="1692265" y="526998"/>
                </a:lnTo>
                <a:cubicBezTo>
                  <a:pt x="1585898" y="482008"/>
                  <a:pt x="1468954" y="457130"/>
                  <a:pt x="1346199" y="457130"/>
                </a:cubicBezTo>
                <a:cubicBezTo>
                  <a:pt x="855180" y="457130"/>
                  <a:pt x="457130" y="855180"/>
                  <a:pt x="457130" y="1346199"/>
                </a:cubicBezTo>
                <a:cubicBezTo>
                  <a:pt x="457130" y="1837218"/>
                  <a:pt x="855180" y="2235268"/>
                  <a:pt x="1346199" y="2235268"/>
                </a:cubicBezTo>
                <a:cubicBezTo>
                  <a:pt x="1468954" y="2235268"/>
                  <a:pt x="1585898" y="2210390"/>
                  <a:pt x="1692265" y="2165401"/>
                </a:cubicBezTo>
                <a:lnTo>
                  <a:pt x="1694321" y="2164285"/>
                </a:lnTo>
                <a:lnTo>
                  <a:pt x="1694321" y="2645299"/>
                </a:lnTo>
                <a:lnTo>
                  <a:pt x="1617506" y="2665050"/>
                </a:lnTo>
                <a:cubicBezTo>
                  <a:pt x="1529872" y="2682983"/>
                  <a:pt x="1439136" y="2692400"/>
                  <a:pt x="1346200" y="2692400"/>
                </a:cubicBezTo>
                <a:cubicBezTo>
                  <a:pt x="602714" y="2692400"/>
                  <a:pt x="0" y="2089686"/>
                  <a:pt x="0" y="1346200"/>
                </a:cubicBezTo>
                <a:cubicBezTo>
                  <a:pt x="0" y="602714"/>
                  <a:pt x="602714" y="0"/>
                  <a:pt x="13462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D1A089D1-3F91-4EA1-F598-0EDD4632E42D}"/>
              </a:ext>
            </a:extLst>
          </p:cNvPr>
          <p:cNvSpPr>
            <a:spLocks noGrp="1"/>
          </p:cNvSpPr>
          <p:nvPr>
            <p:ph type="title" hasCustomPrompt="1"/>
          </p:nvPr>
        </p:nvSpPr>
        <p:spPr>
          <a:xfrm>
            <a:off x="811185" y="621972"/>
            <a:ext cx="6400800"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5DE2B4D4-87FA-ACC4-A0FD-E98B07CE9852}"/>
              </a:ext>
            </a:extLst>
          </p:cNvPr>
          <p:cNvSpPr>
            <a:spLocks noGrp="1"/>
          </p:cNvSpPr>
          <p:nvPr>
            <p:ph sz="quarter" idx="26" hasCustomPrompt="1"/>
          </p:nvPr>
        </p:nvSpPr>
        <p:spPr>
          <a:xfrm>
            <a:off x="811185" y="3067050"/>
            <a:ext cx="6400800" cy="3048000"/>
          </a:xfrm>
        </p:spPr>
        <p:txBody>
          <a:bodyPr lIns="0" tIns="0" rIns="0" bIns="0"/>
          <a:lstStyle>
            <a:lvl1pPr marL="0" indent="0">
              <a:buNone/>
              <a:defRPr sz="1800"/>
            </a:lvl1pPr>
            <a:lvl2pPr marL="411480">
              <a:defRPr sz="1800"/>
            </a:lvl2pPr>
            <a:lvl3pPr marL="685800">
              <a:defRPr sz="1800"/>
            </a:lvl3pPr>
            <a:lvl4pPr marL="1051560">
              <a:defRPr sz="1800"/>
            </a:lvl4pPr>
            <a:lvl5pPr marL="141732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4A58F85D-7A7F-3D36-8C6A-6589D66D2AFD}"/>
              </a:ext>
            </a:extLst>
          </p:cNvPr>
          <p:cNvSpPr>
            <a:spLocks noGrp="1"/>
          </p:cNvSpPr>
          <p:nvPr>
            <p:ph sz="quarter" idx="27" hasCustomPrompt="1"/>
          </p:nvPr>
        </p:nvSpPr>
        <p:spPr>
          <a:xfrm>
            <a:off x="7861300" y="3067050"/>
            <a:ext cx="3519515" cy="3048000"/>
          </a:xfrm>
        </p:spPr>
        <p:txBody>
          <a:bodyPr lIns="0" tIns="0" rIns="0" bIns="0"/>
          <a:lstStyle>
            <a:lvl1pPr marL="342900" indent="-342900">
              <a:buFont typeface="+mj-lt"/>
              <a:buAutoNum type="arabicPeriod"/>
              <a:defRPr sz="1800"/>
            </a:lvl1pPr>
            <a:lvl2pPr marL="525780" indent="-342900">
              <a:buFont typeface="+mj-lt"/>
              <a:buAutoNum type="alphaLcPeriod"/>
              <a:defRPr sz="1800"/>
            </a:lvl2pPr>
            <a:lvl3pPr marL="800100" indent="-342900">
              <a:buFont typeface="+mj-lt"/>
              <a:buAutoNum type="arabicParenR"/>
              <a:defRPr sz="1800"/>
            </a:lvl3pPr>
            <a:lvl4pPr marL="1165860" indent="-342900">
              <a:buFont typeface="+mj-lt"/>
              <a:buAutoNum type="alphaLcPeriod"/>
              <a:defRPr sz="1800"/>
            </a:lvl4pPr>
            <a:lvl5pPr marL="1531620" indent="-34290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769453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accent3"/>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8C74DBB-978B-8EA5-44E6-3AF3F58B700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4" y="621973"/>
            <a:ext cx="7309086" cy="1828800"/>
          </a:xfrm>
        </p:spPr>
        <p:txBody>
          <a:bodyPr lIns="0" tIns="0" rIns="0" bIns="0">
            <a:noAutofit/>
          </a:body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3E0C7AAD-1535-12DC-133E-2253BF501721}"/>
              </a:ext>
            </a:extLst>
          </p:cNvPr>
          <p:cNvSpPr>
            <a:spLocks noGrp="1"/>
          </p:cNvSpPr>
          <p:nvPr>
            <p:ph type="tbl" sz="quarter" idx="12" hasCustomPrompt="1"/>
          </p:nvPr>
        </p:nvSpPr>
        <p:spPr>
          <a:xfrm>
            <a:off x="811183" y="2757488"/>
            <a:ext cx="10548967" cy="3399964"/>
          </a:xfrm>
        </p:spPr>
        <p:txBody>
          <a:bodyPr/>
          <a:lstStyle/>
          <a:p>
            <a:r>
              <a:rPr lang="en-US" dirty="0"/>
              <a:t>Click icon to insert table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3697493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accent3"/>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4" y="612647"/>
            <a:ext cx="10002589" cy="3657600"/>
          </a:xfrm>
        </p:spPr>
        <p:txBody>
          <a:bodyPr lIns="0" tIns="0" rIns="0" bIns="0" anchor="b">
            <a:noAutofit/>
          </a:bodyPr>
          <a:lstStyle>
            <a:lvl1pPr marL="0" algn="l">
              <a:lnSpc>
                <a:spcPct val="90000"/>
              </a:lnSpc>
              <a:spcBef>
                <a:spcPts val="0"/>
              </a:spcBef>
              <a:spcAft>
                <a:spcPts val="0"/>
              </a:spcAft>
              <a:defRPr sz="7000"/>
            </a:lvl1pPr>
          </a:lstStyle>
          <a:p>
            <a:r>
              <a:rPr lang="en-US"/>
              <a:t>Click to edit Master title style</a:t>
            </a:r>
            <a:endParaRPr lang="en-US" dirty="0"/>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hasCustomPrompt="1"/>
          </p:nvPr>
        </p:nvSpPr>
        <p:spPr>
          <a:xfrm>
            <a:off x="811185" y="4724033"/>
            <a:ext cx="7000972" cy="1709423"/>
          </a:xfrm>
        </p:spPr>
        <p:txBody>
          <a:bodyPr lIns="0" tIns="0" rIns="0" bIns="0">
            <a:noAutofit/>
          </a:bodyPr>
          <a:lstStyle>
            <a:lvl1pPr marL="0" indent="0" algn="l">
              <a:buNone/>
              <a:defRPr sz="2400" b="1" i="0">
                <a:solidFill>
                  <a:schemeClr val="accent4"/>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2" name="Group 1">
            <a:extLst>
              <a:ext uri="{FF2B5EF4-FFF2-40B4-BE49-F238E27FC236}">
                <a16:creationId xmlns:a16="http://schemas.microsoft.com/office/drawing/2014/main" id="{1DCAF5C0-1B51-02B5-924D-230575353A0B}"/>
              </a:ext>
              <a:ext uri="{C183D7F6-B498-43B3-948B-1728B52AA6E4}">
                <adec:decorative xmlns:adec="http://schemas.microsoft.com/office/drawing/2017/decorative" val="1"/>
              </a:ext>
            </a:extLst>
          </p:cNvPr>
          <p:cNvGrpSpPr/>
          <p:nvPr userDrawn="1"/>
        </p:nvGrpSpPr>
        <p:grpSpPr>
          <a:xfrm rot="10800000">
            <a:off x="9829617" y="4724034"/>
            <a:ext cx="2133966" cy="2133966"/>
            <a:chOff x="9654699" y="2229295"/>
            <a:chExt cx="2133966" cy="2133966"/>
          </a:xfrm>
        </p:grpSpPr>
        <p:sp>
          <p:nvSpPr>
            <p:cNvPr id="3" name="Freeform 11">
              <a:extLst>
                <a:ext uri="{FF2B5EF4-FFF2-40B4-BE49-F238E27FC236}">
                  <a16:creationId xmlns:a16="http://schemas.microsoft.com/office/drawing/2014/main" id="{41AAE8D5-8E6A-7CBE-9018-DD8F3493D049}"/>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12">
              <a:extLst>
                <a:ext uri="{FF2B5EF4-FFF2-40B4-BE49-F238E27FC236}">
                  <a16:creationId xmlns:a16="http://schemas.microsoft.com/office/drawing/2014/main" id="{C694532E-B147-38A2-55EE-24483385016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 name="Graphic 4">
            <a:extLst>
              <a:ext uri="{FF2B5EF4-FFF2-40B4-BE49-F238E27FC236}">
                <a16:creationId xmlns:a16="http://schemas.microsoft.com/office/drawing/2014/main" id="{114B3BE5-2D39-542C-00BB-A940C568E43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Tree>
    <p:extLst>
      <p:ext uri="{BB962C8B-B14F-4D97-AF65-F5344CB8AC3E}">
        <p14:creationId xmlns:p14="http://schemas.microsoft.com/office/powerpoint/2010/main" val="29888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11185" y="621973"/>
            <a:ext cx="6400800" cy="1828800"/>
          </a:xfrm>
        </p:spPr>
        <p:txBody>
          <a:bodyPr lIns="0" tIns="0" rIns="0" bIns="0">
            <a:noAutofit/>
          </a:bodyPr>
          <a:lstStyle>
            <a:lvl1pPr>
              <a:defRPr baseline="0"/>
            </a:lvl1pPr>
          </a:lstStyle>
          <a:p>
            <a:r>
              <a:rPr lang="en-US" dirty="0"/>
              <a:t>Click to add title</a:t>
            </a:r>
          </a:p>
        </p:txBody>
      </p:sp>
      <p:pic>
        <p:nvPicPr>
          <p:cNvPr id="10" name="Graphic 9">
            <a:extLst>
              <a:ext uri="{FF2B5EF4-FFF2-40B4-BE49-F238E27FC236}">
                <a16:creationId xmlns:a16="http://schemas.microsoft.com/office/drawing/2014/main" id="{B3606A3B-5B75-C830-0580-02B3AF648B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 uri="{C183D7F6-B498-43B3-948B-1728B52AA6E4}">
                <adec:decorative xmlns:adec="http://schemas.microsoft.com/office/drawing/2017/decorative" val="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Content Placeholder 5">
            <a:extLst>
              <a:ext uri="{FF2B5EF4-FFF2-40B4-BE49-F238E27FC236}">
                <a16:creationId xmlns:a16="http://schemas.microsoft.com/office/drawing/2014/main" id="{1CA1AC91-E5AE-A457-178C-6A577DAAF4C4}"/>
              </a:ext>
            </a:extLst>
          </p:cNvPr>
          <p:cNvSpPr>
            <a:spLocks noGrp="1"/>
          </p:cNvSpPr>
          <p:nvPr>
            <p:ph sz="quarter" idx="14" hasCustomPrompt="1"/>
          </p:nvPr>
        </p:nvSpPr>
        <p:spPr>
          <a:xfrm>
            <a:off x="811185" y="2774786"/>
            <a:ext cx="6400800" cy="3257550"/>
          </a:xfrm>
        </p:spPr>
        <p:txBody>
          <a:bodyPr lIns="0"/>
          <a:lstStyle>
            <a:lvl1pPr marL="0" indent="0">
              <a:buNone/>
              <a:defRPr sz="2400"/>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4">
            <a:extLst>
              <a:ext uri="{FF2B5EF4-FFF2-40B4-BE49-F238E27FC236}">
                <a16:creationId xmlns:a16="http://schemas.microsoft.com/office/drawing/2014/main" id="{9D4FED77-2877-7D28-E27C-7BE9F5E7393A}"/>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4" name="Slide Number Placeholder 5">
            <a:extLst>
              <a:ext uri="{FF2B5EF4-FFF2-40B4-BE49-F238E27FC236}">
                <a16:creationId xmlns:a16="http://schemas.microsoft.com/office/drawing/2014/main" id="{90785AC1-54EA-61EE-115B-C1910CC60A62}"/>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F0B2CA14-03DC-FC05-7713-E0261B4B2F3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 uri="{C183D7F6-B498-43B3-948B-1728B52AA6E4}">
                <adec:decorative xmlns:adec="http://schemas.microsoft.com/office/drawing/2017/decorative" val="1"/>
              </a:ext>
            </a:extLst>
          </p:cNvPr>
          <p:cNvSpPr/>
          <p:nvPr userDrawn="1"/>
        </p:nvSpPr>
        <p:spPr>
          <a:xfrm>
            <a:off x="9249382" y="174786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 uri="{C183D7F6-B498-43B3-948B-1728B52AA6E4}">
                <adec:decorative xmlns:adec="http://schemas.microsoft.com/office/drawing/2017/decorative" val="1"/>
              </a:ext>
            </a:extLst>
          </p:cNvPr>
          <p:cNvSpPr/>
          <p:nvPr userDrawn="1"/>
        </p:nvSpPr>
        <p:spPr>
          <a:xfrm>
            <a:off x="8793014" y="36107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Title 1">
            <a:extLst>
              <a:ext uri="{FF2B5EF4-FFF2-40B4-BE49-F238E27FC236}">
                <a16:creationId xmlns:a16="http://schemas.microsoft.com/office/drawing/2014/main" id="{9455275E-28AB-F0B7-E799-5116B11205DF}"/>
              </a:ext>
            </a:extLst>
          </p:cNvPr>
          <p:cNvSpPr>
            <a:spLocks noGrp="1"/>
          </p:cNvSpPr>
          <p:nvPr>
            <p:ph type="title" hasCustomPrompt="1"/>
          </p:nvPr>
        </p:nvSpPr>
        <p:spPr>
          <a:xfrm>
            <a:off x="811185" y="827307"/>
            <a:ext cx="6400800" cy="5203387"/>
          </a:xfrm>
        </p:spPr>
        <p:txBody>
          <a:bodyPr lIns="0" tIns="0" rIns="0" bIns="0" anchor="ctr">
            <a:noAutofit/>
          </a:bodyPr>
          <a:lstStyle>
            <a:lvl1pPr>
              <a:defRPr sz="5400"/>
            </a:lvl1pPr>
          </a:lstStyle>
          <a:p>
            <a:r>
              <a:rPr lang="en-US" dirty="0"/>
              <a:t>Click to add title</a:t>
            </a:r>
          </a:p>
        </p:txBody>
      </p:sp>
      <p:sp>
        <p:nvSpPr>
          <p:cNvPr id="13" name="Picture Placeholder 12">
            <a:extLst>
              <a:ext uri="{FF2B5EF4-FFF2-40B4-BE49-F238E27FC236}">
                <a16:creationId xmlns:a16="http://schemas.microsoft.com/office/drawing/2014/main" id="{97BD7E0A-39A9-0CF7-F1CE-E777075BFAA9}"/>
              </a:ext>
            </a:extLst>
          </p:cNvPr>
          <p:cNvSpPr>
            <a:spLocks noGrp="1"/>
          </p:cNvSpPr>
          <p:nvPr>
            <p:ph type="pic" sz="quarter" idx="15"/>
          </p:nvPr>
        </p:nvSpPr>
        <p:spPr>
          <a:xfrm>
            <a:off x="7401915" y="3046905"/>
            <a:ext cx="3456590" cy="3456590"/>
          </a:xfrm>
          <a:custGeom>
            <a:avLst/>
            <a:gdLst>
              <a:gd name="connsiteX0" fmla="*/ 1728295 w 3456590"/>
              <a:gd name="connsiteY0" fmla="*/ 0 h 3456590"/>
              <a:gd name="connsiteX1" fmla="*/ 3456590 w 3456590"/>
              <a:gd name="connsiteY1" fmla="*/ 1728295 h 3456590"/>
              <a:gd name="connsiteX2" fmla="*/ 1728295 w 3456590"/>
              <a:gd name="connsiteY2" fmla="*/ 3456590 h 3456590"/>
              <a:gd name="connsiteX3" fmla="*/ 0 w 3456590"/>
              <a:gd name="connsiteY3" fmla="*/ 1728295 h 3456590"/>
              <a:gd name="connsiteX4" fmla="*/ 1728295 w 3456590"/>
              <a:gd name="connsiteY4" fmla="*/ 0 h 345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590" h="3456590">
                <a:moveTo>
                  <a:pt x="1728295" y="0"/>
                </a:moveTo>
                <a:cubicBezTo>
                  <a:pt x="2682806" y="0"/>
                  <a:pt x="3456590" y="773784"/>
                  <a:pt x="3456590" y="1728295"/>
                </a:cubicBezTo>
                <a:cubicBezTo>
                  <a:pt x="3456590" y="2682806"/>
                  <a:pt x="2682806" y="3456590"/>
                  <a:pt x="1728295" y="3456590"/>
                </a:cubicBezTo>
                <a:cubicBezTo>
                  <a:pt x="773784" y="3456590"/>
                  <a:pt x="0" y="2682806"/>
                  <a:pt x="0" y="1728295"/>
                </a:cubicBezTo>
                <a:cubicBezTo>
                  <a:pt x="0" y="773784"/>
                  <a:pt x="773784" y="0"/>
                  <a:pt x="1728295" y="0"/>
                </a:cubicBezTo>
                <a:close/>
              </a:path>
            </a:pathLst>
          </a:custGeom>
          <a:ln w="57150">
            <a:noFill/>
          </a:ln>
        </p:spPr>
        <p:txBody>
          <a:bodyPr wrap="square" tIns="1371600">
            <a:noAutofit/>
          </a:bodyPr>
          <a:lstStyle>
            <a:lvl1pPr marL="0" indent="0" algn="ctr">
              <a:buNone/>
              <a:defRPr sz="1600"/>
            </a:lvl1pPr>
          </a:lstStyle>
          <a:p>
            <a:r>
              <a:rPr lang="en-US"/>
              <a:t>Click icon to add picture</a:t>
            </a: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316365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69C21E5-B8EE-7438-A771-34BC8006E1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 uri="{C183D7F6-B498-43B3-948B-1728B52AA6E4}">
                <adec:decorative xmlns:adec="http://schemas.microsoft.com/office/drawing/2017/decorative" val="1"/>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itle 1">
            <a:extLst>
              <a:ext uri="{FF2B5EF4-FFF2-40B4-BE49-F238E27FC236}">
                <a16:creationId xmlns:a16="http://schemas.microsoft.com/office/drawing/2014/main" id="{AB87953E-96F2-8BCC-B295-E1033E7D2747}"/>
              </a:ext>
            </a:extLst>
          </p:cNvPr>
          <p:cNvSpPr>
            <a:spLocks noGrp="1"/>
          </p:cNvSpPr>
          <p:nvPr>
            <p:ph type="title" hasCustomPrompt="1"/>
          </p:nvPr>
        </p:nvSpPr>
        <p:spPr>
          <a:xfrm>
            <a:off x="811185" y="621972"/>
            <a:ext cx="7599718" cy="3051394"/>
          </a:xfrm>
        </p:spPr>
        <p:txBody>
          <a:bodyPr lIns="0" tIns="0" rIns="0" bIns="0" anchor="b">
            <a:noAutofit/>
          </a:bodyPr>
          <a:lstStyle>
            <a:lvl1pPr>
              <a:defRPr sz="5400"/>
            </a:lvl1pPr>
          </a:lstStyle>
          <a:p>
            <a:r>
              <a:rPr lang="en-US" dirty="0"/>
              <a:t>Click to add title</a:t>
            </a:r>
          </a:p>
        </p:txBody>
      </p:sp>
      <p:sp>
        <p:nvSpPr>
          <p:cNvPr id="6" name="Text Placeholder 15">
            <a:extLst>
              <a:ext uri="{FF2B5EF4-FFF2-40B4-BE49-F238E27FC236}">
                <a16:creationId xmlns:a16="http://schemas.microsoft.com/office/drawing/2014/main" id="{0A627B70-91C8-40B9-6189-B29749FF6E92}"/>
              </a:ext>
            </a:extLst>
          </p:cNvPr>
          <p:cNvSpPr>
            <a:spLocks noGrp="1"/>
          </p:cNvSpPr>
          <p:nvPr>
            <p:ph type="body" sz="quarter" idx="14" hasCustomPrompt="1"/>
          </p:nvPr>
        </p:nvSpPr>
        <p:spPr>
          <a:xfrm>
            <a:off x="811185" y="3965028"/>
            <a:ext cx="7599718" cy="1493781"/>
          </a:xfrm>
        </p:spPr>
        <p:txBody>
          <a:bodyPr lIns="0" tIns="0" rIns="0" bIns="0">
            <a:noAutofit/>
          </a:bodyPr>
          <a:lstStyle>
            <a:lvl1pPr marL="0" indent="0">
              <a:buNone/>
              <a:defRPr sz="2400" b="1" i="0">
                <a:solidFill>
                  <a:schemeClr val="accent4"/>
                </a:solidFill>
                <a:latin typeface="+mj-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r>
              <a:rPr lang="en-US" dirty="0"/>
              <a:t>Click to add subtitle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5894702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7C12813-DBA6-41C2-2418-83919E059FED}"/>
              </a:ext>
              <a:ext uri="{C183D7F6-B498-43B3-948B-1728B52AA6E4}">
                <adec:decorative xmlns:adec="http://schemas.microsoft.com/office/drawing/2017/decorative" val="1"/>
              </a:ext>
            </a:extLst>
          </p:cNvPr>
          <p:cNvGrpSpPr/>
          <p:nvPr userDrawn="1"/>
        </p:nvGrpSpPr>
        <p:grpSpPr>
          <a:xfrm rot="10800000">
            <a:off x="741680" y="0"/>
            <a:ext cx="2133966" cy="2133966"/>
            <a:chOff x="9654699" y="2229295"/>
            <a:chExt cx="2133966" cy="2133966"/>
          </a:xfrm>
        </p:grpSpPr>
        <p:sp>
          <p:nvSpPr>
            <p:cNvPr id="5" name="Freeform 4">
              <a:extLst>
                <a:ext uri="{FF2B5EF4-FFF2-40B4-BE49-F238E27FC236}">
                  <a16:creationId xmlns:a16="http://schemas.microsoft.com/office/drawing/2014/main" id="{C2A74540-7988-B712-8AB1-9EE03FE1EC8A}"/>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736CF9A1-91DA-6419-08F2-4CC262EA4D1E}"/>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 name="Graphic 8">
            <a:extLst>
              <a:ext uri="{FF2B5EF4-FFF2-40B4-BE49-F238E27FC236}">
                <a16:creationId xmlns:a16="http://schemas.microsoft.com/office/drawing/2014/main" id="{AAAE3BC0-55AE-B520-F2B8-50BF886EF7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flipH="1" flipV="1">
            <a:off x="0" y="3626779"/>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4" name="Title 1">
            <a:extLst>
              <a:ext uri="{FF2B5EF4-FFF2-40B4-BE49-F238E27FC236}">
                <a16:creationId xmlns:a16="http://schemas.microsoft.com/office/drawing/2014/main" id="{7B29A2F3-C289-9762-6F9F-DA18D322DF07}"/>
              </a:ext>
            </a:extLst>
          </p:cNvPr>
          <p:cNvSpPr>
            <a:spLocks noGrp="1"/>
          </p:cNvSpPr>
          <p:nvPr>
            <p:ph type="title" hasCustomPrompt="1"/>
          </p:nvPr>
        </p:nvSpPr>
        <p:spPr>
          <a:xfrm>
            <a:off x="4953000" y="621972"/>
            <a:ext cx="6400800"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8F2A1870-E86B-5125-7AB3-A1F5DF7E7528}"/>
              </a:ext>
            </a:extLst>
          </p:cNvPr>
          <p:cNvSpPr>
            <a:spLocks noGrp="1"/>
          </p:cNvSpPr>
          <p:nvPr>
            <p:ph sz="quarter" idx="26" hasCustomPrompt="1"/>
          </p:nvPr>
        </p:nvSpPr>
        <p:spPr>
          <a:xfrm>
            <a:off x="4953000" y="2768043"/>
            <a:ext cx="6400799" cy="3231221"/>
          </a:xfrm>
        </p:spPr>
        <p:txBody>
          <a:bodyPr lIns="0" tIns="0" rIns="0" bIns="0"/>
          <a:lstStyle>
            <a:lvl1pPr marL="0" indent="0">
              <a:buNone/>
              <a:defRPr sz="1800"/>
            </a:lvl1pPr>
            <a:lvl2pPr marL="411480">
              <a:defRPr sz="1600"/>
            </a:lvl2pPr>
            <a:lvl3pPr marL="685800">
              <a:defRPr sz="1400"/>
            </a:lvl3pPr>
            <a:lvl4pPr marL="1051560">
              <a:defRPr sz="1200"/>
            </a:lvl4pPr>
            <a:lvl5pPr marL="1417320">
              <a:defRPr sz="1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a:extLst>
              <a:ext uri="{FF2B5EF4-FFF2-40B4-BE49-F238E27FC236}">
                <a16:creationId xmlns:a16="http://schemas.microsoft.com/office/drawing/2014/main" id="{F1FE2A1C-A3CC-9D8B-DE44-FDE1132F7FC5}"/>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11" name="Slide Number Placeholder 5">
            <a:extLst>
              <a:ext uri="{FF2B5EF4-FFF2-40B4-BE49-F238E27FC236}">
                <a16:creationId xmlns:a16="http://schemas.microsoft.com/office/drawing/2014/main" id="{23C454DD-C924-8468-6944-AF53508CD86B}"/>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882561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11185" y="621972"/>
            <a:ext cx="6400800" cy="3051393"/>
          </a:xfrm>
        </p:spPr>
        <p:txBody>
          <a:bodyPr lIns="0" tIns="0" rIns="0" bIns="0" anchor="b">
            <a:noAutofit/>
          </a:bodyPr>
          <a:lstStyle>
            <a:lvl1pPr>
              <a:defRPr sz="5400" baseline="0"/>
            </a:lvl1pPr>
          </a:lstStyle>
          <a:p>
            <a:r>
              <a:rPr lang="en-US" dirty="0"/>
              <a:t>Click to add title</a:t>
            </a:r>
          </a:p>
        </p:txBody>
      </p:sp>
      <p:sp>
        <p:nvSpPr>
          <p:cNvPr id="14" name="Text Placeholder 15">
            <a:extLst>
              <a:ext uri="{FF2B5EF4-FFF2-40B4-BE49-F238E27FC236}">
                <a16:creationId xmlns:a16="http://schemas.microsoft.com/office/drawing/2014/main" id="{E0CDAE70-42DC-AB0D-6734-B9944B7993D9}"/>
              </a:ext>
            </a:extLst>
          </p:cNvPr>
          <p:cNvSpPr>
            <a:spLocks noGrp="1"/>
          </p:cNvSpPr>
          <p:nvPr>
            <p:ph type="body" sz="quarter" idx="13" hasCustomPrompt="1"/>
          </p:nvPr>
        </p:nvSpPr>
        <p:spPr>
          <a:xfrm>
            <a:off x="811185" y="3965028"/>
            <a:ext cx="6400799" cy="1966747"/>
          </a:xfrm>
        </p:spPr>
        <p:txBody>
          <a:bodyPr vert="horz" lIns="0" tIns="0" rIns="0" bIns="0" rtlCol="0">
            <a:noAutofit/>
          </a:bodyPr>
          <a:lstStyle>
            <a:lvl1pPr marL="0" indent="0">
              <a:buNone/>
              <a:defRPr lang="en-US" sz="2400" b="1" i="0" dirty="0">
                <a:solidFill>
                  <a:schemeClr val="accent4"/>
                </a:solidFill>
                <a:latin typeface="+mj-lt"/>
                <a:cs typeface="Arial Black" panose="020B0604020202020204" pitchFamily="34" charset="0"/>
              </a:defRPr>
            </a:lvl1pPr>
          </a:lstStyle>
          <a:p>
            <a:pPr marL="228600" lvl="0" indent="-228600"/>
            <a:r>
              <a:rPr lang="en-US" dirty="0"/>
              <a:t>Click to add subtitle</a:t>
            </a:r>
          </a:p>
        </p:txBody>
      </p:sp>
      <p:pic>
        <p:nvPicPr>
          <p:cNvPr id="10" name="Graphic 9">
            <a:extLst>
              <a:ext uri="{FF2B5EF4-FFF2-40B4-BE49-F238E27FC236}">
                <a16:creationId xmlns:a16="http://schemas.microsoft.com/office/drawing/2014/main" id="{B3606A3B-5B75-C830-0580-02B3AF648B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 uri="{C183D7F6-B498-43B3-948B-1728B52AA6E4}">
                <adec:decorative xmlns:adec="http://schemas.microsoft.com/office/drawing/2017/decorative" val="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Picture Placeholder 2">
            <a:extLst>
              <a:ext uri="{FF2B5EF4-FFF2-40B4-BE49-F238E27FC236}">
                <a16:creationId xmlns:a16="http://schemas.microsoft.com/office/drawing/2014/main" id="{6038EDAF-6CF8-D96E-EB91-CAFEBE0CA195}"/>
              </a:ext>
            </a:extLst>
          </p:cNvPr>
          <p:cNvSpPr>
            <a:spLocks noGrp="1"/>
          </p:cNvSpPr>
          <p:nvPr>
            <p:ph type="pic" sz="quarter" idx="15"/>
          </p:nvPr>
        </p:nvSpPr>
        <p:spPr>
          <a:xfrm>
            <a:off x="8091187" y="2475185"/>
            <a:ext cx="3456590" cy="3456590"/>
          </a:xfrm>
          <a:custGeom>
            <a:avLst/>
            <a:gdLst>
              <a:gd name="connsiteX0" fmla="*/ 1728295 w 3456590"/>
              <a:gd name="connsiteY0" fmla="*/ 0 h 3456590"/>
              <a:gd name="connsiteX1" fmla="*/ 3456590 w 3456590"/>
              <a:gd name="connsiteY1" fmla="*/ 1728295 h 3456590"/>
              <a:gd name="connsiteX2" fmla="*/ 1728295 w 3456590"/>
              <a:gd name="connsiteY2" fmla="*/ 3456590 h 3456590"/>
              <a:gd name="connsiteX3" fmla="*/ 0 w 3456590"/>
              <a:gd name="connsiteY3" fmla="*/ 1728295 h 3456590"/>
              <a:gd name="connsiteX4" fmla="*/ 1728295 w 3456590"/>
              <a:gd name="connsiteY4" fmla="*/ 0 h 345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590" h="3456590">
                <a:moveTo>
                  <a:pt x="1728295" y="0"/>
                </a:moveTo>
                <a:cubicBezTo>
                  <a:pt x="2682806" y="0"/>
                  <a:pt x="3456590" y="773784"/>
                  <a:pt x="3456590" y="1728295"/>
                </a:cubicBezTo>
                <a:cubicBezTo>
                  <a:pt x="3456590" y="2682806"/>
                  <a:pt x="2682806" y="3456590"/>
                  <a:pt x="1728295" y="3456590"/>
                </a:cubicBezTo>
                <a:cubicBezTo>
                  <a:pt x="773784" y="3456590"/>
                  <a:pt x="0" y="2682806"/>
                  <a:pt x="0" y="1728295"/>
                </a:cubicBezTo>
                <a:cubicBezTo>
                  <a:pt x="0" y="773784"/>
                  <a:pt x="773784" y="0"/>
                  <a:pt x="1728295" y="0"/>
                </a:cubicBezTo>
                <a:close/>
              </a:path>
            </a:pathLst>
          </a:custGeom>
          <a:solidFill>
            <a:schemeClr val="accent3"/>
          </a:solidFill>
          <a:ln w="57150">
            <a:noFill/>
          </a:ln>
        </p:spPr>
        <p:txBody>
          <a:bodyPr wrap="square" tIns="1188720">
            <a:noAutofit/>
          </a:bodyPr>
          <a:lstStyle>
            <a:lvl1pPr marL="0" indent="0" algn="ctr">
              <a:buNone/>
              <a:defRPr sz="1600"/>
            </a:lvl1pPr>
          </a:lstStyle>
          <a:p>
            <a:r>
              <a:rPr lang="en-US"/>
              <a:t>Click icon to add picture</a:t>
            </a:r>
            <a:endParaRPr lang="en-US" dirty="0"/>
          </a:p>
        </p:txBody>
      </p:sp>
      <p:sp>
        <p:nvSpPr>
          <p:cNvPr id="6" name="Footer Placeholder 4">
            <a:extLst>
              <a:ext uri="{FF2B5EF4-FFF2-40B4-BE49-F238E27FC236}">
                <a16:creationId xmlns:a16="http://schemas.microsoft.com/office/drawing/2014/main" id="{BE148B4D-CB0B-8B95-BA58-B33DE05305B9}"/>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9" name="Slide Number Placeholder 5">
            <a:extLst>
              <a:ext uri="{FF2B5EF4-FFF2-40B4-BE49-F238E27FC236}">
                <a16:creationId xmlns:a16="http://schemas.microsoft.com/office/drawing/2014/main" id="{9B895145-43B3-C337-08C1-C009F83D87F4}"/>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2388379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3"/>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22F8239-92F5-595B-5DD3-ACBA1C19E6A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82969"/>
          <a:stretch/>
        </p:blipFill>
        <p:spPr>
          <a:xfrm>
            <a:off x="3459002" y="5609995"/>
            <a:ext cx="7328137" cy="1248005"/>
          </a:xfrm>
          <a:custGeom>
            <a:avLst/>
            <a:gdLst>
              <a:gd name="connsiteX0" fmla="*/ 0 w 7328137"/>
              <a:gd name="connsiteY0" fmla="*/ 0 h 1912980"/>
              <a:gd name="connsiteX1" fmla="*/ 7328137 w 7328137"/>
              <a:gd name="connsiteY1" fmla="*/ 0 h 1912980"/>
              <a:gd name="connsiteX2" fmla="*/ 7328137 w 7328137"/>
              <a:gd name="connsiteY2" fmla="*/ 1912980 h 1912980"/>
              <a:gd name="connsiteX3" fmla="*/ 0 w 7328137"/>
              <a:gd name="connsiteY3" fmla="*/ 1912980 h 1912980"/>
            </a:gdLst>
            <a:ahLst/>
            <a:cxnLst>
              <a:cxn ang="0">
                <a:pos x="connsiteX0" y="connsiteY0"/>
              </a:cxn>
              <a:cxn ang="0">
                <a:pos x="connsiteX1" y="connsiteY1"/>
              </a:cxn>
              <a:cxn ang="0">
                <a:pos x="connsiteX2" y="connsiteY2"/>
              </a:cxn>
              <a:cxn ang="0">
                <a:pos x="connsiteX3" y="connsiteY3"/>
              </a:cxn>
            </a:cxnLst>
            <a:rect l="l" t="t" r="r" b="b"/>
            <a:pathLst>
              <a:path w="7328137" h="1912980">
                <a:moveTo>
                  <a:pt x="0" y="0"/>
                </a:moveTo>
                <a:lnTo>
                  <a:pt x="7328137" y="0"/>
                </a:lnTo>
                <a:lnTo>
                  <a:pt x="7328137" y="1912980"/>
                </a:lnTo>
                <a:lnTo>
                  <a:pt x="0" y="1912980"/>
                </a:lnTo>
                <a:close/>
              </a:path>
            </a:pathLst>
          </a:custGeom>
        </p:spPr>
      </p:pic>
      <p:grpSp>
        <p:nvGrpSpPr>
          <p:cNvPr id="10" name="Group 9">
            <a:extLst>
              <a:ext uri="{FF2B5EF4-FFF2-40B4-BE49-F238E27FC236}">
                <a16:creationId xmlns:a16="http://schemas.microsoft.com/office/drawing/2014/main" id="{DF9E987C-6F3E-FB11-D796-2D5F9075A7FF}"/>
              </a:ext>
              <a:ext uri="{C183D7F6-B498-43B3-948B-1728B52AA6E4}">
                <adec:decorative xmlns:adec="http://schemas.microsoft.com/office/drawing/2017/decorative" val="1"/>
              </a:ext>
            </a:extLst>
          </p:cNvPr>
          <p:cNvGrpSpPr/>
          <p:nvPr userDrawn="1"/>
        </p:nvGrpSpPr>
        <p:grpSpPr>
          <a:xfrm rot="10800000">
            <a:off x="9829617" y="0"/>
            <a:ext cx="2133966" cy="2133966"/>
            <a:chOff x="9654699" y="2229295"/>
            <a:chExt cx="2133966" cy="2133966"/>
          </a:xfrm>
        </p:grpSpPr>
        <p:sp>
          <p:nvSpPr>
            <p:cNvPr id="11" name="Freeform 10">
              <a:extLst>
                <a:ext uri="{FF2B5EF4-FFF2-40B4-BE49-F238E27FC236}">
                  <a16:creationId xmlns:a16="http://schemas.microsoft.com/office/drawing/2014/main" id="{53342B09-3192-492F-3F5F-19163C83F9EE}"/>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062E2B15-36A9-C2C7-6306-EEA512B646D0}"/>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1" name="Title 1">
            <a:extLst>
              <a:ext uri="{FF2B5EF4-FFF2-40B4-BE49-F238E27FC236}">
                <a16:creationId xmlns:a16="http://schemas.microsoft.com/office/drawing/2014/main" id="{52DD956C-BC83-8F97-6FF5-5A11028FEFEA}"/>
              </a:ext>
            </a:extLst>
          </p:cNvPr>
          <p:cNvSpPr>
            <a:spLocks noGrp="1"/>
          </p:cNvSpPr>
          <p:nvPr>
            <p:ph type="title" hasCustomPrompt="1"/>
          </p:nvPr>
        </p:nvSpPr>
        <p:spPr>
          <a:xfrm>
            <a:off x="813816" y="621792"/>
            <a:ext cx="8180412"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5A612ED1-3CD3-8532-2C92-777F6D005F10}"/>
              </a:ext>
            </a:extLst>
          </p:cNvPr>
          <p:cNvSpPr>
            <a:spLocks noGrp="1"/>
          </p:cNvSpPr>
          <p:nvPr>
            <p:ph sz="quarter" idx="26" hasCustomPrompt="1"/>
          </p:nvPr>
        </p:nvSpPr>
        <p:spPr>
          <a:xfrm>
            <a:off x="813816" y="2948152"/>
            <a:ext cx="4956470" cy="3120773"/>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A4BCE7-3651-7CA3-1353-9B2526D267AF}"/>
              </a:ext>
            </a:extLst>
          </p:cNvPr>
          <p:cNvSpPr>
            <a:spLocks noGrp="1"/>
          </p:cNvSpPr>
          <p:nvPr>
            <p:ph sz="quarter" idx="27" hasCustomPrompt="1"/>
          </p:nvPr>
        </p:nvSpPr>
        <p:spPr>
          <a:xfrm>
            <a:off x="6421716" y="2948152"/>
            <a:ext cx="4956470" cy="3120773"/>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76886504"/>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7344" userDrawn="1">
          <p15:clr>
            <a:srgbClr val="FBAE40"/>
          </p15:clr>
        </p15:guide>
        <p15:guide id="7" orient="horz" pos="1416" userDrawn="1">
          <p15:clr>
            <a:srgbClr val="FBAE40"/>
          </p15:clr>
        </p15:guide>
        <p15:guide id="9" orient="horz" pos="384" userDrawn="1">
          <p15:clr>
            <a:srgbClr val="FBAE40"/>
          </p15:clr>
        </p15:guide>
        <p15:guide id="10" orient="horz" pos="37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3"/>
        </a:solidFill>
        <a:effectLst/>
      </p:bgPr>
    </p:bg>
    <p:spTree>
      <p:nvGrpSpPr>
        <p:cNvPr id="1" name=""/>
        <p:cNvGrpSpPr/>
        <p:nvPr/>
      </p:nvGrpSpPr>
      <p:grpSpPr>
        <a:xfrm>
          <a:off x="0" y="0"/>
          <a:ext cx="0" cy="0"/>
          <a:chOff x="0" y="0"/>
          <a:chExt cx="0" cy="0"/>
        </a:xfrm>
      </p:grpSpPr>
      <p:pic>
        <p:nvPicPr>
          <p:cNvPr id="4" name="Object 1">
            <a:extLst>
              <a:ext uri="{FF2B5EF4-FFF2-40B4-BE49-F238E27FC236}">
                <a16:creationId xmlns:a16="http://schemas.microsoft.com/office/drawing/2014/main" id="{83F8143D-16B1-4CE2-1910-9E507492215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0800000">
            <a:off x="1084203" y="4586286"/>
            <a:ext cx="1574573" cy="2271713"/>
          </a:xfrm>
          <a:prstGeom prst="rect">
            <a:avLst/>
          </a:prstGeom>
        </p:spPr>
      </p:pic>
      <p:sp>
        <p:nvSpPr>
          <p:cNvPr id="10" name="Oval 9">
            <a:extLst>
              <a:ext uri="{FF2B5EF4-FFF2-40B4-BE49-F238E27FC236}">
                <a16:creationId xmlns:a16="http://schemas.microsoft.com/office/drawing/2014/main" id="{F6BE63D1-6CC6-AD50-D587-0514090FB382}"/>
              </a:ext>
              <a:ext uri="{C183D7F6-B498-43B3-948B-1728B52AA6E4}">
                <adec:decorative xmlns:adec="http://schemas.microsoft.com/office/drawing/2017/decorative" val="1"/>
              </a:ext>
            </a:extLst>
          </p:cNvPr>
          <p:cNvSpPr/>
          <p:nvPr userDrawn="1"/>
        </p:nvSpPr>
        <p:spPr>
          <a:xfrm rot="10800000">
            <a:off x="813816" y="2184400"/>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itle 1">
            <a:extLst>
              <a:ext uri="{FF2B5EF4-FFF2-40B4-BE49-F238E27FC236}">
                <a16:creationId xmlns:a16="http://schemas.microsoft.com/office/drawing/2014/main" id="{D1A089D1-3F91-4EA1-F598-0EDD4632E42D}"/>
              </a:ext>
            </a:extLst>
          </p:cNvPr>
          <p:cNvSpPr>
            <a:spLocks noGrp="1"/>
          </p:cNvSpPr>
          <p:nvPr>
            <p:ph type="title" hasCustomPrompt="1"/>
          </p:nvPr>
        </p:nvSpPr>
        <p:spPr>
          <a:xfrm>
            <a:off x="813816" y="605155"/>
            <a:ext cx="10571734" cy="1160145"/>
          </a:xfrm>
        </p:spPr>
        <p:txBody>
          <a:bodyPr lIns="0" tIns="0" rIns="0" bIns="0">
            <a:noAutofit/>
          </a:bodyPr>
          <a:lstStyle/>
          <a:p>
            <a:r>
              <a:rPr lang="en-US" dirty="0"/>
              <a:t>Click to add title</a:t>
            </a:r>
          </a:p>
        </p:txBody>
      </p:sp>
      <p:sp>
        <p:nvSpPr>
          <p:cNvPr id="5" name="Content Placeholder 2">
            <a:extLst>
              <a:ext uri="{FF2B5EF4-FFF2-40B4-BE49-F238E27FC236}">
                <a16:creationId xmlns:a16="http://schemas.microsoft.com/office/drawing/2014/main" id="{82DE6614-889D-2DB5-4C2F-DCBD22BA3B22}"/>
              </a:ext>
            </a:extLst>
          </p:cNvPr>
          <p:cNvSpPr>
            <a:spLocks noGrp="1"/>
          </p:cNvSpPr>
          <p:nvPr>
            <p:ph sz="quarter" idx="27" hasCustomPrompt="1"/>
          </p:nvPr>
        </p:nvSpPr>
        <p:spPr>
          <a:xfrm>
            <a:off x="3835400" y="2185127"/>
            <a:ext cx="2736849" cy="4067717"/>
          </a:xfrm>
        </p:spPr>
        <p:txBody>
          <a:bodyPr lIns="0" tIns="0" rIns="0" bIns="0"/>
          <a:lstStyle>
            <a:lvl1pPr marL="342900" indent="-342900">
              <a:buFont typeface="+mj-lt"/>
              <a:buAutoNum type="arabicPeriod"/>
              <a:defRPr sz="1800"/>
            </a:lvl1pPr>
            <a:lvl2pPr marL="525780" indent="-342900">
              <a:buFont typeface="+mj-lt"/>
              <a:buAutoNum type="alphaLcPeriod"/>
              <a:defRPr sz="1800"/>
            </a:lvl2pPr>
            <a:lvl3pPr marL="800100" indent="-342900">
              <a:buFont typeface="+mj-lt"/>
              <a:buAutoNum type="arabicParenR"/>
              <a:defRPr sz="1800"/>
            </a:lvl3pPr>
            <a:lvl4pPr marL="1051560" indent="-228600">
              <a:buFont typeface="+mj-lt"/>
              <a:buAutoNum type="alphaLcParenR"/>
              <a:defRPr sz="1800"/>
            </a:lvl4pPr>
            <a:lvl5pPr marL="1417320" indent="-22860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B7B2B871-B646-8E1E-CD57-2224B2D4E590}"/>
              </a:ext>
            </a:extLst>
          </p:cNvPr>
          <p:cNvSpPr>
            <a:spLocks noGrp="1"/>
          </p:cNvSpPr>
          <p:nvPr>
            <p:ph sz="quarter" idx="28" hasCustomPrompt="1"/>
          </p:nvPr>
        </p:nvSpPr>
        <p:spPr>
          <a:xfrm>
            <a:off x="7221564" y="2184400"/>
            <a:ext cx="4156619" cy="4046290"/>
          </a:xfrm>
        </p:spPr>
        <p:txBody>
          <a:bodyPr lIns="0" tIns="0" rIns="0" bIns="0"/>
          <a:lstStyle>
            <a:lvl1pPr marL="0" indent="0">
              <a:spcBef>
                <a:spcPts val="1000"/>
              </a:spcBef>
              <a:buNone/>
              <a:defRPr sz="1800"/>
            </a:lvl1pPr>
            <a:lvl2pPr marL="283464" indent="-283464">
              <a:spcBef>
                <a:spcPts val="1000"/>
              </a:spcBef>
              <a:defRPr sz="1800"/>
            </a:lvl2pPr>
            <a:lvl3pPr marL="685800">
              <a:spcBef>
                <a:spcPts val="1000"/>
              </a:spcBef>
              <a:defRPr sz="1800"/>
            </a:lvl3pPr>
            <a:lvl4pPr marL="1051560">
              <a:spcBef>
                <a:spcPts val="1000"/>
              </a:spcBef>
              <a:defRPr sz="1800"/>
            </a:lvl4pPr>
            <a:lvl5pPr marL="141732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2769895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
    <p:bg>
      <p:bgPr>
        <a:solidFill>
          <a:schemeClr val="accent3"/>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8C74DBB-978B-8EA5-44E6-3AF3F58B7003}"/>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78285"/>
          <a:stretch/>
        </p:blipFill>
        <p:spPr>
          <a:xfrm>
            <a:off x="0" y="5368807"/>
            <a:ext cx="3769950" cy="1489194"/>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20" name="Title 1">
            <a:extLst>
              <a:ext uri="{FF2B5EF4-FFF2-40B4-BE49-F238E27FC236}">
                <a16:creationId xmlns:a16="http://schemas.microsoft.com/office/drawing/2014/main" id="{1CBEC63C-AA69-807D-2A93-BC45B1BDF641}"/>
              </a:ext>
            </a:extLst>
          </p:cNvPr>
          <p:cNvSpPr>
            <a:spLocks noGrp="1"/>
          </p:cNvSpPr>
          <p:nvPr>
            <p:ph type="title" hasCustomPrompt="1"/>
          </p:nvPr>
        </p:nvSpPr>
        <p:spPr>
          <a:xfrm>
            <a:off x="811184" y="621973"/>
            <a:ext cx="6275416" cy="1828800"/>
          </a:xfrm>
        </p:spPr>
        <p:txBody>
          <a:bodyPr lIns="0" tIns="0" rIns="0" bIns="0">
            <a:noAutofit/>
          </a:bodyPr>
          <a:lstStyle/>
          <a:p>
            <a:r>
              <a:rPr lang="en-US" dirty="0"/>
              <a:t>Click to add title</a:t>
            </a:r>
          </a:p>
        </p:txBody>
      </p:sp>
      <p:sp>
        <p:nvSpPr>
          <p:cNvPr id="5" name="Oval 4">
            <a:extLst>
              <a:ext uri="{FF2B5EF4-FFF2-40B4-BE49-F238E27FC236}">
                <a16:creationId xmlns:a16="http://schemas.microsoft.com/office/drawing/2014/main" id="{CFE945C7-CAAC-C9B4-0B56-EC62E53C8DB6}"/>
              </a:ext>
              <a:ext uri="{C183D7F6-B498-43B3-948B-1728B52AA6E4}">
                <adec:decorative xmlns:adec="http://schemas.microsoft.com/office/drawing/2017/decorative" val="1"/>
              </a:ext>
            </a:extLst>
          </p:cNvPr>
          <p:cNvSpPr/>
          <p:nvPr userDrawn="1"/>
        </p:nvSpPr>
        <p:spPr>
          <a:xfrm>
            <a:off x="8282467" y="5439854"/>
            <a:ext cx="1096391" cy="109639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4">
            <a:extLst>
              <a:ext uri="{FF2B5EF4-FFF2-40B4-BE49-F238E27FC236}">
                <a16:creationId xmlns:a16="http://schemas.microsoft.com/office/drawing/2014/main" id="{E58C5299-758C-70DA-D929-E0BC719E9A78}"/>
              </a:ext>
              <a:ext uri="{C183D7F6-B498-43B3-948B-1728B52AA6E4}">
                <adec:decorative xmlns:adec="http://schemas.microsoft.com/office/drawing/2017/decorative" val="1"/>
              </a:ext>
            </a:extLst>
          </p:cNvPr>
          <p:cNvSpPr/>
          <p:nvPr userDrawn="1"/>
        </p:nvSpPr>
        <p:spPr>
          <a:xfrm>
            <a:off x="9616629" y="3758740"/>
            <a:ext cx="2130921" cy="2130921"/>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Content Placeholder 5">
            <a:extLst>
              <a:ext uri="{FF2B5EF4-FFF2-40B4-BE49-F238E27FC236}">
                <a16:creationId xmlns:a16="http://schemas.microsoft.com/office/drawing/2014/main" id="{F7A4C6AC-F9E8-412E-2D6B-9FDD07ADDE72}"/>
              </a:ext>
            </a:extLst>
          </p:cNvPr>
          <p:cNvSpPr>
            <a:spLocks noGrp="1"/>
          </p:cNvSpPr>
          <p:nvPr>
            <p:ph sz="quarter" idx="18" hasCustomPrompt="1"/>
          </p:nvPr>
        </p:nvSpPr>
        <p:spPr>
          <a:xfrm>
            <a:off x="810330" y="2771566"/>
            <a:ext cx="6275387" cy="3271324"/>
          </a:xfrm>
        </p:spPr>
        <p:txBody>
          <a:bodyPr lIns="0"/>
          <a:lstStyle>
            <a:lvl1pPr marL="0" indent="0">
              <a:buNone/>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Picture Placeholder 31">
            <a:extLst>
              <a:ext uri="{FF2B5EF4-FFF2-40B4-BE49-F238E27FC236}">
                <a16:creationId xmlns:a16="http://schemas.microsoft.com/office/drawing/2014/main" id="{C0463C33-FF99-2443-BE5D-682AC8CB8B70}"/>
              </a:ext>
            </a:extLst>
          </p:cNvPr>
          <p:cNvSpPr>
            <a:spLocks noGrp="1"/>
          </p:cNvSpPr>
          <p:nvPr>
            <p:ph type="pic" sz="quarter" idx="17"/>
          </p:nvPr>
        </p:nvSpPr>
        <p:spPr>
          <a:xfrm>
            <a:off x="7709054" y="459137"/>
            <a:ext cx="4126800" cy="4126800"/>
          </a:xfrm>
          <a:custGeom>
            <a:avLst/>
            <a:gdLst>
              <a:gd name="connsiteX0" fmla="*/ 2063400 w 4126800"/>
              <a:gd name="connsiteY0" fmla="*/ 0 h 4126800"/>
              <a:gd name="connsiteX1" fmla="*/ 4126800 w 4126800"/>
              <a:gd name="connsiteY1" fmla="*/ 2063400 h 4126800"/>
              <a:gd name="connsiteX2" fmla="*/ 2063400 w 4126800"/>
              <a:gd name="connsiteY2" fmla="*/ 4126800 h 4126800"/>
              <a:gd name="connsiteX3" fmla="*/ 0 w 4126800"/>
              <a:gd name="connsiteY3" fmla="*/ 2063400 h 4126800"/>
              <a:gd name="connsiteX4" fmla="*/ 2063400 w 4126800"/>
              <a:gd name="connsiteY4" fmla="*/ 0 h 412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6800" h="4126800">
                <a:moveTo>
                  <a:pt x="2063400" y="0"/>
                </a:moveTo>
                <a:cubicBezTo>
                  <a:pt x="3202984" y="0"/>
                  <a:pt x="4126800" y="923816"/>
                  <a:pt x="4126800" y="2063400"/>
                </a:cubicBezTo>
                <a:cubicBezTo>
                  <a:pt x="4126800" y="3202984"/>
                  <a:pt x="3202984" y="4126800"/>
                  <a:pt x="2063400" y="4126800"/>
                </a:cubicBezTo>
                <a:cubicBezTo>
                  <a:pt x="923816" y="4126800"/>
                  <a:pt x="0" y="3202984"/>
                  <a:pt x="0" y="2063400"/>
                </a:cubicBezTo>
                <a:cubicBezTo>
                  <a:pt x="0" y="923816"/>
                  <a:pt x="923816" y="0"/>
                  <a:pt x="2063400" y="0"/>
                </a:cubicBezTo>
                <a:close/>
              </a:path>
            </a:pathLst>
          </a:custGeom>
        </p:spPr>
        <p:txBody>
          <a:bodyPr wrap="square" tIns="731520">
            <a:noAutofit/>
          </a:bodyPr>
          <a:lstStyle>
            <a:lvl1pPr marL="0" indent="0" algn="ctr">
              <a:buNone/>
              <a:defRPr sz="1600"/>
            </a:lvl1pPr>
          </a:lstStyle>
          <a:p>
            <a:r>
              <a:rPr lang="en-US"/>
              <a:t>Click icon to add picture</a:t>
            </a: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7180679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008" userDrawn="1">
          <p15:clr>
            <a:srgbClr val="FBAE40"/>
          </p15:clr>
        </p15:guide>
        <p15:guide id="3" orient="horz" pos="1560" userDrawn="1">
          <p15:clr>
            <a:srgbClr val="FBAE40"/>
          </p15:clr>
        </p15:guide>
        <p15:guide id="4" pos="312" userDrawn="1">
          <p15:clr>
            <a:srgbClr val="FBAE40"/>
          </p15:clr>
        </p15:guide>
        <p15:guide id="5" pos="816" userDrawn="1">
          <p15:clr>
            <a:srgbClr val="FBAE40"/>
          </p15:clr>
        </p15:guide>
        <p15:guide id="6" pos="63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11185" y="621973"/>
            <a:ext cx="10569630" cy="106871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11185" y="1825625"/>
            <a:ext cx="1056963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83" r:id="rId4"/>
    <p:sldLayoutId id="2147483684" r:id="rId5"/>
    <p:sldLayoutId id="2147483685" r:id="rId6"/>
    <p:sldLayoutId id="2147483671" r:id="rId7"/>
    <p:sldLayoutId id="2147483679" r:id="rId8"/>
    <p:sldLayoutId id="2147483676" r:id="rId9"/>
    <p:sldLayoutId id="2147483669" r:id="rId10"/>
    <p:sldLayoutId id="2147483673" r:id="rId11"/>
    <p:sldLayoutId id="2147483682" r:id="rId12"/>
    <p:sldLayoutId id="2147483656" r:id="rId13"/>
  </p:sldLayoutIdLst>
  <p:hf sldNum="0" hdr="0" ftr="0" dt="0"/>
  <p:txStyles>
    <p:titleStyle>
      <a:lvl1pPr algn="l" defTabSz="914400" rtl="0" eaLnBrk="1" latinLnBrk="0" hangingPunct="1">
        <a:lnSpc>
          <a:spcPct val="90000"/>
        </a:lnSpc>
        <a:spcBef>
          <a:spcPct val="0"/>
        </a:spcBef>
        <a:buNone/>
        <a:defRPr sz="4000" b="1" i="0" kern="1200" spc="100" baseline="0">
          <a:solidFill>
            <a:schemeClr val="bg1"/>
          </a:solidFill>
          <a:latin typeface="+mj-lt"/>
          <a:ea typeface="+mj-ea"/>
          <a:cs typeface="Arial Black"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theidearoom.net/pretty-pantry-idea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15D2-7F57-AF2A-38D7-558098789073}"/>
              </a:ext>
            </a:extLst>
          </p:cNvPr>
          <p:cNvSpPr>
            <a:spLocks noGrp="1"/>
          </p:cNvSpPr>
          <p:nvPr>
            <p:ph type="ctrTitle"/>
          </p:nvPr>
        </p:nvSpPr>
        <p:spPr>
          <a:xfrm>
            <a:off x="811185" y="629469"/>
            <a:ext cx="8961120" cy="5599062"/>
          </a:xfrm>
        </p:spPr>
        <p:txBody>
          <a:bodyPr/>
          <a:lstStyle/>
          <a:p>
            <a:r>
              <a:rPr lang="en-US" dirty="0"/>
              <a:t>Group Project 1</a:t>
            </a:r>
            <a:br>
              <a:rPr lang="en-US" dirty="0"/>
            </a:br>
            <a:br>
              <a:rPr lang="en-US" sz="2800" dirty="0"/>
            </a:br>
            <a:r>
              <a:rPr lang="en-US" sz="2400" dirty="0"/>
              <a:t>Dawlat Hamad | Nathan </a:t>
            </a:r>
            <a:r>
              <a:rPr lang="en-US" sz="2400" dirty="0" err="1"/>
              <a:t>Chantiny</a:t>
            </a:r>
            <a:r>
              <a:rPr lang="en-US" sz="2400" dirty="0"/>
              <a:t> | Riley Deason</a:t>
            </a:r>
            <a:endParaRPr lang="en-US" dirty="0"/>
          </a:p>
        </p:txBody>
      </p:sp>
    </p:spTree>
    <p:extLst>
      <p:ext uri="{BB962C8B-B14F-4D97-AF65-F5344CB8AC3E}">
        <p14:creationId xmlns:p14="http://schemas.microsoft.com/office/powerpoint/2010/main" val="342140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A26CE-B03A-0343-EB93-EFF582466BA1}"/>
              </a:ext>
            </a:extLst>
          </p:cNvPr>
          <p:cNvSpPr>
            <a:spLocks noGrp="1"/>
          </p:cNvSpPr>
          <p:nvPr>
            <p:ph type="title"/>
          </p:nvPr>
        </p:nvSpPr>
        <p:spPr/>
        <p:txBody>
          <a:bodyPr/>
          <a:lstStyle/>
          <a:p>
            <a:r>
              <a:rPr lang="en-US" dirty="0"/>
              <a:t>Search</a:t>
            </a:r>
          </a:p>
        </p:txBody>
      </p:sp>
      <p:pic>
        <p:nvPicPr>
          <p:cNvPr id="6" name="Picture 5">
            <a:extLst>
              <a:ext uri="{FF2B5EF4-FFF2-40B4-BE49-F238E27FC236}">
                <a16:creationId xmlns:a16="http://schemas.microsoft.com/office/drawing/2014/main" id="{5B26C38F-6482-3709-E232-A8ECC17EE390}"/>
              </a:ext>
            </a:extLst>
          </p:cNvPr>
          <p:cNvPicPr>
            <a:picLocks noChangeAspect="1"/>
          </p:cNvPicPr>
          <p:nvPr/>
        </p:nvPicPr>
        <p:blipFill>
          <a:blip r:embed="rId2"/>
          <a:stretch>
            <a:fillRect/>
          </a:stretch>
        </p:blipFill>
        <p:spPr>
          <a:xfrm>
            <a:off x="5649004" y="371475"/>
            <a:ext cx="4424592" cy="6115050"/>
          </a:xfrm>
          <a:prstGeom prst="rect">
            <a:avLst/>
          </a:prstGeom>
        </p:spPr>
      </p:pic>
      <p:sp>
        <p:nvSpPr>
          <p:cNvPr id="7" name="TextBox 6">
            <a:extLst>
              <a:ext uri="{FF2B5EF4-FFF2-40B4-BE49-F238E27FC236}">
                <a16:creationId xmlns:a16="http://schemas.microsoft.com/office/drawing/2014/main" id="{2BD2136F-D334-0E3D-D250-9392832B13EE}"/>
              </a:ext>
            </a:extLst>
          </p:cNvPr>
          <p:cNvSpPr txBox="1"/>
          <p:nvPr/>
        </p:nvSpPr>
        <p:spPr>
          <a:xfrm>
            <a:off x="811185" y="2172831"/>
            <a:ext cx="3793402" cy="1938992"/>
          </a:xfrm>
          <a:prstGeom prst="rect">
            <a:avLst/>
          </a:prstGeom>
          <a:noFill/>
        </p:spPr>
        <p:txBody>
          <a:bodyPr wrap="square" rtlCol="0">
            <a:spAutoFit/>
          </a:bodyPr>
          <a:lstStyle/>
          <a:p>
            <a:r>
              <a:rPr lang="en-US" sz="2400" dirty="0">
                <a:solidFill>
                  <a:schemeClr val="bg1"/>
                </a:solidFill>
              </a:rPr>
              <a:t>Allows user to search fridge inventory using keywords. Search results show element information and quantity</a:t>
            </a:r>
          </a:p>
        </p:txBody>
      </p:sp>
    </p:spTree>
    <p:extLst>
      <p:ext uri="{BB962C8B-B14F-4D97-AF65-F5344CB8AC3E}">
        <p14:creationId xmlns:p14="http://schemas.microsoft.com/office/powerpoint/2010/main" val="363040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12E6-1FDB-6240-4B81-7ACE2FEB2F32}"/>
              </a:ext>
            </a:extLst>
          </p:cNvPr>
          <p:cNvSpPr>
            <a:spLocks noGrp="1"/>
          </p:cNvSpPr>
          <p:nvPr>
            <p:ph type="ctrTitle"/>
          </p:nvPr>
        </p:nvSpPr>
        <p:spPr>
          <a:xfrm>
            <a:off x="811184" y="612647"/>
            <a:ext cx="10002589" cy="1022000"/>
          </a:xfrm>
        </p:spPr>
        <p:txBody>
          <a:bodyPr/>
          <a:lstStyle/>
          <a:p>
            <a:r>
              <a:rPr lang="en-US" dirty="0"/>
              <a:t>Why us?</a:t>
            </a:r>
          </a:p>
        </p:txBody>
      </p:sp>
      <p:sp>
        <p:nvSpPr>
          <p:cNvPr id="3" name="Subtitle 2">
            <a:extLst>
              <a:ext uri="{FF2B5EF4-FFF2-40B4-BE49-F238E27FC236}">
                <a16:creationId xmlns:a16="http://schemas.microsoft.com/office/drawing/2014/main" id="{6E58CB8A-7DFF-D260-EF3D-0BFEBB61390A}"/>
              </a:ext>
            </a:extLst>
          </p:cNvPr>
          <p:cNvSpPr>
            <a:spLocks noGrp="1"/>
          </p:cNvSpPr>
          <p:nvPr>
            <p:ph type="subTitle" idx="1"/>
          </p:nvPr>
        </p:nvSpPr>
        <p:spPr>
          <a:xfrm>
            <a:off x="811185" y="2123163"/>
            <a:ext cx="7000972" cy="4310294"/>
          </a:xfrm>
        </p:spPr>
        <p:txBody>
          <a:bodyPr/>
          <a:lstStyle/>
          <a:p>
            <a:r>
              <a:rPr lang="en-US" dirty="0"/>
              <a:t>Backing our team means backing a team of winners. We offer a wide breadth of knowledge and experience with focus on functionality, usability, and style. We are committed to delivering the finest product available and will stop at nothing to achieve that. </a:t>
            </a:r>
          </a:p>
        </p:txBody>
      </p:sp>
    </p:spTree>
    <p:extLst>
      <p:ext uri="{BB962C8B-B14F-4D97-AF65-F5344CB8AC3E}">
        <p14:creationId xmlns:p14="http://schemas.microsoft.com/office/powerpoint/2010/main" val="161687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7AB9-BBC8-A821-7CF5-9F7CC379632C}"/>
              </a:ext>
            </a:extLst>
          </p:cNvPr>
          <p:cNvSpPr>
            <a:spLocks noGrp="1"/>
          </p:cNvSpPr>
          <p:nvPr>
            <p:ph type="ctrTitle"/>
          </p:nvPr>
        </p:nvSpPr>
        <p:spPr>
          <a:xfrm>
            <a:off x="811184" y="612647"/>
            <a:ext cx="10002589" cy="1009474"/>
          </a:xfrm>
        </p:spPr>
        <p:txBody>
          <a:bodyPr/>
          <a:lstStyle/>
          <a:p>
            <a:r>
              <a:rPr lang="en-US" dirty="0"/>
              <a:t>Thank you!</a:t>
            </a:r>
          </a:p>
        </p:txBody>
      </p:sp>
      <p:pic>
        <p:nvPicPr>
          <p:cNvPr id="5" name="Picture 4">
            <a:extLst>
              <a:ext uri="{FF2B5EF4-FFF2-40B4-BE49-F238E27FC236}">
                <a16:creationId xmlns:a16="http://schemas.microsoft.com/office/drawing/2014/main" id="{82E4DBFE-891E-A2E3-BA92-F80582EE7EA2}"/>
              </a:ext>
            </a:extLst>
          </p:cNvPr>
          <p:cNvPicPr>
            <a:picLocks noChangeAspect="1"/>
          </p:cNvPicPr>
          <p:nvPr/>
        </p:nvPicPr>
        <p:blipFill>
          <a:blip r:embed="rId2"/>
          <a:stretch>
            <a:fillRect/>
          </a:stretch>
        </p:blipFill>
        <p:spPr>
          <a:xfrm>
            <a:off x="482252" y="3197097"/>
            <a:ext cx="8336071" cy="2680919"/>
          </a:xfrm>
          <a:prstGeom prst="rect">
            <a:avLst/>
          </a:prstGeom>
        </p:spPr>
      </p:pic>
    </p:spTree>
    <p:extLst>
      <p:ext uri="{BB962C8B-B14F-4D97-AF65-F5344CB8AC3E}">
        <p14:creationId xmlns:p14="http://schemas.microsoft.com/office/powerpoint/2010/main" val="306617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a:xfrm>
            <a:off x="811185" y="621973"/>
            <a:ext cx="6400800" cy="661945"/>
          </a:xfrm>
        </p:spPr>
        <p:txBody>
          <a:bodyPr/>
          <a:lstStyle/>
          <a:p>
            <a:r>
              <a:rPr lang="en-US" dirty="0"/>
              <a:t>Task Distribution </a:t>
            </a:r>
          </a:p>
        </p:txBody>
      </p:sp>
      <p:sp>
        <p:nvSpPr>
          <p:cNvPr id="5" name="Text Placeholder 4">
            <a:extLst>
              <a:ext uri="{FF2B5EF4-FFF2-40B4-BE49-F238E27FC236}">
                <a16:creationId xmlns:a16="http://schemas.microsoft.com/office/drawing/2014/main" id="{59401105-5841-28D0-D6C0-3E1A46648BFE}"/>
              </a:ext>
            </a:extLst>
          </p:cNvPr>
          <p:cNvSpPr>
            <a:spLocks noGrp="1"/>
          </p:cNvSpPr>
          <p:nvPr>
            <p:ph sz="quarter" idx="14"/>
          </p:nvPr>
        </p:nvSpPr>
        <p:spPr>
          <a:xfrm>
            <a:off x="811185" y="2179800"/>
            <a:ext cx="6400800" cy="3257550"/>
          </a:xfrm>
        </p:spPr>
        <p:txBody>
          <a:bodyPr/>
          <a:lstStyle/>
          <a:p>
            <a:r>
              <a:rPr lang="en-US" sz="2000" b="1" dirty="0"/>
              <a:t>Dawlat Hamad:</a:t>
            </a:r>
          </a:p>
          <a:p>
            <a:r>
              <a:rPr lang="en-US" sz="1800" dirty="0"/>
              <a:t>Front End, GUI &amp; Coding, Documentation</a:t>
            </a:r>
          </a:p>
          <a:p>
            <a:endParaRPr lang="en-US" sz="2000" dirty="0"/>
          </a:p>
          <a:p>
            <a:r>
              <a:rPr lang="en-US" sz="2000" b="1" dirty="0"/>
              <a:t>Nathan </a:t>
            </a:r>
            <a:r>
              <a:rPr lang="en-US" sz="2000" b="1" dirty="0" err="1"/>
              <a:t>Chantiny</a:t>
            </a:r>
            <a:r>
              <a:rPr lang="en-US" sz="2000" b="1" dirty="0"/>
              <a:t>:</a:t>
            </a:r>
          </a:p>
          <a:p>
            <a:r>
              <a:rPr lang="en-US" sz="1800" dirty="0"/>
              <a:t>Scrum Master, GUI &amp; Coding, Application Compilation </a:t>
            </a:r>
          </a:p>
          <a:p>
            <a:endParaRPr lang="en-US" sz="2000" dirty="0"/>
          </a:p>
          <a:p>
            <a:r>
              <a:rPr lang="en-US" sz="2000" b="1" dirty="0"/>
              <a:t>Riley Deason:</a:t>
            </a:r>
          </a:p>
          <a:p>
            <a:r>
              <a:rPr lang="en-US" sz="2000" dirty="0"/>
              <a:t>GUI &amp; Coding, Presentation</a:t>
            </a:r>
          </a:p>
        </p:txBody>
      </p:sp>
    </p:spTree>
    <p:extLst>
      <p:ext uri="{BB962C8B-B14F-4D97-AF65-F5344CB8AC3E}">
        <p14:creationId xmlns:p14="http://schemas.microsoft.com/office/powerpoint/2010/main" val="429486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FA43-637B-EF8D-3849-CFD9352B9105}"/>
              </a:ext>
            </a:extLst>
          </p:cNvPr>
          <p:cNvSpPr>
            <a:spLocks noGrp="1"/>
          </p:cNvSpPr>
          <p:nvPr>
            <p:ph type="title"/>
          </p:nvPr>
        </p:nvSpPr>
        <p:spPr>
          <a:xfrm>
            <a:off x="811185" y="827307"/>
            <a:ext cx="6400800" cy="5203387"/>
          </a:xfrm>
        </p:spPr>
        <p:txBody>
          <a:bodyPr anchor="ctr"/>
          <a:lstStyle/>
          <a:p>
            <a:r>
              <a:rPr lang="en-US" sz="5000" dirty="0"/>
              <a:t>Project Overview</a:t>
            </a:r>
          </a:p>
        </p:txBody>
      </p:sp>
      <p:pic>
        <p:nvPicPr>
          <p:cNvPr id="13" name="Picture Placeholder 12" descr="A pantry with shelves full of food and other items&#10;&#10;Description automatically generated">
            <a:extLst>
              <a:ext uri="{FF2B5EF4-FFF2-40B4-BE49-F238E27FC236}">
                <a16:creationId xmlns:a16="http://schemas.microsoft.com/office/drawing/2014/main" id="{6467C42C-7CEA-C9B8-46CE-A5055886C9E3}"/>
              </a:ext>
            </a:extLst>
          </p:cNvPr>
          <p:cNvPicPr>
            <a:picLocks noGrp="1" noChangeAspect="1"/>
          </p:cNvPicPr>
          <p:nvPr>
            <p:ph type="pic" sz="quarter" idx="15"/>
          </p:nvPr>
        </p:nvPicPr>
        <p:blipFill>
          <a:blip r:embed="rId3">
            <a:extLst>
              <a:ext uri="{837473B0-CC2E-450A-ABE3-18F120FF3D39}">
                <a1611:picAttrSrcUrl xmlns:a1611="http://schemas.microsoft.com/office/drawing/2016/11/main" r:id="rId4"/>
              </a:ext>
            </a:extLst>
          </a:blip>
          <a:srcRect t="16651" b="16651"/>
          <a:stretch>
            <a:fillRect/>
          </a:stretch>
        </p:blipFill>
        <p:spPr/>
      </p:pic>
    </p:spTree>
    <p:extLst>
      <p:ext uri="{BB962C8B-B14F-4D97-AF65-F5344CB8AC3E}">
        <p14:creationId xmlns:p14="http://schemas.microsoft.com/office/powerpoint/2010/main" val="119822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68BD-E666-8BE0-499C-84D07DB4C313}"/>
              </a:ext>
            </a:extLst>
          </p:cNvPr>
          <p:cNvSpPr>
            <a:spLocks noGrp="1"/>
          </p:cNvSpPr>
          <p:nvPr>
            <p:ph type="title"/>
          </p:nvPr>
        </p:nvSpPr>
        <p:spPr>
          <a:xfrm>
            <a:off x="811185" y="1028101"/>
            <a:ext cx="6400800" cy="812257"/>
          </a:xfrm>
        </p:spPr>
        <p:txBody>
          <a:bodyPr/>
          <a:lstStyle/>
          <a:p>
            <a:r>
              <a:rPr lang="en-US" dirty="0"/>
              <a:t>Community Fridge</a:t>
            </a:r>
          </a:p>
        </p:txBody>
      </p:sp>
      <p:sp>
        <p:nvSpPr>
          <p:cNvPr id="3" name="Content Placeholder 2">
            <a:extLst>
              <a:ext uri="{FF2B5EF4-FFF2-40B4-BE49-F238E27FC236}">
                <a16:creationId xmlns:a16="http://schemas.microsoft.com/office/drawing/2014/main" id="{B826AA1C-5041-71FF-2B83-9A96AB6EC246}"/>
              </a:ext>
            </a:extLst>
          </p:cNvPr>
          <p:cNvSpPr>
            <a:spLocks noGrp="1"/>
          </p:cNvSpPr>
          <p:nvPr>
            <p:ph sz="quarter" idx="14"/>
          </p:nvPr>
        </p:nvSpPr>
        <p:spPr>
          <a:xfrm>
            <a:off x="811185" y="1434230"/>
            <a:ext cx="6400800" cy="4598106"/>
          </a:xfrm>
        </p:spPr>
        <p:txBody>
          <a:bodyPr/>
          <a:lstStyle/>
          <a:p>
            <a:endParaRPr lang="en-US" dirty="0"/>
          </a:p>
          <a:p>
            <a:endParaRPr lang="en-US" dirty="0"/>
          </a:p>
          <a:p>
            <a:endParaRPr lang="en-US" sz="2300" dirty="0"/>
          </a:p>
          <a:p>
            <a:r>
              <a:rPr lang="en-US" sz="2300" dirty="0"/>
              <a:t>We have built an application designed to make inventory of shared fridges simple and efficient. Using our graphical interface, users can add, remove, and update products in the fridge as well as view information such as expiration date, date added, and dietary details. </a:t>
            </a:r>
          </a:p>
        </p:txBody>
      </p:sp>
    </p:spTree>
    <p:extLst>
      <p:ext uri="{BB962C8B-B14F-4D97-AF65-F5344CB8AC3E}">
        <p14:creationId xmlns:p14="http://schemas.microsoft.com/office/powerpoint/2010/main" val="193834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68BD-E666-8BE0-499C-84D07DB4C313}"/>
              </a:ext>
            </a:extLst>
          </p:cNvPr>
          <p:cNvSpPr>
            <a:spLocks noGrp="1"/>
          </p:cNvSpPr>
          <p:nvPr>
            <p:ph type="title"/>
          </p:nvPr>
        </p:nvSpPr>
        <p:spPr>
          <a:xfrm>
            <a:off x="811185" y="1028101"/>
            <a:ext cx="6400800" cy="812257"/>
          </a:xfrm>
        </p:spPr>
        <p:txBody>
          <a:bodyPr/>
          <a:lstStyle/>
          <a:p>
            <a:r>
              <a:rPr lang="en-US" dirty="0"/>
              <a:t>Software Used</a:t>
            </a:r>
          </a:p>
        </p:txBody>
      </p:sp>
      <p:sp>
        <p:nvSpPr>
          <p:cNvPr id="3" name="Content Placeholder 2">
            <a:extLst>
              <a:ext uri="{FF2B5EF4-FFF2-40B4-BE49-F238E27FC236}">
                <a16:creationId xmlns:a16="http://schemas.microsoft.com/office/drawing/2014/main" id="{B826AA1C-5041-71FF-2B83-9A96AB6EC246}"/>
              </a:ext>
            </a:extLst>
          </p:cNvPr>
          <p:cNvSpPr>
            <a:spLocks noGrp="1"/>
          </p:cNvSpPr>
          <p:nvPr>
            <p:ph sz="quarter" idx="14"/>
          </p:nvPr>
        </p:nvSpPr>
        <p:spPr>
          <a:xfrm>
            <a:off x="811184" y="1840357"/>
            <a:ext cx="6541593" cy="4453971"/>
          </a:xfrm>
        </p:spPr>
        <p:txBody>
          <a:bodyPr/>
          <a:lstStyle/>
          <a:p>
            <a:pPr marL="342900" indent="-342900">
              <a:buFont typeface="Wingdings" panose="05000000000000000000" pitchFamily="2" charset="2"/>
              <a:buChar char="v"/>
            </a:pPr>
            <a:r>
              <a:rPr lang="en-US" sz="2000" dirty="0"/>
              <a:t>VS Code – Editor used for website and application development</a:t>
            </a:r>
          </a:p>
          <a:p>
            <a:pPr marL="342900" indent="-342900">
              <a:buFont typeface="Wingdings" panose="05000000000000000000" pitchFamily="2" charset="2"/>
              <a:buChar char="v"/>
            </a:pPr>
            <a:r>
              <a:rPr lang="en-US" sz="2000" dirty="0"/>
              <a:t>PyCharm – Editor used specifically for Python development</a:t>
            </a:r>
          </a:p>
          <a:p>
            <a:pPr marL="342900" indent="-342900">
              <a:buFont typeface="Wingdings" panose="05000000000000000000" pitchFamily="2" charset="2"/>
              <a:buChar char="v"/>
            </a:pPr>
            <a:r>
              <a:rPr lang="en-US" sz="2000" dirty="0"/>
              <a:t>Python – Programming language used for the application</a:t>
            </a:r>
          </a:p>
          <a:p>
            <a:pPr marL="342900" indent="-342900">
              <a:buFont typeface="Wingdings" panose="05000000000000000000" pitchFamily="2" charset="2"/>
              <a:buChar char="v"/>
            </a:pPr>
            <a:r>
              <a:rPr lang="en-US" sz="2000" dirty="0"/>
              <a:t>HTML – Programming language used for website development</a:t>
            </a:r>
          </a:p>
          <a:p>
            <a:pPr marL="342900" indent="-342900">
              <a:buFont typeface="Wingdings" panose="05000000000000000000" pitchFamily="2" charset="2"/>
              <a:buChar char="v"/>
            </a:pPr>
            <a:r>
              <a:rPr lang="en-US" sz="2000" dirty="0" err="1"/>
              <a:t>Github</a:t>
            </a:r>
            <a:r>
              <a:rPr lang="en-US" sz="2000" dirty="0"/>
              <a:t> – Used for application development and distribution as well as website hosting</a:t>
            </a:r>
          </a:p>
          <a:p>
            <a:pPr marL="342900" indent="-342900">
              <a:buFont typeface="Wingdings" panose="05000000000000000000" pitchFamily="2" charset="2"/>
              <a:buChar char="v"/>
            </a:pPr>
            <a:r>
              <a:rPr lang="en-US" sz="2000" dirty="0" err="1"/>
              <a:t>Tkinter</a:t>
            </a:r>
            <a:r>
              <a:rPr lang="en-US" sz="2000" dirty="0"/>
              <a:t> – Used to develop graphical user interface</a:t>
            </a:r>
          </a:p>
          <a:p>
            <a:pPr marL="342900" indent="-342900">
              <a:buFont typeface="Wingdings" panose="05000000000000000000" pitchFamily="2" charset="2"/>
              <a:buChar char="v"/>
            </a:pPr>
            <a:r>
              <a:rPr lang="en-US" sz="2000" dirty="0"/>
              <a:t>JSON – Used for databasing elements stored by the application</a:t>
            </a:r>
          </a:p>
        </p:txBody>
      </p:sp>
    </p:spTree>
    <p:extLst>
      <p:ext uri="{BB962C8B-B14F-4D97-AF65-F5344CB8AC3E}">
        <p14:creationId xmlns:p14="http://schemas.microsoft.com/office/powerpoint/2010/main" val="388395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135A-06CC-A238-C3AC-977308E8DF7F}"/>
              </a:ext>
            </a:extLst>
          </p:cNvPr>
          <p:cNvSpPr>
            <a:spLocks noGrp="1"/>
          </p:cNvSpPr>
          <p:nvPr>
            <p:ph type="title"/>
          </p:nvPr>
        </p:nvSpPr>
        <p:spPr>
          <a:xfrm>
            <a:off x="811184" y="621973"/>
            <a:ext cx="8233227" cy="746890"/>
          </a:xfrm>
        </p:spPr>
        <p:txBody>
          <a:bodyPr/>
          <a:lstStyle/>
          <a:p>
            <a:r>
              <a:rPr lang="en-US" sz="4800" dirty="0"/>
              <a:t>Application Homepage</a:t>
            </a:r>
          </a:p>
        </p:txBody>
      </p:sp>
      <p:pic>
        <p:nvPicPr>
          <p:cNvPr id="5" name="Picture 4">
            <a:extLst>
              <a:ext uri="{FF2B5EF4-FFF2-40B4-BE49-F238E27FC236}">
                <a16:creationId xmlns:a16="http://schemas.microsoft.com/office/drawing/2014/main" id="{8E09DF0E-4CA8-8D36-9951-F412F16B242F}"/>
              </a:ext>
            </a:extLst>
          </p:cNvPr>
          <p:cNvPicPr>
            <a:picLocks noChangeAspect="1"/>
          </p:cNvPicPr>
          <p:nvPr/>
        </p:nvPicPr>
        <p:blipFill>
          <a:blip r:embed="rId2"/>
          <a:stretch>
            <a:fillRect/>
          </a:stretch>
        </p:blipFill>
        <p:spPr>
          <a:xfrm>
            <a:off x="4774874" y="1484768"/>
            <a:ext cx="3647631" cy="5041244"/>
          </a:xfrm>
          <a:prstGeom prst="rect">
            <a:avLst/>
          </a:prstGeom>
        </p:spPr>
      </p:pic>
      <p:sp>
        <p:nvSpPr>
          <p:cNvPr id="6" name="TextBox 5">
            <a:extLst>
              <a:ext uri="{FF2B5EF4-FFF2-40B4-BE49-F238E27FC236}">
                <a16:creationId xmlns:a16="http://schemas.microsoft.com/office/drawing/2014/main" id="{2E374375-D74A-0522-1AF1-183B8B486867}"/>
              </a:ext>
            </a:extLst>
          </p:cNvPr>
          <p:cNvSpPr txBox="1"/>
          <p:nvPr/>
        </p:nvSpPr>
        <p:spPr>
          <a:xfrm>
            <a:off x="901719" y="2305615"/>
            <a:ext cx="3345255" cy="2246769"/>
          </a:xfrm>
          <a:prstGeom prst="rect">
            <a:avLst/>
          </a:prstGeom>
          <a:noFill/>
        </p:spPr>
        <p:txBody>
          <a:bodyPr wrap="square" rtlCol="0">
            <a:spAutoFit/>
          </a:bodyPr>
          <a:lstStyle/>
          <a:p>
            <a:r>
              <a:rPr lang="en-US" sz="2800" dirty="0">
                <a:solidFill>
                  <a:schemeClr val="bg1"/>
                </a:solidFill>
              </a:rPr>
              <a:t>Shows headers for user to add to, update, delete from or search fridge inventory</a:t>
            </a:r>
          </a:p>
        </p:txBody>
      </p:sp>
    </p:spTree>
    <p:extLst>
      <p:ext uri="{BB962C8B-B14F-4D97-AF65-F5344CB8AC3E}">
        <p14:creationId xmlns:p14="http://schemas.microsoft.com/office/powerpoint/2010/main" val="348319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585D-4D02-C1B6-49FE-22B4B01B9CCF}"/>
              </a:ext>
            </a:extLst>
          </p:cNvPr>
          <p:cNvSpPr>
            <a:spLocks noGrp="1"/>
          </p:cNvSpPr>
          <p:nvPr>
            <p:ph type="title"/>
          </p:nvPr>
        </p:nvSpPr>
        <p:spPr>
          <a:xfrm>
            <a:off x="3578706" y="621972"/>
            <a:ext cx="7775094" cy="1828800"/>
          </a:xfrm>
        </p:spPr>
        <p:txBody>
          <a:bodyPr/>
          <a:lstStyle/>
          <a:p>
            <a:r>
              <a:rPr lang="en-US" dirty="0"/>
              <a:t>Add</a:t>
            </a:r>
          </a:p>
        </p:txBody>
      </p:sp>
      <p:pic>
        <p:nvPicPr>
          <p:cNvPr id="5" name="Picture 4">
            <a:extLst>
              <a:ext uri="{FF2B5EF4-FFF2-40B4-BE49-F238E27FC236}">
                <a16:creationId xmlns:a16="http://schemas.microsoft.com/office/drawing/2014/main" id="{D9C81529-41FE-4954-7346-FA8B1FC0D084}"/>
              </a:ext>
            </a:extLst>
          </p:cNvPr>
          <p:cNvPicPr>
            <a:picLocks noChangeAspect="1"/>
          </p:cNvPicPr>
          <p:nvPr/>
        </p:nvPicPr>
        <p:blipFill>
          <a:blip r:embed="rId2"/>
          <a:stretch>
            <a:fillRect/>
          </a:stretch>
        </p:blipFill>
        <p:spPr>
          <a:xfrm>
            <a:off x="7507910" y="621972"/>
            <a:ext cx="4084365" cy="5644836"/>
          </a:xfrm>
          <a:prstGeom prst="rect">
            <a:avLst/>
          </a:prstGeom>
        </p:spPr>
      </p:pic>
      <p:sp>
        <p:nvSpPr>
          <p:cNvPr id="6" name="TextBox 5">
            <a:extLst>
              <a:ext uri="{FF2B5EF4-FFF2-40B4-BE49-F238E27FC236}">
                <a16:creationId xmlns:a16="http://schemas.microsoft.com/office/drawing/2014/main" id="{D5338972-15CA-A7F0-E936-3B5687D99F2F}"/>
              </a:ext>
            </a:extLst>
          </p:cNvPr>
          <p:cNvSpPr txBox="1"/>
          <p:nvPr/>
        </p:nvSpPr>
        <p:spPr>
          <a:xfrm>
            <a:off x="3578706" y="1536372"/>
            <a:ext cx="3929204" cy="3046988"/>
          </a:xfrm>
          <a:prstGeom prst="rect">
            <a:avLst/>
          </a:prstGeom>
          <a:noFill/>
        </p:spPr>
        <p:txBody>
          <a:bodyPr wrap="square" rtlCol="0">
            <a:spAutoFit/>
          </a:bodyPr>
          <a:lstStyle/>
          <a:p>
            <a:r>
              <a:rPr lang="en-US" sz="2400" dirty="0">
                <a:solidFill>
                  <a:schemeClr val="bg1"/>
                </a:solidFill>
              </a:rPr>
              <a:t>Displays form for user to add element to fridge inventory, prompting for information such as product name, quantity, food group, nutritional information, expiration date, and date added</a:t>
            </a:r>
          </a:p>
        </p:txBody>
      </p:sp>
    </p:spTree>
    <p:extLst>
      <p:ext uri="{BB962C8B-B14F-4D97-AF65-F5344CB8AC3E}">
        <p14:creationId xmlns:p14="http://schemas.microsoft.com/office/powerpoint/2010/main" val="77684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E4E6-1920-81CB-C9DD-EAF8D6F03589}"/>
              </a:ext>
            </a:extLst>
          </p:cNvPr>
          <p:cNvSpPr>
            <a:spLocks noGrp="1"/>
          </p:cNvSpPr>
          <p:nvPr>
            <p:ph type="title"/>
          </p:nvPr>
        </p:nvSpPr>
        <p:spPr/>
        <p:txBody>
          <a:bodyPr/>
          <a:lstStyle/>
          <a:p>
            <a:r>
              <a:rPr lang="en-US" dirty="0"/>
              <a:t>Update</a:t>
            </a:r>
          </a:p>
        </p:txBody>
      </p:sp>
      <p:pic>
        <p:nvPicPr>
          <p:cNvPr id="6" name="Picture 5">
            <a:extLst>
              <a:ext uri="{FF2B5EF4-FFF2-40B4-BE49-F238E27FC236}">
                <a16:creationId xmlns:a16="http://schemas.microsoft.com/office/drawing/2014/main" id="{78BAABB2-85D1-4855-1434-E6BF60B33ADF}"/>
              </a:ext>
            </a:extLst>
          </p:cNvPr>
          <p:cNvPicPr>
            <a:picLocks noChangeAspect="1"/>
          </p:cNvPicPr>
          <p:nvPr/>
        </p:nvPicPr>
        <p:blipFill>
          <a:blip r:embed="rId2"/>
          <a:stretch>
            <a:fillRect/>
          </a:stretch>
        </p:blipFill>
        <p:spPr>
          <a:xfrm>
            <a:off x="5298865" y="466253"/>
            <a:ext cx="4287436" cy="5925493"/>
          </a:xfrm>
          <a:prstGeom prst="rect">
            <a:avLst/>
          </a:prstGeom>
        </p:spPr>
      </p:pic>
      <p:sp>
        <p:nvSpPr>
          <p:cNvPr id="7" name="TextBox 6">
            <a:extLst>
              <a:ext uri="{FF2B5EF4-FFF2-40B4-BE49-F238E27FC236}">
                <a16:creationId xmlns:a16="http://schemas.microsoft.com/office/drawing/2014/main" id="{FE9AF606-472C-6777-98C5-DFE78B117323}"/>
              </a:ext>
            </a:extLst>
          </p:cNvPr>
          <p:cNvSpPr txBox="1"/>
          <p:nvPr/>
        </p:nvSpPr>
        <p:spPr>
          <a:xfrm>
            <a:off x="541177" y="2099387"/>
            <a:ext cx="4165616" cy="1569660"/>
          </a:xfrm>
          <a:prstGeom prst="rect">
            <a:avLst/>
          </a:prstGeom>
          <a:noFill/>
        </p:spPr>
        <p:txBody>
          <a:bodyPr wrap="square" rtlCol="0">
            <a:spAutoFit/>
          </a:bodyPr>
          <a:lstStyle/>
          <a:p>
            <a:r>
              <a:rPr lang="en-US" sz="2400" dirty="0">
                <a:solidFill>
                  <a:schemeClr val="bg1"/>
                </a:solidFill>
              </a:rPr>
              <a:t>Displays full fridge inventory, allowing user to select an element and make changes to its attributes</a:t>
            </a:r>
          </a:p>
        </p:txBody>
      </p:sp>
    </p:spTree>
    <p:extLst>
      <p:ext uri="{BB962C8B-B14F-4D97-AF65-F5344CB8AC3E}">
        <p14:creationId xmlns:p14="http://schemas.microsoft.com/office/powerpoint/2010/main" val="348429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4523-F2F9-CEE4-4133-93FAD20E726E}"/>
              </a:ext>
            </a:extLst>
          </p:cNvPr>
          <p:cNvSpPr>
            <a:spLocks noGrp="1"/>
          </p:cNvSpPr>
          <p:nvPr>
            <p:ph type="title"/>
          </p:nvPr>
        </p:nvSpPr>
        <p:spPr/>
        <p:txBody>
          <a:bodyPr/>
          <a:lstStyle/>
          <a:p>
            <a:r>
              <a:rPr lang="en-US" dirty="0"/>
              <a:t>Delete</a:t>
            </a:r>
          </a:p>
        </p:txBody>
      </p:sp>
      <p:pic>
        <p:nvPicPr>
          <p:cNvPr id="6" name="Picture 5">
            <a:extLst>
              <a:ext uri="{FF2B5EF4-FFF2-40B4-BE49-F238E27FC236}">
                <a16:creationId xmlns:a16="http://schemas.microsoft.com/office/drawing/2014/main" id="{4D282DCB-000A-CDB2-639B-4496AABCEF7A}"/>
              </a:ext>
            </a:extLst>
          </p:cNvPr>
          <p:cNvPicPr>
            <a:picLocks noChangeAspect="1"/>
          </p:cNvPicPr>
          <p:nvPr/>
        </p:nvPicPr>
        <p:blipFill>
          <a:blip r:embed="rId2"/>
          <a:stretch>
            <a:fillRect/>
          </a:stretch>
        </p:blipFill>
        <p:spPr>
          <a:xfrm>
            <a:off x="3968006" y="605155"/>
            <a:ext cx="4193484" cy="5795645"/>
          </a:xfrm>
          <a:prstGeom prst="rect">
            <a:avLst/>
          </a:prstGeom>
        </p:spPr>
      </p:pic>
      <p:sp>
        <p:nvSpPr>
          <p:cNvPr id="7" name="TextBox 6">
            <a:extLst>
              <a:ext uri="{FF2B5EF4-FFF2-40B4-BE49-F238E27FC236}">
                <a16:creationId xmlns:a16="http://schemas.microsoft.com/office/drawing/2014/main" id="{39B4FC43-16D9-7AF9-EF37-90C0775DB29E}"/>
              </a:ext>
            </a:extLst>
          </p:cNvPr>
          <p:cNvSpPr txBox="1"/>
          <p:nvPr/>
        </p:nvSpPr>
        <p:spPr>
          <a:xfrm>
            <a:off x="8705211" y="1765300"/>
            <a:ext cx="2680339" cy="3046988"/>
          </a:xfrm>
          <a:prstGeom prst="rect">
            <a:avLst/>
          </a:prstGeom>
          <a:noFill/>
        </p:spPr>
        <p:txBody>
          <a:bodyPr wrap="square" rtlCol="0">
            <a:spAutoFit/>
          </a:bodyPr>
          <a:lstStyle/>
          <a:p>
            <a:r>
              <a:rPr lang="en-US" sz="2400" dirty="0">
                <a:solidFill>
                  <a:schemeClr val="bg1"/>
                </a:solidFill>
              </a:rPr>
              <a:t>Allows the user to select an element to delete from fridge inventory, as well as a search box to make finding items simpler </a:t>
            </a:r>
          </a:p>
        </p:txBody>
      </p:sp>
    </p:spTree>
    <p:extLst>
      <p:ext uri="{BB962C8B-B14F-4D97-AF65-F5344CB8AC3E}">
        <p14:creationId xmlns:p14="http://schemas.microsoft.com/office/powerpoint/2010/main" val="2861342333"/>
      </p:ext>
    </p:extLst>
  </p:cSld>
  <p:clrMapOvr>
    <a:masterClrMapping/>
  </p:clrMapOvr>
</p:sld>
</file>

<file path=ppt/theme/theme1.xml><?xml version="1.0" encoding="utf-8"?>
<a:theme xmlns:a="http://schemas.openxmlformats.org/drawingml/2006/main" name="Custom">
  <a:themeElements>
    <a:clrScheme name="Training-presentation">
      <a:dk1>
        <a:srgbClr val="000000"/>
      </a:dk1>
      <a:lt1>
        <a:srgbClr val="FFFFFF"/>
      </a:lt1>
      <a:dk2>
        <a:srgbClr val="112CC1"/>
      </a:dk2>
      <a:lt2>
        <a:srgbClr val="E7E6E6"/>
      </a:lt2>
      <a:accent1>
        <a:srgbClr val="FF7128"/>
      </a:accent1>
      <a:accent2>
        <a:srgbClr val="FF2828"/>
      </a:accent2>
      <a:accent3>
        <a:srgbClr val="2849FD"/>
      </a:accent3>
      <a:accent4>
        <a:srgbClr val="D3DDFE"/>
      </a:accent4>
      <a:accent5>
        <a:srgbClr val="FBFF22"/>
      </a:accent5>
      <a:accent6>
        <a:srgbClr val="D90000"/>
      </a:accent6>
      <a:hlink>
        <a:srgbClr val="0563C1"/>
      </a:hlink>
      <a:folHlink>
        <a:srgbClr val="954F72"/>
      </a:folHlink>
    </a:clrScheme>
    <a:fontScheme name="Custom 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03460604_win32_SL_V10" id="{99B34821-6204-44CE-8DD7-2088F7B07FF3}" vid="{E244DE33-B49D-4797-B149-ADA6E5DF59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7C52C5-6F65-4D42-B855-A3283C5558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B6D968-3BA5-45CA-AFA4-01F84FB04FAA}">
  <ds:schemaRefs>
    <ds:schemaRef ds:uri="http://schemas.microsoft.com/sharepoint/v3/contenttype/forms"/>
  </ds:schemaRefs>
</ds:datastoreItem>
</file>

<file path=customXml/itemProps3.xml><?xml version="1.0" encoding="utf-8"?>
<ds:datastoreItem xmlns:ds="http://schemas.openxmlformats.org/officeDocument/2006/customXml" ds:itemID="{0354E976-D9B8-49D6-BB1E-30B410663C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{105516A5-73A2-490A-BC73-55423AB70AF1}tf03460604_win32</Template>
  <TotalTime>68</TotalTime>
  <Words>335</Words>
  <Application>Microsoft Office PowerPoint</Application>
  <PresentationFormat>Widescreen</PresentationFormat>
  <Paragraphs>40</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Wingdings</vt:lpstr>
      <vt:lpstr>Custom</vt:lpstr>
      <vt:lpstr>Group Project 1  Dawlat Hamad | Nathan Chantiny | Riley Deason</vt:lpstr>
      <vt:lpstr>Task Distribution </vt:lpstr>
      <vt:lpstr>Project Overview</vt:lpstr>
      <vt:lpstr>Community Fridge</vt:lpstr>
      <vt:lpstr>Software Used</vt:lpstr>
      <vt:lpstr>Application Homepage</vt:lpstr>
      <vt:lpstr>Add</vt:lpstr>
      <vt:lpstr>Update</vt:lpstr>
      <vt:lpstr>Delete</vt:lpstr>
      <vt:lpstr>Search</vt:lpstr>
      <vt:lpstr>Why 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Riley Deason</dc:creator>
  <cp:lastModifiedBy>Riley Deason</cp:lastModifiedBy>
  <cp:revision>1</cp:revision>
  <dcterms:created xsi:type="dcterms:W3CDTF">2024-09-28T18:52:40Z</dcterms:created>
  <dcterms:modified xsi:type="dcterms:W3CDTF">2024-09-28T20:01:00Z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