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5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0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0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9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44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4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4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3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3A1B-2027-472D-8093-90E2D17DDA76}" type="datetimeFigureOut">
              <a:rPr lang="fr-FR" smtClean="0"/>
              <a:t>08/03/2024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8045-8D36-492A-9B12-AF047183268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5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89"/>
            <a:ext cx="12192000" cy="6858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 avec coins rognés en diagonale 4"/>
          <p:cNvSpPr/>
          <p:nvPr/>
        </p:nvSpPr>
        <p:spPr>
          <a:xfrm>
            <a:off x="158380" y="2942173"/>
            <a:ext cx="5370653" cy="1145894"/>
          </a:xfrm>
          <a:prstGeom prst="snip2DiagRect">
            <a:avLst>
              <a:gd name="adj1" fmla="val 0"/>
              <a:gd name="adj2" fmla="val 429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avec coins rognés en diagonale 5"/>
          <p:cNvSpPr/>
          <p:nvPr/>
        </p:nvSpPr>
        <p:spPr>
          <a:xfrm>
            <a:off x="6639815" y="2948573"/>
            <a:ext cx="5370653" cy="1145894"/>
          </a:xfrm>
          <a:prstGeom prst="snip2DiagRect">
            <a:avLst>
              <a:gd name="adj1" fmla="val 44445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9" y="2484056"/>
            <a:ext cx="938807" cy="2188113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3115331" y="222549"/>
            <a:ext cx="6745147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MERCREDI, 20 MARS 2024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55916" y="1405797"/>
            <a:ext cx="3148314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A</a:t>
            </a:r>
          </a:p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18:00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85494" y="4989484"/>
            <a:ext cx="7289157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Arial Rounded MT Bold" panose="020F0704030504030204" pitchFamily="34" charset="0"/>
              </a:rPr>
              <a:t>Stade Félix </a:t>
            </a:r>
            <a:r>
              <a:rPr lang="en-US" sz="3600" dirty="0" smtClean="0">
                <a:latin typeface="Arial Rounded MT Bold" panose="020F0704030504030204" pitchFamily="34" charset="0"/>
              </a:rPr>
              <a:t>Houphouët Boigny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3600" dirty="0" smtClean="0">
                <a:latin typeface="Arial Rounded MT Bold" panose="020F0704030504030204" pitchFamily="34" charset="0"/>
              </a:rPr>
              <a:t> - Abidjan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842372" y="3190060"/>
            <a:ext cx="4965539" cy="54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804230" y="3208373"/>
            <a:ext cx="322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ASEC Mimosas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01449" y="3187417"/>
            <a:ext cx="300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AS Tanda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90"/>
            <a:ext cx="12192000" cy="6858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 avec coins rognés en diagonale 4"/>
          <p:cNvSpPr/>
          <p:nvPr/>
        </p:nvSpPr>
        <p:spPr>
          <a:xfrm>
            <a:off x="158380" y="2942173"/>
            <a:ext cx="5370653" cy="1145894"/>
          </a:xfrm>
          <a:prstGeom prst="snip2DiagRect">
            <a:avLst>
              <a:gd name="adj1" fmla="val 0"/>
              <a:gd name="adj2" fmla="val 429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avec coins rognés en diagonale 5"/>
          <p:cNvSpPr/>
          <p:nvPr/>
        </p:nvSpPr>
        <p:spPr>
          <a:xfrm>
            <a:off x="6639815" y="2948573"/>
            <a:ext cx="5370653" cy="1145894"/>
          </a:xfrm>
          <a:prstGeom prst="snip2DiagRect">
            <a:avLst>
              <a:gd name="adj1" fmla="val 44445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9" y="2484056"/>
            <a:ext cx="938807" cy="2188113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3115331" y="222549"/>
            <a:ext cx="6745147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LUNDI, 1 AVRIL 2024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55916" y="1405797"/>
            <a:ext cx="3148314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A</a:t>
            </a:r>
          </a:p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14:40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85494" y="4989484"/>
            <a:ext cx="7289157" cy="1214546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anose="020F0704030504030204" pitchFamily="34" charset="0"/>
              </a:rPr>
              <a:t>Stade Laurent Pokou</a:t>
            </a:r>
          </a:p>
          <a:p>
            <a:pPr algn="ctr"/>
            <a:r>
              <a:rPr lang="fr-FR" sz="4000" dirty="0" smtClean="0">
                <a:latin typeface="Arial Rounded MT Bold" panose="020F0704030504030204" pitchFamily="34" charset="0"/>
              </a:rPr>
              <a:t> San Pedro</a:t>
            </a:r>
            <a:endParaRPr lang="fr-FR" sz="4000" dirty="0">
              <a:latin typeface="Arial Rounded MT Bold" panose="020F07040305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842372" y="3190060"/>
            <a:ext cx="4965539" cy="54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0490" y="3278703"/>
            <a:ext cx="278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FC Lion Start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22494" y="3278704"/>
            <a:ext cx="348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L’Étoile D’Or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89"/>
            <a:ext cx="12192000" cy="6858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 avec coins rognés en diagonale 4"/>
          <p:cNvSpPr/>
          <p:nvPr/>
        </p:nvSpPr>
        <p:spPr>
          <a:xfrm>
            <a:off x="158380" y="2942173"/>
            <a:ext cx="5370653" cy="1145894"/>
          </a:xfrm>
          <a:prstGeom prst="snip2DiagRect">
            <a:avLst>
              <a:gd name="adj1" fmla="val 0"/>
              <a:gd name="adj2" fmla="val 429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avec coins rognés en diagonale 5"/>
          <p:cNvSpPr/>
          <p:nvPr/>
        </p:nvSpPr>
        <p:spPr>
          <a:xfrm>
            <a:off x="6639815" y="2948573"/>
            <a:ext cx="5370653" cy="1145894"/>
          </a:xfrm>
          <a:prstGeom prst="snip2DiagRect">
            <a:avLst>
              <a:gd name="adj1" fmla="val 44445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49" y="2484056"/>
            <a:ext cx="938807" cy="2188113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3115331" y="222549"/>
            <a:ext cx="6745147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MERCREDI, </a:t>
            </a:r>
            <a:r>
              <a:rPr lang="fr-FR" sz="3200" smtClean="0">
                <a:latin typeface="Arial Rounded MT Bold" panose="020F0704030504030204" pitchFamily="34" charset="0"/>
              </a:rPr>
              <a:t>1</a:t>
            </a:r>
            <a:r>
              <a:rPr lang="fr-FR" sz="3200">
                <a:latin typeface="Arial Rounded MT Bold" panose="020F0704030504030204" pitchFamily="34" charset="0"/>
              </a:rPr>
              <a:t> </a:t>
            </a:r>
            <a:r>
              <a:rPr lang="fr-FR" sz="3200" smtClean="0">
                <a:latin typeface="Arial Rounded MT Bold" panose="020F0704030504030204" pitchFamily="34" charset="0"/>
              </a:rPr>
              <a:t>Avril</a:t>
            </a:r>
            <a:r>
              <a:rPr lang="fr-FR" sz="3200" smtClean="0">
                <a:latin typeface="Arial Rounded MT Bold" panose="020F0704030504030204" pitchFamily="34" charset="0"/>
              </a:rPr>
              <a:t> </a:t>
            </a:r>
            <a:r>
              <a:rPr lang="fr-FR" sz="3200" dirty="0" smtClean="0">
                <a:latin typeface="Arial Rounded MT Bold" panose="020F0704030504030204" pitchFamily="34" charset="0"/>
              </a:rPr>
              <a:t>2024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55916" y="1405797"/>
            <a:ext cx="3148314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A</a:t>
            </a:r>
          </a:p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18:00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85494" y="4989484"/>
            <a:ext cx="7289157" cy="96069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Arial Rounded MT Bold" panose="020F0704030504030204" pitchFamily="34" charset="0"/>
              </a:rPr>
              <a:t>Stade Félix </a:t>
            </a:r>
            <a:r>
              <a:rPr lang="en-US" sz="3600" dirty="0" smtClean="0">
                <a:latin typeface="Arial Rounded MT Bold" panose="020F0704030504030204" pitchFamily="34" charset="0"/>
              </a:rPr>
              <a:t>Houphouët Boigny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3600" dirty="0" smtClean="0">
                <a:latin typeface="Arial Rounded MT Bold" panose="020F0704030504030204" pitchFamily="34" charset="0"/>
              </a:rPr>
              <a:t> - Abidjan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842372" y="3190060"/>
            <a:ext cx="4965539" cy="54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01449" y="3187417"/>
            <a:ext cx="300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AS Tanda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804230" y="3208373"/>
            <a:ext cx="322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ASEC Mimosas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2024-03-08T09:10:11Z</dcterms:created>
  <dcterms:modified xsi:type="dcterms:W3CDTF">2024-03-08T19:50:26Z</dcterms:modified>
</cp:coreProperties>
</file>