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275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0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768CB-ABDF-4952-A288-3727B4049103}" v="12" dt="2024-02-23T08:12:52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" d="100"/>
          <a:sy n="20" d="100"/>
        </p:scale>
        <p:origin x="1920" y="398"/>
      </p:cViewPr>
      <p:guideLst>
        <p:guide orient="horz" pos="670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 FERRY" userId="d15fbf29-ac21-4ecc-a0bf-0787ca73fcc1" providerId="ADAL" clId="{868768CB-ABDF-4952-A288-3727B4049103}"/>
    <pc:docChg chg="undo custSel addSld modSld modMainMaster">
      <pc:chgData name="NATHAN FERRY" userId="d15fbf29-ac21-4ecc-a0bf-0787ca73fcc1" providerId="ADAL" clId="{868768CB-ABDF-4952-A288-3727B4049103}" dt="2024-02-23T08:25:06.051" v="282" actId="20577"/>
      <pc:docMkLst>
        <pc:docMk/>
      </pc:docMkLst>
      <pc:sldChg chg="addSp delSp modSp new mod setBg">
        <pc:chgData name="NATHAN FERRY" userId="d15fbf29-ac21-4ecc-a0bf-0787ca73fcc1" providerId="ADAL" clId="{868768CB-ABDF-4952-A288-3727B4049103}" dt="2024-02-23T08:25:06.051" v="282" actId="20577"/>
        <pc:sldMkLst>
          <pc:docMk/>
          <pc:sldMk cId="1587554645" sldId="256"/>
        </pc:sldMkLst>
        <pc:spChg chg="del mod">
          <ac:chgData name="NATHAN FERRY" userId="d15fbf29-ac21-4ecc-a0bf-0787ca73fcc1" providerId="ADAL" clId="{868768CB-ABDF-4952-A288-3727B4049103}" dt="2024-02-23T08:05:41.102" v="2" actId="478"/>
          <ac:spMkLst>
            <pc:docMk/>
            <pc:sldMk cId="1587554645" sldId="256"/>
            <ac:spMk id="2" creationId="{EDB824AC-EA74-9A91-43DF-628A731CD48D}"/>
          </ac:spMkLst>
        </pc:spChg>
        <pc:spChg chg="del">
          <ac:chgData name="NATHAN FERRY" userId="d15fbf29-ac21-4ecc-a0bf-0787ca73fcc1" providerId="ADAL" clId="{868768CB-ABDF-4952-A288-3727B4049103}" dt="2024-02-23T08:05:43.296" v="3" actId="478"/>
          <ac:spMkLst>
            <pc:docMk/>
            <pc:sldMk cId="1587554645" sldId="256"/>
            <ac:spMk id="3" creationId="{531AFEEC-AEFB-7485-D609-39E5175A4D66}"/>
          </ac:spMkLst>
        </pc:spChg>
        <pc:spChg chg="add mod">
          <ac:chgData name="NATHAN FERRY" userId="d15fbf29-ac21-4ecc-a0bf-0787ca73fcc1" providerId="ADAL" clId="{868768CB-ABDF-4952-A288-3727B4049103}" dt="2024-02-23T08:25:06.051" v="282" actId="20577"/>
          <ac:spMkLst>
            <pc:docMk/>
            <pc:sldMk cId="1587554645" sldId="256"/>
            <ac:spMk id="4" creationId="{4586FFBB-92C8-0C2D-334E-CDFBB278B308}"/>
          </ac:spMkLst>
        </pc:spChg>
        <pc:spChg chg="add del mod">
          <ac:chgData name="NATHAN FERRY" userId="d15fbf29-ac21-4ecc-a0bf-0787ca73fcc1" providerId="ADAL" clId="{868768CB-ABDF-4952-A288-3727B4049103}" dt="2024-02-23T08:12:35.931" v="119"/>
          <ac:spMkLst>
            <pc:docMk/>
            <pc:sldMk cId="1587554645" sldId="256"/>
            <ac:spMk id="5" creationId="{3E10ADEA-B94E-BEDC-8B71-9740D62E6A37}"/>
          </ac:spMkLst>
        </pc:spChg>
        <pc:spChg chg="add mod">
          <ac:chgData name="NATHAN FERRY" userId="d15fbf29-ac21-4ecc-a0bf-0787ca73fcc1" providerId="ADAL" clId="{868768CB-ABDF-4952-A288-3727B4049103}" dt="2024-02-23T08:22:28.880" v="275" actId="20577"/>
          <ac:spMkLst>
            <pc:docMk/>
            <pc:sldMk cId="1587554645" sldId="256"/>
            <ac:spMk id="6" creationId="{403F401F-F32E-F466-FAA1-C9F07DBFFB1D}"/>
          </ac:spMkLst>
        </pc:spChg>
      </pc:sldChg>
      <pc:sldMasterChg chg="setBg modSldLayout">
        <pc:chgData name="NATHAN FERRY" userId="d15fbf29-ac21-4ecc-a0bf-0787ca73fcc1" providerId="ADAL" clId="{868768CB-ABDF-4952-A288-3727B4049103}" dt="2024-02-23T08:06:58.208" v="8"/>
        <pc:sldMasterMkLst>
          <pc:docMk/>
          <pc:sldMasterMk cId="3614131287" sldId="2147483660"/>
        </pc:sldMasterMkLst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2758968764" sldId="2147483661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1000031679" sldId="2147483662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74051350" sldId="2147483663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2257563703" sldId="2147483664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896718162" sldId="2147483665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2046102419" sldId="2147483666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1950933907" sldId="2147483667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1225147773" sldId="2147483668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1120650290" sldId="2147483669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1589504532" sldId="2147483670"/>
          </pc:sldLayoutMkLst>
        </pc:sldLayoutChg>
        <pc:sldLayoutChg chg="setBg">
          <pc:chgData name="NATHAN FERRY" userId="d15fbf29-ac21-4ecc-a0bf-0787ca73fcc1" providerId="ADAL" clId="{868768CB-ABDF-4952-A288-3727B4049103}" dt="2024-02-23T08:06:58.208" v="8"/>
          <pc:sldLayoutMkLst>
            <pc:docMk/>
            <pc:sldMasterMk cId="3614131287" sldId="2147483660"/>
            <pc:sldLayoutMk cId="247956656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81923"/>
            <a:ext cx="25733931" cy="7407087"/>
          </a:xfrm>
        </p:spPr>
        <p:txBody>
          <a:bodyPr anchor="b"/>
          <a:lstStyle>
            <a:lvl1pPr algn="ctr">
              <a:defRPr sz="18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174656"/>
            <a:ext cx="22706410" cy="5136695"/>
          </a:xfrm>
        </p:spPr>
        <p:txBody>
          <a:bodyPr/>
          <a:lstStyle>
            <a:lvl1pPr marL="0" indent="0" algn="ctr">
              <a:buNone/>
              <a:defRPr sz="7446"/>
            </a:lvl1pPr>
            <a:lvl2pPr marL="1418372" indent="0" algn="ctr">
              <a:buNone/>
              <a:defRPr sz="6205"/>
            </a:lvl2pPr>
            <a:lvl3pPr marL="2836743" indent="0" algn="ctr">
              <a:buNone/>
              <a:defRPr sz="5584"/>
            </a:lvl3pPr>
            <a:lvl4pPr marL="4255115" indent="0" algn="ctr">
              <a:buNone/>
              <a:defRPr sz="4964"/>
            </a:lvl4pPr>
            <a:lvl5pPr marL="5673486" indent="0" algn="ctr">
              <a:buNone/>
              <a:defRPr sz="4964"/>
            </a:lvl5pPr>
            <a:lvl6pPr marL="7091858" indent="0" algn="ctr">
              <a:buNone/>
              <a:defRPr sz="4964"/>
            </a:lvl6pPr>
            <a:lvl7pPr marL="8510229" indent="0" algn="ctr">
              <a:buNone/>
              <a:defRPr sz="4964"/>
            </a:lvl7pPr>
            <a:lvl8pPr marL="9928601" indent="0" algn="ctr">
              <a:buNone/>
              <a:defRPr sz="4964"/>
            </a:lvl8pPr>
            <a:lvl9pPr marL="11346972" indent="0" algn="ctr">
              <a:buNone/>
              <a:defRPr sz="49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96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950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2733"/>
            <a:ext cx="6528093" cy="180301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2733"/>
            <a:ext cx="19205838" cy="180301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7956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003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04150"/>
            <a:ext cx="26112371" cy="8850088"/>
          </a:xfrm>
        </p:spPr>
        <p:txBody>
          <a:bodyPr anchor="b"/>
          <a:lstStyle>
            <a:lvl1pPr>
              <a:defRPr sz="18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237964"/>
            <a:ext cx="26112371" cy="4654052"/>
          </a:xfrm>
        </p:spPr>
        <p:txBody>
          <a:bodyPr/>
          <a:lstStyle>
            <a:lvl1pPr marL="0" indent="0">
              <a:buNone/>
              <a:defRPr sz="7446">
                <a:solidFill>
                  <a:schemeClr val="tx1"/>
                </a:solidFill>
              </a:defRPr>
            </a:lvl1pPr>
            <a:lvl2pPr marL="1418372" indent="0">
              <a:buNone/>
              <a:defRPr sz="6205">
                <a:solidFill>
                  <a:schemeClr val="tx1">
                    <a:tint val="75000"/>
                  </a:schemeClr>
                </a:solidFill>
              </a:defRPr>
            </a:lvl2pPr>
            <a:lvl3pPr marL="2836743" indent="0">
              <a:buNone/>
              <a:defRPr sz="5584">
                <a:solidFill>
                  <a:schemeClr val="tx1">
                    <a:tint val="75000"/>
                  </a:schemeClr>
                </a:solidFill>
              </a:defRPr>
            </a:lvl3pPr>
            <a:lvl4pPr marL="4255115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4pPr>
            <a:lvl5pPr marL="5673486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5pPr>
            <a:lvl6pPr marL="7091858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6pPr>
            <a:lvl7pPr marL="8510229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7pPr>
            <a:lvl8pPr marL="9928601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8pPr>
            <a:lvl9pPr marL="11346972" indent="0">
              <a:buNone/>
              <a:defRPr sz="49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05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63664"/>
            <a:ext cx="12866966" cy="13499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63664"/>
            <a:ext cx="12866966" cy="134992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5756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2737"/>
            <a:ext cx="26112371" cy="41123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15497"/>
            <a:ext cx="12807832" cy="2556034"/>
          </a:xfrm>
        </p:spPr>
        <p:txBody>
          <a:bodyPr anchor="b"/>
          <a:lstStyle>
            <a:lvl1pPr marL="0" indent="0">
              <a:buNone/>
              <a:defRPr sz="7446" b="1"/>
            </a:lvl1pPr>
            <a:lvl2pPr marL="1418372" indent="0">
              <a:buNone/>
              <a:defRPr sz="6205" b="1"/>
            </a:lvl2pPr>
            <a:lvl3pPr marL="2836743" indent="0">
              <a:buNone/>
              <a:defRPr sz="5584" b="1"/>
            </a:lvl3pPr>
            <a:lvl4pPr marL="4255115" indent="0">
              <a:buNone/>
              <a:defRPr sz="4964" b="1"/>
            </a:lvl4pPr>
            <a:lvl5pPr marL="5673486" indent="0">
              <a:buNone/>
              <a:defRPr sz="4964" b="1"/>
            </a:lvl5pPr>
            <a:lvl6pPr marL="7091858" indent="0">
              <a:buNone/>
              <a:defRPr sz="4964" b="1"/>
            </a:lvl6pPr>
            <a:lvl7pPr marL="8510229" indent="0">
              <a:buNone/>
              <a:defRPr sz="4964" b="1"/>
            </a:lvl7pPr>
            <a:lvl8pPr marL="9928601" indent="0">
              <a:buNone/>
              <a:defRPr sz="4964" b="1"/>
            </a:lvl8pPr>
            <a:lvl9pPr marL="11346972" indent="0">
              <a:buNone/>
              <a:defRPr sz="49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771531"/>
            <a:ext cx="12807832" cy="11430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15497"/>
            <a:ext cx="12870909" cy="2556034"/>
          </a:xfrm>
        </p:spPr>
        <p:txBody>
          <a:bodyPr anchor="b"/>
          <a:lstStyle>
            <a:lvl1pPr marL="0" indent="0">
              <a:buNone/>
              <a:defRPr sz="7446" b="1"/>
            </a:lvl1pPr>
            <a:lvl2pPr marL="1418372" indent="0">
              <a:buNone/>
              <a:defRPr sz="6205" b="1"/>
            </a:lvl2pPr>
            <a:lvl3pPr marL="2836743" indent="0">
              <a:buNone/>
              <a:defRPr sz="5584" b="1"/>
            </a:lvl3pPr>
            <a:lvl4pPr marL="4255115" indent="0">
              <a:buNone/>
              <a:defRPr sz="4964" b="1"/>
            </a:lvl4pPr>
            <a:lvl5pPr marL="5673486" indent="0">
              <a:buNone/>
              <a:defRPr sz="4964" b="1"/>
            </a:lvl5pPr>
            <a:lvl6pPr marL="7091858" indent="0">
              <a:buNone/>
              <a:defRPr sz="4964" b="1"/>
            </a:lvl6pPr>
            <a:lvl7pPr marL="8510229" indent="0">
              <a:buNone/>
              <a:defRPr sz="4964" b="1"/>
            </a:lvl7pPr>
            <a:lvl8pPr marL="9928601" indent="0">
              <a:buNone/>
              <a:defRPr sz="4964" b="1"/>
            </a:lvl8pPr>
            <a:lvl9pPr marL="11346972" indent="0">
              <a:buNone/>
              <a:defRPr sz="49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771531"/>
            <a:ext cx="12870909" cy="11430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671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4610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093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18378"/>
            <a:ext cx="9764544" cy="4964324"/>
          </a:xfrm>
        </p:spPr>
        <p:txBody>
          <a:bodyPr anchor="b"/>
          <a:lstStyle>
            <a:lvl1pPr>
              <a:defRPr sz="99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63308"/>
            <a:ext cx="15326827" cy="15119519"/>
          </a:xfrm>
        </p:spPr>
        <p:txBody>
          <a:bodyPr/>
          <a:lstStyle>
            <a:lvl1pPr>
              <a:defRPr sz="9927"/>
            </a:lvl1pPr>
            <a:lvl2pPr>
              <a:defRPr sz="8686"/>
            </a:lvl2pPr>
            <a:lvl3pPr>
              <a:defRPr sz="7446"/>
            </a:lvl3pPr>
            <a:lvl4pPr>
              <a:defRPr sz="6205"/>
            </a:lvl4pPr>
            <a:lvl5pPr>
              <a:defRPr sz="6205"/>
            </a:lvl5pPr>
            <a:lvl6pPr>
              <a:defRPr sz="6205"/>
            </a:lvl6pPr>
            <a:lvl7pPr>
              <a:defRPr sz="6205"/>
            </a:lvl7pPr>
            <a:lvl8pPr>
              <a:defRPr sz="6205"/>
            </a:lvl8pPr>
            <a:lvl9pPr>
              <a:defRPr sz="6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382702"/>
            <a:ext cx="9764544" cy="11824746"/>
          </a:xfrm>
        </p:spPr>
        <p:txBody>
          <a:bodyPr/>
          <a:lstStyle>
            <a:lvl1pPr marL="0" indent="0">
              <a:buNone/>
              <a:defRPr sz="4964"/>
            </a:lvl1pPr>
            <a:lvl2pPr marL="1418372" indent="0">
              <a:buNone/>
              <a:defRPr sz="4343"/>
            </a:lvl2pPr>
            <a:lvl3pPr marL="2836743" indent="0">
              <a:buNone/>
              <a:defRPr sz="3723"/>
            </a:lvl3pPr>
            <a:lvl4pPr marL="4255115" indent="0">
              <a:buNone/>
              <a:defRPr sz="3102"/>
            </a:lvl4pPr>
            <a:lvl5pPr marL="5673486" indent="0">
              <a:buNone/>
              <a:defRPr sz="3102"/>
            </a:lvl5pPr>
            <a:lvl6pPr marL="7091858" indent="0">
              <a:buNone/>
              <a:defRPr sz="3102"/>
            </a:lvl6pPr>
            <a:lvl7pPr marL="8510229" indent="0">
              <a:buNone/>
              <a:defRPr sz="3102"/>
            </a:lvl7pPr>
            <a:lvl8pPr marL="9928601" indent="0">
              <a:buNone/>
              <a:defRPr sz="3102"/>
            </a:lvl8pPr>
            <a:lvl9pPr marL="11346972" indent="0">
              <a:buNone/>
              <a:defRPr sz="3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5147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18378"/>
            <a:ext cx="9764544" cy="4964324"/>
          </a:xfrm>
        </p:spPr>
        <p:txBody>
          <a:bodyPr anchor="b"/>
          <a:lstStyle>
            <a:lvl1pPr>
              <a:defRPr sz="99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63308"/>
            <a:ext cx="15326827" cy="15119519"/>
          </a:xfrm>
        </p:spPr>
        <p:txBody>
          <a:bodyPr anchor="t"/>
          <a:lstStyle>
            <a:lvl1pPr marL="0" indent="0">
              <a:buNone/>
              <a:defRPr sz="9927"/>
            </a:lvl1pPr>
            <a:lvl2pPr marL="1418372" indent="0">
              <a:buNone/>
              <a:defRPr sz="8686"/>
            </a:lvl2pPr>
            <a:lvl3pPr marL="2836743" indent="0">
              <a:buNone/>
              <a:defRPr sz="7446"/>
            </a:lvl3pPr>
            <a:lvl4pPr marL="4255115" indent="0">
              <a:buNone/>
              <a:defRPr sz="6205"/>
            </a:lvl4pPr>
            <a:lvl5pPr marL="5673486" indent="0">
              <a:buNone/>
              <a:defRPr sz="6205"/>
            </a:lvl5pPr>
            <a:lvl6pPr marL="7091858" indent="0">
              <a:buNone/>
              <a:defRPr sz="6205"/>
            </a:lvl6pPr>
            <a:lvl7pPr marL="8510229" indent="0">
              <a:buNone/>
              <a:defRPr sz="6205"/>
            </a:lvl7pPr>
            <a:lvl8pPr marL="9928601" indent="0">
              <a:buNone/>
              <a:defRPr sz="6205"/>
            </a:lvl8pPr>
            <a:lvl9pPr marL="11346972" indent="0">
              <a:buNone/>
              <a:defRPr sz="6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382702"/>
            <a:ext cx="9764544" cy="11824746"/>
          </a:xfrm>
        </p:spPr>
        <p:txBody>
          <a:bodyPr/>
          <a:lstStyle>
            <a:lvl1pPr marL="0" indent="0">
              <a:buNone/>
              <a:defRPr sz="4964"/>
            </a:lvl1pPr>
            <a:lvl2pPr marL="1418372" indent="0">
              <a:buNone/>
              <a:defRPr sz="4343"/>
            </a:lvl2pPr>
            <a:lvl3pPr marL="2836743" indent="0">
              <a:buNone/>
              <a:defRPr sz="3723"/>
            </a:lvl3pPr>
            <a:lvl4pPr marL="4255115" indent="0">
              <a:buNone/>
              <a:defRPr sz="3102"/>
            </a:lvl4pPr>
            <a:lvl5pPr marL="5673486" indent="0">
              <a:buNone/>
              <a:defRPr sz="3102"/>
            </a:lvl5pPr>
            <a:lvl6pPr marL="7091858" indent="0">
              <a:buNone/>
              <a:defRPr sz="3102"/>
            </a:lvl6pPr>
            <a:lvl7pPr marL="8510229" indent="0">
              <a:buNone/>
              <a:defRPr sz="3102"/>
            </a:lvl7pPr>
            <a:lvl8pPr marL="9928601" indent="0">
              <a:buNone/>
              <a:defRPr sz="3102"/>
            </a:lvl8pPr>
            <a:lvl9pPr marL="11346972" indent="0">
              <a:buNone/>
              <a:defRPr sz="3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065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2737"/>
            <a:ext cx="26112371" cy="41123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63664"/>
            <a:ext cx="26112371" cy="13499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719403"/>
            <a:ext cx="6811923" cy="1132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96CB5-B6E6-465B-80A9-420888ED9318}" type="datetimeFigureOut">
              <a:rPr lang="en-IE" smtClean="0"/>
              <a:t>23/02/2024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719403"/>
            <a:ext cx="10217884" cy="1132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719403"/>
            <a:ext cx="6811923" cy="1132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C5B5A-AA39-4BAF-BE24-20A32871437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4131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36743" rtl="0" eaLnBrk="1" latinLnBrk="0" hangingPunct="1">
        <a:lnSpc>
          <a:spcPct val="90000"/>
        </a:lnSpc>
        <a:spcBef>
          <a:spcPct val="0"/>
        </a:spcBef>
        <a:buNone/>
        <a:defRPr sz="13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9186" indent="-709186" algn="l" defTabSz="2836743" rtl="0" eaLnBrk="1" latinLnBrk="0" hangingPunct="1">
        <a:lnSpc>
          <a:spcPct val="90000"/>
        </a:lnSpc>
        <a:spcBef>
          <a:spcPts val="3102"/>
        </a:spcBef>
        <a:buFont typeface="Arial" panose="020B0604020202020204" pitchFamily="34" charset="0"/>
        <a:buChar char="•"/>
        <a:defRPr sz="8686" kern="1200">
          <a:solidFill>
            <a:schemeClr val="tx1"/>
          </a:solidFill>
          <a:latin typeface="+mn-lt"/>
          <a:ea typeface="+mn-ea"/>
          <a:cs typeface="+mn-cs"/>
        </a:defRPr>
      </a:lvl1pPr>
      <a:lvl2pPr marL="2127557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7446" kern="1200">
          <a:solidFill>
            <a:schemeClr val="tx1"/>
          </a:solidFill>
          <a:latin typeface="+mn-lt"/>
          <a:ea typeface="+mn-ea"/>
          <a:cs typeface="+mn-cs"/>
        </a:defRPr>
      </a:lvl2pPr>
      <a:lvl3pPr marL="3545929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6205" kern="1200">
          <a:solidFill>
            <a:schemeClr val="tx1"/>
          </a:solidFill>
          <a:latin typeface="+mn-lt"/>
          <a:ea typeface="+mn-ea"/>
          <a:cs typeface="+mn-cs"/>
        </a:defRPr>
      </a:lvl3pPr>
      <a:lvl4pPr marL="4964300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4pPr>
      <a:lvl5pPr marL="6382672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5pPr>
      <a:lvl6pPr marL="7801044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6pPr>
      <a:lvl7pPr marL="9219415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7pPr>
      <a:lvl8pPr marL="10637787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8pPr>
      <a:lvl9pPr marL="12056158" indent="-709186" algn="l" defTabSz="2836743" rtl="0" eaLnBrk="1" latinLnBrk="0" hangingPunct="1">
        <a:lnSpc>
          <a:spcPct val="90000"/>
        </a:lnSpc>
        <a:spcBef>
          <a:spcPts val="1551"/>
        </a:spcBef>
        <a:buFont typeface="Arial" panose="020B0604020202020204" pitchFamily="34" charset="0"/>
        <a:buChar char="•"/>
        <a:defRPr sz="55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1pPr>
      <a:lvl2pPr marL="1418372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2pPr>
      <a:lvl3pPr marL="2836743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3pPr>
      <a:lvl4pPr marL="4255115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4pPr>
      <a:lvl5pPr marL="5673486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5pPr>
      <a:lvl6pPr marL="7091858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6pPr>
      <a:lvl7pPr marL="8510229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7pPr>
      <a:lvl8pPr marL="9928601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8pPr>
      <a:lvl9pPr marL="11346972" algn="l" defTabSz="2836743" rtl="0" eaLnBrk="1" latinLnBrk="0" hangingPunct="1">
        <a:defRPr sz="55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6FFBB-92C8-0C2D-334E-CDFBB278B308}"/>
              </a:ext>
            </a:extLst>
          </p:cNvPr>
          <p:cNvSpPr txBox="1"/>
          <p:nvPr/>
        </p:nvSpPr>
        <p:spPr>
          <a:xfrm>
            <a:off x="2400300" y="3307080"/>
            <a:ext cx="16611600" cy="1431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Have a technical diagram, your architectural block diagram.</a:t>
            </a:r>
          </a:p>
          <a:p>
            <a:r>
              <a:rPr lang="en-GB" sz="4400" dirty="0"/>
              <a:t> Have an image in your results section. For example, a plot(s) of some sensor data, </a:t>
            </a:r>
          </a:p>
          <a:p>
            <a:r>
              <a:rPr lang="en-GB" sz="4400" dirty="0"/>
              <a:t>a screenshot of your webpage,</a:t>
            </a:r>
          </a:p>
          <a:p>
            <a:r>
              <a:rPr lang="en-GB" sz="4400" dirty="0"/>
              <a:t> a photograph of your project in action</a:t>
            </a:r>
          </a:p>
          <a:p>
            <a:r>
              <a:rPr lang="en-GB" sz="4400" dirty="0"/>
              <a:t> Include an image to represent the application area, or use case of your project – if this helps get the project idea across</a:t>
            </a:r>
          </a:p>
          <a:p>
            <a:r>
              <a:rPr lang="en-GB" sz="4400" dirty="0"/>
              <a:t>Use captions to label images</a:t>
            </a:r>
          </a:p>
          <a:p>
            <a:r>
              <a:rPr lang="en-GB" sz="4400" dirty="0"/>
              <a:t>Project Title</a:t>
            </a:r>
          </a:p>
          <a:p>
            <a:r>
              <a:rPr lang="en-GB" sz="4400" dirty="0"/>
              <a:t> Your name and programme ATU Logo </a:t>
            </a:r>
          </a:p>
          <a:p>
            <a:r>
              <a:rPr lang="en-GB" sz="4400" dirty="0"/>
              <a:t>Summary </a:t>
            </a:r>
          </a:p>
          <a:p>
            <a:r>
              <a:rPr lang="en-GB" sz="4400" dirty="0"/>
              <a:t>Architecture diagram</a:t>
            </a:r>
          </a:p>
          <a:p>
            <a:r>
              <a:rPr lang="en-GB" sz="4400"/>
              <a:t> Results</a:t>
            </a:r>
          </a:p>
          <a:p>
            <a:r>
              <a:rPr lang="en-GB" sz="4400"/>
              <a:t> Sustainability</a:t>
            </a:r>
            <a:endParaRPr lang="en-IE" sz="4400" dirty="0"/>
          </a:p>
          <a:p>
            <a:endParaRPr lang="en-IE" sz="4400" dirty="0"/>
          </a:p>
          <a:p>
            <a:endParaRPr lang="en-IE" sz="4400" dirty="0"/>
          </a:p>
          <a:p>
            <a:endParaRPr lang="en-IE" sz="4400" dirty="0"/>
          </a:p>
          <a:p>
            <a:endParaRPr lang="en-IE" sz="4400" dirty="0"/>
          </a:p>
          <a:p>
            <a:endParaRPr lang="en-IE" sz="4400" dirty="0"/>
          </a:p>
          <a:p>
            <a:endParaRPr lang="en-IE" sz="4400" dirty="0"/>
          </a:p>
          <a:p>
            <a:endParaRPr lang="en-IE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3F401F-F32E-F466-FAA1-C9F07DBFFB1D}"/>
              </a:ext>
            </a:extLst>
          </p:cNvPr>
          <p:cNvSpPr txBox="1"/>
          <p:nvPr/>
        </p:nvSpPr>
        <p:spPr>
          <a:xfrm>
            <a:off x="17030700" y="647700"/>
            <a:ext cx="155829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7200" dirty="0">
                <a:latin typeface="Franklin Gothic Demi" panose="020B0703020102020204" pitchFamily="34" charset="0"/>
              </a:rPr>
              <a:t>Franklin gothic demi for titles?</a:t>
            </a:r>
          </a:p>
          <a:p>
            <a:endParaRPr lang="en-IE" sz="4400" dirty="0">
              <a:latin typeface="Adobe Ming Std L" panose="02020300000000000000" pitchFamily="18" charset="-128"/>
              <a:ea typeface="Adobe Ming Std L" panose="02020300000000000000" pitchFamily="18" charset="-128"/>
            </a:endParaRPr>
          </a:p>
          <a:p>
            <a:r>
              <a:rPr lang="en-IE" sz="4400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Author size/degree/subheading</a:t>
            </a:r>
          </a:p>
          <a:p>
            <a:r>
              <a:rPr lang="en-IE" sz="3200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Body text apparently</a:t>
            </a:r>
          </a:p>
          <a:p>
            <a:endParaRPr lang="en-IE" sz="4400" dirty="0"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554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</TotalTime>
  <Words>107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Adobe Ming Std L</vt:lpstr>
      <vt:lpstr>Arial</vt:lpstr>
      <vt:lpstr>Calibri</vt:lpstr>
      <vt:lpstr>Calibri Light</vt:lpstr>
      <vt:lpstr>Franklin Gothic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Ferry</dc:creator>
  <cp:lastModifiedBy>Nathan Ferry</cp:lastModifiedBy>
  <cp:revision>1</cp:revision>
  <dcterms:created xsi:type="dcterms:W3CDTF">2024-02-23T07:57:09Z</dcterms:created>
  <dcterms:modified xsi:type="dcterms:W3CDTF">2024-02-23T08:25:07Z</dcterms:modified>
</cp:coreProperties>
</file>