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ganello Nathan" initials="FN" lastIdx="1" clrIdx="0">
    <p:extLst>
      <p:ext uri="{19B8F6BF-5375-455C-9EA6-DF929625EA0E}">
        <p15:presenceInfo xmlns:p15="http://schemas.microsoft.com/office/powerpoint/2012/main" userId="Faganello 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D288B-1C42-4261-BC9A-5CD95739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D6193E-DB4B-42ED-B6B7-2C66CBBD7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95F11-DFE0-451A-BB6E-FD18D9C2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5F84DA-FAF8-48DB-9D21-D769C24F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7CF64F-F011-4DFD-ABFC-718CC592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3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5998B-BA75-4617-9B88-1038935B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E19ECA-C130-4B4A-A907-CC24998A5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CFA55-B297-43BC-BC81-EA359C0A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1DEA5-2E7E-4B53-8915-116C440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FB524-37FF-4DF5-98C6-C3F6F79C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6DAE4-6A62-463F-87C6-CD95931EA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FA9CDB-1139-42E6-B23F-FC05873B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88299-0194-4436-B787-7AA004E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E65EF-5095-4EAB-9534-56EFECD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EF5B3-B89C-44EA-9AD7-532EAF85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34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D64F-D32E-4556-83A0-8D526F5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80685-CE1B-4481-A8CA-F9404BE4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4EFD50-70ED-4124-9420-6E47CC1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968DC-6235-494D-A01D-86AFFB68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A984F-7F68-40B9-B588-92177EBF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3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E88FC-05BB-49DA-8AF2-041BF9A1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214F-FB07-4E93-A8C8-1BDCE827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0B1E8-B544-4882-BC02-990CD83D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ED15E-2EB9-47AD-863E-6A6200F1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9C77C-C54F-4228-B260-A8A2189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8A91B-FA5F-4B2A-9F8C-44187E9D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A816B5-FD2D-4185-B1F6-1FB1273F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2754DA-64BF-449A-9511-00C071FF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FC5E0B-392E-4947-AAD6-E1EADA5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24197-52D9-4B86-942E-E3D27569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914160-67AE-4A00-9691-33B0FF3E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D2D77-4DF1-4CFB-888A-D6C0750C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791BE3-09A4-47C1-8009-726D00AF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7F5DBA-425E-4226-BCE6-47165CDE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A3F264-05EB-438A-A403-E94C3D806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53193-2B04-480B-A0CF-CF2ED2494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E638B4-048E-4F71-8224-9ACE9948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CEED93-4229-4020-80AD-178DA54E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B84D22-B2EC-4A32-8E0A-CA3C3FB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4DB0F-3A8B-4193-ADFB-856D8D86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D84FCF-6386-4010-B8AE-AEC5B15C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FF3C30-3EBF-4664-B4E9-694627D4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6832CB-EDC3-4541-9388-02998A7A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9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62AA6-080C-481A-8D75-BC842166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E129BB-708B-42CD-A275-897790EF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F109EB-1A71-47A2-BF70-F515C4C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C6C31-3200-4ADE-A4F5-6FAB0D38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2E757-EAD8-49BB-A888-93298B6D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84630B-1346-4191-AF4F-51FF2E7B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92318-B8AA-43D0-A7F8-FCF5371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21943-9309-40F3-AD8C-428C6E32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683822-BF60-4B88-B38B-0CAF90CE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8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E09C-BDA4-4242-BFB1-2612FAE9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4457F2-A6F1-4850-8081-9E34144AB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93896B-74BD-4064-953A-F1BA810A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30D888-9A79-4D1A-AB1C-BFCC8AE8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A3874-59A5-47C9-934C-62DD2B50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1319F-F201-43DC-8490-5497C038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AB9C55-B5BF-4916-8162-AAB510E7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C97D3-92F4-4E38-B410-BE2ECB1F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6AAE9-42AA-4770-B14C-766B1CAD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F8EC-BD9B-413E-B928-7B4D80B1516C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0DFC1F-553C-4AEB-9906-66E1DB81E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D3998-AADD-44B6-809D-C3F530F54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9231-1D5B-4729-9F70-8F2392C9B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9240068-87AA-4AB5-943E-794ACD349BD6}"/>
              </a:ext>
            </a:extLst>
          </p:cNvPr>
          <p:cNvSpPr txBox="1"/>
          <p:nvPr/>
        </p:nvSpPr>
        <p:spPr>
          <a:xfrm>
            <a:off x="-8986" y="1244600"/>
            <a:ext cx="12192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Projet TETRIS</a:t>
            </a:r>
          </a:p>
          <a:p>
            <a:pPr algn="ctr"/>
            <a:r>
              <a:rPr lang="fr-FR" sz="1500" b="1" u="sng" dirty="0"/>
              <a:t> </a:t>
            </a:r>
          </a:p>
          <a:p>
            <a:pPr algn="ctr"/>
            <a:r>
              <a:rPr lang="fr-FR" sz="4000" b="1" u="sng" dirty="0"/>
              <a:t>IN204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8DB4B1D-5393-4D07-A273-061F557DB57C}"/>
              </a:ext>
            </a:extLst>
          </p:cNvPr>
          <p:cNvSpPr txBox="1"/>
          <p:nvPr/>
        </p:nvSpPr>
        <p:spPr>
          <a:xfrm>
            <a:off x="1" y="377092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Aurélien LAFORGE – Nathan FAGANELLO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9510F3E-6F76-401B-879B-F54D5AD9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57" y="4355939"/>
            <a:ext cx="1161914" cy="17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1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9240068-87AA-4AB5-943E-794ACD349BD6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81CE2A-C00A-4C24-9415-BBE09FBBDFB0}"/>
              </a:ext>
            </a:extLst>
          </p:cNvPr>
          <p:cNvSpPr txBox="1"/>
          <p:nvPr/>
        </p:nvSpPr>
        <p:spPr>
          <a:xfrm>
            <a:off x="0" y="1994714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 – Architecture</a:t>
            </a:r>
          </a:p>
          <a:p>
            <a:pPr algn="ctr"/>
            <a:endParaRPr lang="fr-FR" sz="1000" dirty="0"/>
          </a:p>
          <a:p>
            <a:pPr algn="ctr"/>
            <a:r>
              <a:rPr lang="fr-FR" dirty="0"/>
              <a:t>II – Contenu : choix des classes, …</a:t>
            </a:r>
          </a:p>
          <a:p>
            <a:pPr algn="ctr"/>
            <a:endParaRPr lang="fr-FR" sz="1000" dirty="0"/>
          </a:p>
          <a:p>
            <a:pPr algn="ctr"/>
            <a:r>
              <a:rPr lang="fr-FR" dirty="0"/>
              <a:t>III – le jeu : démonstration</a:t>
            </a:r>
          </a:p>
          <a:p>
            <a:pPr algn="ctr"/>
            <a:endParaRPr lang="fr-FR" sz="1000" dirty="0"/>
          </a:p>
          <a:p>
            <a:pPr algn="ctr"/>
            <a:r>
              <a:rPr lang="fr-FR" dirty="0"/>
              <a:t>IV – le multijoueur</a:t>
            </a:r>
          </a:p>
          <a:p>
            <a:pPr algn="ctr"/>
            <a:endParaRPr lang="fr-FR" sz="1000" dirty="0"/>
          </a:p>
          <a:p>
            <a:pPr algn="ctr"/>
            <a:r>
              <a:rPr lang="fr-FR" dirty="0"/>
              <a:t>V - Conclusion</a:t>
            </a:r>
          </a:p>
        </p:txBody>
      </p:sp>
    </p:spTree>
    <p:extLst>
      <p:ext uri="{BB962C8B-B14F-4D97-AF65-F5344CB8AC3E}">
        <p14:creationId xmlns:p14="http://schemas.microsoft.com/office/powerpoint/2010/main" val="15096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15F39F-D207-4823-985F-68411886DAC0}"/>
              </a:ext>
            </a:extLst>
          </p:cNvPr>
          <p:cNvSpPr txBox="1"/>
          <p:nvPr/>
        </p:nvSpPr>
        <p:spPr>
          <a:xfrm>
            <a:off x="771893" y="1691212"/>
            <a:ext cx="683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Projet découpé en 4 parties :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main.cpp</a:t>
            </a:r>
          </a:p>
          <a:p>
            <a:pPr marL="285750" indent="-285750">
              <a:buFontTx/>
              <a:buChar char="-"/>
            </a:pPr>
            <a:endParaRPr lang="fr-FR" sz="1000" dirty="0"/>
          </a:p>
          <a:p>
            <a:pPr marL="285750" indent="-285750">
              <a:buFontTx/>
              <a:buChar char="-"/>
            </a:pPr>
            <a:r>
              <a:rPr lang="fr-FR" sz="2000" dirty="0"/>
              <a:t>board.cpp / </a:t>
            </a:r>
            <a:r>
              <a:rPr lang="fr-FR" sz="2000" dirty="0" err="1"/>
              <a:t>board.h</a:t>
            </a:r>
            <a:endParaRPr lang="fr-FR" sz="2000" dirty="0"/>
          </a:p>
          <a:p>
            <a:pPr marL="285750" indent="-285750">
              <a:buFontTx/>
              <a:buChar char="-"/>
            </a:pPr>
            <a:endParaRPr lang="fr-FR" sz="1000" dirty="0"/>
          </a:p>
          <a:p>
            <a:pPr marL="285750" indent="-285750">
              <a:buFontTx/>
              <a:buChar char="-"/>
            </a:pPr>
            <a:r>
              <a:rPr lang="fr-FR" sz="2000" dirty="0"/>
              <a:t>pieces.cpp / </a:t>
            </a:r>
            <a:r>
              <a:rPr lang="fr-FR" sz="2000" dirty="0" err="1"/>
              <a:t>pieces.h</a:t>
            </a:r>
            <a:endParaRPr lang="fr-FR" sz="2000" dirty="0"/>
          </a:p>
          <a:p>
            <a:endParaRPr lang="fr-FR" sz="1000" dirty="0"/>
          </a:p>
          <a:p>
            <a:pPr marL="285750" indent="-285750">
              <a:buFontTx/>
              <a:buChar char="-"/>
            </a:pPr>
            <a:r>
              <a:rPr lang="fr-FR" sz="2000" dirty="0"/>
              <a:t>game.cpp / </a:t>
            </a:r>
            <a:r>
              <a:rPr lang="fr-FR" sz="2000" dirty="0" err="1"/>
              <a:t>game.h</a:t>
            </a:r>
            <a:endParaRPr lang="fr-FR" sz="2000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837C1E-AA1C-4486-9126-42F3A26F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84" y="1612928"/>
            <a:ext cx="411087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Contenu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15F39F-D207-4823-985F-68411886DAC0}"/>
              </a:ext>
            </a:extLst>
          </p:cNvPr>
          <p:cNvSpPr txBox="1"/>
          <p:nvPr/>
        </p:nvSpPr>
        <p:spPr>
          <a:xfrm>
            <a:off x="4845722" y="1554011"/>
            <a:ext cx="7453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main.cpp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 - Cœur du jeu : contient toute la logique du jeu, le tout structuré en « statuts » comme expliqué dans le READ.me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- On y retrouve les boucles de jeu, de pause, de choix de niveau, …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859D89-C67F-4E0E-BCC3-6F1A3C79931E}"/>
              </a:ext>
            </a:extLst>
          </p:cNvPr>
          <p:cNvCxnSpPr>
            <a:cxnSpLocks/>
          </p:cNvCxnSpPr>
          <p:nvPr/>
        </p:nvCxnSpPr>
        <p:spPr>
          <a:xfrm>
            <a:off x="7398088" y="175077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015D2C7B-BE3C-41F5-939B-7DE104F79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53"/>
          <a:stretch/>
        </p:blipFill>
        <p:spPr>
          <a:xfrm>
            <a:off x="622839" y="1111592"/>
            <a:ext cx="3891472" cy="47901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32BA6AA-6F4D-40F2-A302-F1FCC18FEB4E}"/>
              </a:ext>
            </a:extLst>
          </p:cNvPr>
          <p:cNvSpPr txBox="1"/>
          <p:nvPr/>
        </p:nvSpPr>
        <p:spPr>
          <a:xfrm>
            <a:off x="4845722" y="3823592"/>
            <a:ext cx="7333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game.cpp / </a:t>
            </a:r>
            <a:r>
              <a:rPr lang="fr-FR" dirty="0" err="1"/>
              <a:t>game.h</a:t>
            </a:r>
            <a:r>
              <a:rPr lang="fr-FR" dirty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 - contient les fonctions annexes nécessaires au fonctionnement du jeu comme les fonctions d’affichage graphique, </a:t>
            </a:r>
            <a:r>
              <a:rPr lang="fr-FR"/>
              <a:t>de calcul du score, …</a:t>
            </a:r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39E7EFC-B076-4AB0-89AC-2A7489E850AF}"/>
              </a:ext>
            </a:extLst>
          </p:cNvPr>
          <p:cNvCxnSpPr>
            <a:cxnSpLocks/>
          </p:cNvCxnSpPr>
          <p:nvPr/>
        </p:nvCxnSpPr>
        <p:spPr>
          <a:xfrm>
            <a:off x="7055267" y="40133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Contenu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15F39F-D207-4823-985F-68411886DAC0}"/>
              </a:ext>
            </a:extLst>
          </p:cNvPr>
          <p:cNvSpPr txBox="1"/>
          <p:nvPr/>
        </p:nvSpPr>
        <p:spPr>
          <a:xfrm>
            <a:off x="117591" y="2074032"/>
            <a:ext cx="7453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board.cpp / </a:t>
            </a:r>
            <a:r>
              <a:rPr lang="fr-FR" dirty="0" err="1"/>
              <a:t>board</a:t>
            </a:r>
            <a:r>
              <a:rPr lang="fr-FR" dirty="0"/>
              <a:t> .h: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 - contient la classe </a:t>
            </a:r>
            <a:r>
              <a:rPr lang="fr-FR" dirty="0" err="1"/>
              <a:t>board</a:t>
            </a:r>
            <a:r>
              <a:rPr lang="fr-FR" dirty="0"/>
              <a:t> représentative du plateau de jeu ainsi que toutes les méthodes afin de déplacer/tourner les pièces sur le plateau, supprimer des lignes, ...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Cette classe contient les champs </a:t>
            </a:r>
            <a:r>
              <a:rPr lang="fr-FR" dirty="0" err="1"/>
              <a:t>int</a:t>
            </a:r>
            <a:r>
              <a:rPr lang="fr-FR" dirty="0"/>
              <a:t>[][] plateau, Piece </a:t>
            </a:r>
            <a:r>
              <a:rPr lang="fr-FR" dirty="0" err="1"/>
              <a:t>piece_courante</a:t>
            </a:r>
            <a:r>
              <a:rPr lang="fr-FR" dirty="0"/>
              <a:t>, Piece </a:t>
            </a:r>
            <a:r>
              <a:rPr lang="fr-FR" dirty="0" err="1"/>
              <a:t>piece_suivante</a:t>
            </a:r>
            <a:endParaRPr lang="fr-FR" dirty="0"/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859D89-C67F-4E0E-BCC3-6F1A3C79931E}"/>
              </a:ext>
            </a:extLst>
          </p:cNvPr>
          <p:cNvCxnSpPr>
            <a:cxnSpLocks/>
          </p:cNvCxnSpPr>
          <p:nvPr/>
        </p:nvCxnSpPr>
        <p:spPr>
          <a:xfrm>
            <a:off x="2306278" y="225365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8F6DC2F-2EE3-4776-A035-B610FCE6EC2F}"/>
              </a:ext>
            </a:extLst>
          </p:cNvPr>
          <p:cNvSpPr txBox="1"/>
          <p:nvPr/>
        </p:nvSpPr>
        <p:spPr>
          <a:xfrm>
            <a:off x="384992" y="4164539"/>
            <a:ext cx="718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Le plateau est en réalité un tableau de </a:t>
            </a:r>
            <a:r>
              <a:rPr lang="fr-FR" dirty="0" err="1"/>
              <a:t>int</a:t>
            </a:r>
            <a:r>
              <a:rPr lang="fr-FR" dirty="0"/>
              <a:t>. Chaque entier correspond à une couleur de pièce (y compris « vide »).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50B71F2-8F8F-4789-B054-25D3D0C80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6893"/>
              </p:ext>
            </p:extLst>
          </p:nvPr>
        </p:nvGraphicFramePr>
        <p:xfrm>
          <a:off x="8259641" y="1091292"/>
          <a:ext cx="3200398" cy="422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50">
                  <a:extLst>
                    <a:ext uri="{9D8B030D-6E8A-4147-A177-3AD203B41FA5}">
                      <a16:colId xmlns:a16="http://schemas.microsoft.com/office/drawing/2014/main" val="3511495169"/>
                    </a:ext>
                  </a:extLst>
                </a:gridCol>
                <a:gridCol w="803716">
                  <a:extLst>
                    <a:ext uri="{9D8B030D-6E8A-4147-A177-3AD203B41FA5}">
                      <a16:colId xmlns:a16="http://schemas.microsoft.com/office/drawing/2014/main" val="3371722356"/>
                    </a:ext>
                  </a:extLst>
                </a:gridCol>
                <a:gridCol w="803716">
                  <a:extLst>
                    <a:ext uri="{9D8B030D-6E8A-4147-A177-3AD203B41FA5}">
                      <a16:colId xmlns:a16="http://schemas.microsoft.com/office/drawing/2014/main" val="3934800457"/>
                    </a:ext>
                  </a:extLst>
                </a:gridCol>
                <a:gridCol w="803716">
                  <a:extLst>
                    <a:ext uri="{9D8B030D-6E8A-4147-A177-3AD203B41FA5}">
                      <a16:colId xmlns:a16="http://schemas.microsoft.com/office/drawing/2014/main" val="1291774122"/>
                    </a:ext>
                  </a:extLst>
                </a:gridCol>
              </a:tblGrid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420262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1972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328094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661122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002815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046638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948"/>
                  </a:ext>
                </a:extLst>
              </a:tr>
              <a:tr h="527892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3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Contenu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15F39F-D207-4823-985F-68411886DAC0}"/>
              </a:ext>
            </a:extLst>
          </p:cNvPr>
          <p:cNvSpPr txBox="1"/>
          <p:nvPr/>
        </p:nvSpPr>
        <p:spPr>
          <a:xfrm>
            <a:off x="117591" y="2074032"/>
            <a:ext cx="7453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piece.cpp /</a:t>
            </a:r>
            <a:r>
              <a:rPr lang="fr-FR" dirty="0" err="1"/>
              <a:t>piece.h</a:t>
            </a:r>
            <a:r>
              <a:rPr lang="fr-FR" dirty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  - contient la classe </a:t>
            </a:r>
            <a:r>
              <a:rPr lang="fr-FR" dirty="0" err="1"/>
              <a:t>piece</a:t>
            </a:r>
            <a:r>
              <a:rPr lang="fr-FR" dirty="0"/>
              <a:t>, représentative des pièces. Cette classe contient les champs Type </a:t>
            </a:r>
            <a:r>
              <a:rPr lang="fr-FR" dirty="0" err="1"/>
              <a:t>type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rota,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posX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posY</a:t>
            </a:r>
            <a:r>
              <a:rPr lang="fr-FR" dirty="0"/>
              <a:t>, Couleur </a:t>
            </a:r>
            <a:r>
              <a:rPr lang="fr-FR" dirty="0" err="1"/>
              <a:t>couleur</a:t>
            </a:r>
            <a:r>
              <a:rPr lang="fr-FR" dirty="0"/>
              <a:t> ainsi que tous les getter/setter associés</a:t>
            </a:r>
          </a:p>
          <a:p>
            <a:pPr algn="ctr"/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Chaque rotation de pièce est représentée par une matrice 4x4 d’entiers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Contient un tableau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piece</a:t>
            </a:r>
            <a:r>
              <a:rPr lang="fr-FR" dirty="0"/>
              <a:t> [</a:t>
            </a:r>
            <a:r>
              <a:rPr lang="fr-FR" dirty="0" err="1"/>
              <a:t>NbPieces</a:t>
            </a:r>
            <a:r>
              <a:rPr lang="fr-FR" dirty="0"/>
              <a:t>][</a:t>
            </a:r>
            <a:r>
              <a:rPr lang="fr-FR" dirty="0" err="1"/>
              <a:t>NbRota</a:t>
            </a:r>
            <a:r>
              <a:rPr lang="fr-FR" dirty="0"/>
              <a:t>][4][4]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Contient un </a:t>
            </a:r>
            <a:r>
              <a:rPr lang="fr-FR" dirty="0" err="1"/>
              <a:t>enum</a:t>
            </a:r>
            <a:r>
              <a:rPr lang="fr-FR" dirty="0"/>
              <a:t> couleur et un </a:t>
            </a:r>
            <a:r>
              <a:rPr lang="fr-FR" dirty="0" err="1"/>
              <a:t>enum</a:t>
            </a:r>
            <a:r>
              <a:rPr lang="fr-FR" dirty="0"/>
              <a:t> Type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3859D89-C67F-4E0E-BCC3-6F1A3C79931E}"/>
              </a:ext>
            </a:extLst>
          </p:cNvPr>
          <p:cNvCxnSpPr>
            <a:cxnSpLocks/>
          </p:cNvCxnSpPr>
          <p:nvPr/>
        </p:nvCxnSpPr>
        <p:spPr>
          <a:xfrm>
            <a:off x="2306278" y="225365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au 19">
            <a:extLst>
              <a:ext uri="{FF2B5EF4-FFF2-40B4-BE49-F238E27FC236}">
                <a16:creationId xmlns:a16="http://schemas.microsoft.com/office/drawing/2014/main" id="{F16A999F-93B9-4A37-B878-E4894771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02707"/>
              </p:ext>
            </p:extLst>
          </p:nvPr>
        </p:nvGraphicFramePr>
        <p:xfrm>
          <a:off x="8103086" y="2074032"/>
          <a:ext cx="3615740" cy="232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935">
                  <a:extLst>
                    <a:ext uri="{9D8B030D-6E8A-4147-A177-3AD203B41FA5}">
                      <a16:colId xmlns:a16="http://schemas.microsoft.com/office/drawing/2014/main" val="3970670818"/>
                    </a:ext>
                  </a:extLst>
                </a:gridCol>
                <a:gridCol w="903935">
                  <a:extLst>
                    <a:ext uri="{9D8B030D-6E8A-4147-A177-3AD203B41FA5}">
                      <a16:colId xmlns:a16="http://schemas.microsoft.com/office/drawing/2014/main" val="3445431061"/>
                    </a:ext>
                  </a:extLst>
                </a:gridCol>
                <a:gridCol w="903935">
                  <a:extLst>
                    <a:ext uri="{9D8B030D-6E8A-4147-A177-3AD203B41FA5}">
                      <a16:colId xmlns:a16="http://schemas.microsoft.com/office/drawing/2014/main" val="3511290705"/>
                    </a:ext>
                  </a:extLst>
                </a:gridCol>
                <a:gridCol w="903935">
                  <a:extLst>
                    <a:ext uri="{9D8B030D-6E8A-4147-A177-3AD203B41FA5}">
                      <a16:colId xmlns:a16="http://schemas.microsoft.com/office/drawing/2014/main" val="2166714606"/>
                    </a:ext>
                  </a:extLst>
                </a:gridCol>
              </a:tblGrid>
              <a:tr h="581121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623739"/>
                  </a:ext>
                </a:extLst>
              </a:tr>
              <a:tr h="581121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566051"/>
                  </a:ext>
                </a:extLst>
              </a:tr>
              <a:tr h="581121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710654"/>
                  </a:ext>
                </a:extLst>
              </a:tr>
              <a:tr h="581121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2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Le jeu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3FCEA-A25B-4A03-9FF0-F93EBF8C3D15}"/>
              </a:ext>
            </a:extLst>
          </p:cNvPr>
          <p:cNvSpPr txBox="1"/>
          <p:nvPr/>
        </p:nvSpPr>
        <p:spPr>
          <a:xfrm>
            <a:off x="0" y="3059668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Plutôt qu’une longue explication, mieux vaut une démonstration !</a:t>
            </a:r>
          </a:p>
        </p:txBody>
      </p:sp>
    </p:spTree>
    <p:extLst>
      <p:ext uri="{BB962C8B-B14F-4D97-AF65-F5344CB8AC3E}">
        <p14:creationId xmlns:p14="http://schemas.microsoft.com/office/powerpoint/2010/main" val="76067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Le multijoueur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73FCEA-A25B-4A03-9FF0-F93EBF8C3D15}"/>
              </a:ext>
            </a:extLst>
          </p:cNvPr>
          <p:cNvSpPr txBox="1"/>
          <p:nvPr/>
        </p:nvSpPr>
        <p:spPr>
          <a:xfrm>
            <a:off x="1" y="160613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Ne fonctionne pas 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B868258-5773-4B5D-93B9-745F8B1C45B4}"/>
              </a:ext>
            </a:extLst>
          </p:cNvPr>
          <p:cNvCxnSpPr/>
          <p:nvPr/>
        </p:nvCxnSpPr>
        <p:spPr>
          <a:xfrm>
            <a:off x="4365917" y="181024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C3463386-3B38-4C59-B1A8-7EF76B38E3E6}"/>
              </a:ext>
            </a:extLst>
          </p:cNvPr>
          <p:cNvSpPr txBox="1"/>
          <p:nvPr/>
        </p:nvSpPr>
        <p:spPr>
          <a:xfrm>
            <a:off x="199163" y="2145628"/>
            <a:ext cx="5761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/>
              <a:t>Interconnexion entre les </a:t>
            </a:r>
            <a:r>
              <a:rPr lang="fr-FR" dirty="0" err="1"/>
              <a:t>PCs</a:t>
            </a:r>
            <a:r>
              <a:rPr lang="fr-FR" dirty="0"/>
              <a:t> ne s’effectuent pas sans que nous n’arrivions à en trouver l’origine.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Nous ne pouvons donc pas tester notre jeu multijoueur malgré qu’il soit implémenté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Logique du code :</a:t>
            </a:r>
          </a:p>
          <a:p>
            <a:pPr marL="400050" indent="-400050" algn="ctr">
              <a:buAutoNum type="romanLcParenBoth"/>
            </a:pPr>
            <a:r>
              <a:rPr lang="fr-FR" dirty="0"/>
              <a:t>Interconnectés les </a:t>
            </a:r>
            <a:r>
              <a:rPr lang="fr-FR" dirty="0" err="1"/>
              <a:t>PCs</a:t>
            </a:r>
            <a:r>
              <a:rPr lang="fr-FR" dirty="0"/>
              <a:t> des joueurs</a:t>
            </a:r>
          </a:p>
          <a:p>
            <a:pPr marL="400050" indent="-400050" algn="ctr">
              <a:buAutoNum type="romanLcParenBoth"/>
            </a:pPr>
            <a:r>
              <a:rPr lang="fr-FR" dirty="0"/>
              <a:t>Lancer sur chacun des </a:t>
            </a:r>
            <a:r>
              <a:rPr lang="fr-FR" dirty="0" err="1"/>
              <a:t>PCs</a:t>
            </a:r>
            <a:r>
              <a:rPr lang="fr-FR" dirty="0"/>
              <a:t> la boucle du jeu avec en commun les pièces (les joueurs ont toujours les mêmes pièces)</a:t>
            </a:r>
          </a:p>
          <a:p>
            <a:pPr marL="400050" indent="-400050" algn="ctr">
              <a:buAutoNum type="romanLcParenBoth"/>
            </a:pPr>
            <a:r>
              <a:rPr lang="fr-FR" dirty="0"/>
              <a:t>A chaque fois qu’un des deux joueurs pose une pièce, on envoie le plateau à l’autre joueur et on l’affiche. Puis, l’hôte envoie la nouvelle pièce et on recommence</a:t>
            </a:r>
          </a:p>
          <a:p>
            <a:pPr marL="400050" indent="-400050" algn="ctr">
              <a:buAutoNum type="romanLcParenBoth"/>
            </a:pPr>
            <a:r>
              <a:rPr lang="fr-FR" dirty="0"/>
              <a:t>Le jeu se termine quand les 2 joueurs sont bloqués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CB4CB96-3362-41EB-9984-B9AA3866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64" y="2316364"/>
            <a:ext cx="5278996" cy="352258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BEEA185-2770-4470-B918-76066F07D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801" y="2778782"/>
            <a:ext cx="935386" cy="200780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0FDAEE3-CA8C-46C8-993D-AF8575DF46FA}"/>
              </a:ext>
            </a:extLst>
          </p:cNvPr>
          <p:cNvSpPr txBox="1"/>
          <p:nvPr/>
        </p:nvSpPr>
        <p:spPr>
          <a:xfrm>
            <a:off x="10608945" y="4792953"/>
            <a:ext cx="88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bg1"/>
                </a:solidFill>
              </a:rPr>
              <a:t>Adversaire</a:t>
            </a:r>
          </a:p>
        </p:txBody>
      </p:sp>
    </p:spTree>
    <p:extLst>
      <p:ext uri="{BB962C8B-B14F-4D97-AF65-F5344CB8AC3E}">
        <p14:creationId xmlns:p14="http://schemas.microsoft.com/office/powerpoint/2010/main" val="327765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B4980C-8B1B-4725-A35F-35E81478C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 rot="5400000">
            <a:off x="5945634" y="5902929"/>
            <a:ext cx="398327" cy="15435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92830-6075-41AC-9832-8101A721A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384992" y="6086214"/>
            <a:ext cx="773803" cy="7786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9C3622-8FB1-4F60-8605-FB33CB1B4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3646518" y="5908802"/>
            <a:ext cx="783309" cy="116014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190F31-493B-4BD7-9A0C-DA0C70635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2" t="68702" r="53895" b="2107"/>
          <a:stretch/>
        </p:blipFill>
        <p:spPr>
          <a:xfrm>
            <a:off x="2305364" y="6101855"/>
            <a:ext cx="1159091" cy="7786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F1F097-F77A-4562-AB18-5E63FFE1D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4" t="69282" r="23582" b="1527"/>
          <a:stretch/>
        </p:blipFill>
        <p:spPr>
          <a:xfrm>
            <a:off x="4619096" y="6114765"/>
            <a:ext cx="1142847" cy="7786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AE4420-ED0B-4894-9561-743B43B5B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4" t="69282" r="555" b="2128"/>
          <a:stretch/>
        </p:blipFill>
        <p:spPr>
          <a:xfrm>
            <a:off x="1151574" y="6107557"/>
            <a:ext cx="1156968" cy="7626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4984397-1190-405B-AB69-1D7792B67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6724589" y="5895679"/>
            <a:ext cx="779075" cy="116014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7E2D7FC-5B84-4B77-A4CD-4BCDCD48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40053" r="91681" b="2080"/>
          <a:stretch/>
        </p:blipFill>
        <p:spPr>
          <a:xfrm>
            <a:off x="0" y="5314428"/>
            <a:ext cx="398327" cy="154357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E2DD8A-C951-419B-9615-DA83FD080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048"/>
          <a:stretch/>
        </p:blipFill>
        <p:spPr>
          <a:xfrm rot="5400000">
            <a:off x="7867987" y="5893162"/>
            <a:ext cx="783309" cy="11601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0BAA16-66DD-407F-82DF-2DB54C52B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8647719" y="5893161"/>
            <a:ext cx="779075" cy="116014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4F13658-4E2C-448C-BE0D-2B4F4BF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1311" r="76629" b="69497"/>
          <a:stretch/>
        </p:blipFill>
        <p:spPr>
          <a:xfrm>
            <a:off x="9606602" y="6083896"/>
            <a:ext cx="773803" cy="778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7CDEB61-AA2D-4BFB-8AEA-27A73D09A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1" t="31459" r="46152" b="25620"/>
          <a:stretch/>
        </p:blipFill>
        <p:spPr>
          <a:xfrm rot="5400000">
            <a:off x="10561096" y="5893909"/>
            <a:ext cx="783309" cy="11448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E8F6131-2AA2-435E-813C-F6BEEB6A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2" t="17793" r="555" b="38714"/>
          <a:stretch/>
        </p:blipFill>
        <p:spPr>
          <a:xfrm rot="5400000">
            <a:off x="11329289" y="5890525"/>
            <a:ext cx="779075" cy="11601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A853ED6-241D-4493-BAB6-585ADB1E031F}"/>
              </a:ext>
            </a:extLst>
          </p:cNvPr>
          <p:cNvSpPr txBox="1"/>
          <p:nvPr/>
        </p:nvSpPr>
        <p:spPr>
          <a:xfrm>
            <a:off x="0" y="59436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Conclusion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BECA70-DF53-43B5-A0E4-264A375B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05" y="1522072"/>
            <a:ext cx="6151990" cy="41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4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481</Words>
  <Application>Microsoft Office PowerPoint</Application>
  <PresentationFormat>Grand écran</PresentationFormat>
  <Paragraphs>110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Faganello Nathan</dc:creator>
  <cp:lastModifiedBy>Faganello Nathan</cp:lastModifiedBy>
  <cp:revision>16</cp:revision>
  <dcterms:created xsi:type="dcterms:W3CDTF">2021-03-06T14:40:53Z</dcterms:created>
  <dcterms:modified xsi:type="dcterms:W3CDTF">2021-03-06T20:10:00Z</dcterms:modified>
</cp:coreProperties>
</file>