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notesMasterIdLst>
    <p:notesMasterId r:id="rId6"/>
  </p:notesMasterIdLst>
  <p:sldIdLst>
    <p:sldId id="257" r:id="rId7"/>
    <p:sldId id="260" r:id="rId8"/>
    <p:sldId id="268" r:id="rId9"/>
    <p:sldId id="267" r:id="rId10"/>
    <p:sldId id="266" r:id="rId11"/>
    <p:sldId id="264" r:id="rId12"/>
    <p:sldId id="265" r:id="rId13"/>
    <p:sldId id="263" r:id="rId14"/>
    <p:sldId id="269" r:id="rId15"/>
    <p:sldId id="262" r:id="rId16"/>
  </p:sldIdLst>
  <p:sldSz cx="9144000" cy="51435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722822674" val="1216" revOS="4"/>
      <pr:smFileRevision xmlns:pr="smNativeData" xmlns="smNativeData" dt="1722822674" val="101"/>
      <pr:guideOptions xmlns:pr="smNativeData" xmlns="smNativeData" dt="1722822674" snapToGrid="1" snapToBorders="1"/>
      <pr:pdfExportOpt xmlns:pr="smNativeData" xmlns="smNativeData" dt="1722822674" pagesRangeIndex="1" pagesSelectionIndex="0" qualityIndex="2" embedFonts="2" useJpegs="0" useSubsetFonts="1" useAlpha="1" relativeLinks="0" taggedPdf="0" pane="0" zoom="0" zoomContents="100" layout="0" includeDoc="0" viewFlags="0" openViewer="1" jpegQuality="90" flags="252" layoutIndex="0" exportSlideNames="1" dpi="2" resample="1" name="C:\Users\internauta\Documents\FATEC\Indaiatuba\2024_2\IED-005\01_0508_Apres_Ementa_Metod_Aval_Bibl\01_0508_Apres_Ementa_Metod_Aval_Bibl.pdf" map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>
      <p:cViewPr varScale="1">
        <p:scale>
          <a:sx n="85" d="100"/>
          <a:sy n="85" d="100"/>
        </p:scale>
        <p:origin x="652" y="163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35" d="100"/>
        <a:sy n="35" d="100"/>
      </p:scale>
      <p:origin x="0" y="0"/>
    </p:cViewPr>
  </p:sorterViewPr>
  <p:notesViewPr>
    <p:cSldViewPr>
      <p:cViewPr>
        <p:scale>
          <a:sx n="85" d="100"/>
          <a:sy n="85" d="100"/>
        </p:scale>
        <p:origin x="652" y="163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drawings/_rels/vmlDrawing1.vml.rels><?xml version="1.0" encoding="UTF-8" standalone="yes" ?>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 ?>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 ?>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 ?>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 ?>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 ?>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 ?>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 ?>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 ?>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9.vml.rels><?xml version="1.0" encoding="UTF-8" standalone="yes" ?>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I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AAAAABIEgAA0AIAABAAAAAmAAAACAAAAL+fAAAAAAAA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en-us" sz="1200" cap="none"/>
            </a:lvl1pPr>
            <a:lvl2pPr>
              <a:defRPr lang="pt-br" cap="none"/>
            </a:lvl2pPr>
            <a:lvl3pPr>
              <a:defRPr lang="pt-br" cap="none"/>
            </a:lvl3pPr>
            <a:lvl4pPr>
              <a:defRPr lang="pt-br" cap="none"/>
            </a:lvl4pPr>
            <a:lvl5pPr>
              <a:defRPr lang="pt-br" cap="none"/>
            </a:lvl5pPr>
            <a:lvl6pPr>
              <a:defRPr lang="pt-br" cap="none"/>
            </a:lvl6pPr>
            <a:lvl7pPr>
              <a:defRPr lang="pt-br" cap="none"/>
            </a:lvl7pPr>
            <a:lvl8pPr>
              <a:defRPr lang="pt-br" cap="none"/>
            </a:lvl8pPr>
            <a:lvl9pPr>
              <a:defRPr lang="pt-br" cap="none"/>
            </a:lvl9pPr>
          </a:lstStyle>
          <a:p>
            <a:pPr>
              <a:defRPr lang="pt-br" cap="none"/>
            </a:pPr>
            <a:endParaRPr lang="en-us" cap="none"/>
          </a:p>
        </p:txBody>
      </p:sp>
      <p:sp>
        <p:nvSpPr>
          <p:cNvPr id="3" name="Espaço Reservado para Data 2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AAAAAAuKgAA0AIAABAAAAAmAAAACAAAAL+fAAAAAAAA"/>
              </a:ext>
            </a:extLst>
          </p:cNvSpPr>
          <p:nvPr>
            <p:ph type="dt" idx="10"/>
          </p:nvPr>
        </p:nvSpPr>
        <p:spPr>
          <a:xfrm>
            <a:off x="388493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lang="en-us" sz="1200" cap="none"/>
            </a:lvl1pPr>
            <a:lvl2pPr>
              <a:defRPr lang="pt-br" cap="none"/>
            </a:lvl2pPr>
            <a:lvl3pPr>
              <a:defRPr lang="pt-br" cap="none"/>
            </a:lvl3pPr>
            <a:lvl4pPr>
              <a:defRPr lang="pt-br" cap="none"/>
            </a:lvl4pPr>
            <a:lvl5pPr>
              <a:defRPr lang="pt-br" cap="none"/>
            </a:lvl5pPr>
            <a:lvl6pPr>
              <a:defRPr lang="pt-br" cap="none"/>
            </a:lvl6pPr>
            <a:lvl7pPr>
              <a:defRPr lang="pt-br" cap="none"/>
            </a:lvl7pPr>
            <a:lvl8pPr>
              <a:defRPr lang="pt-br" cap="none"/>
            </a:lvl8pPr>
            <a:lvl9pPr>
              <a:defRPr lang="pt-br" cap="none"/>
            </a:lvl9pPr>
          </a:lstStyle>
          <a:p>
            <a:pPr>
              <a:defRPr lang="pt-br" cap="none"/>
            </a:pPr>
            <a:fld id="{36BE7936-78DB-EB8F-9506-8EDA374863DB}" type="datetime1">
              <a:rPr lang="en-us" cap="none"/>
              <a:t>6/18/2024</a:t>
            </a:fld>
            <a:endParaRPr lang="en-us" cap="none"/>
          </a:p>
        </p:txBody>
      </p:sp>
      <p:sp>
        <p:nvSpPr>
          <p:cNvPr id="4" name="Espaço Reservado para Imagem de Slide 3"/>
          <p:cNvSpPr>
            <a:spLocks noGrp="1" noChangeArrowheads="1"/>
            <a:extLst>
              <a:ext uri="smNativeData">
                <pr:smNativeData xmlns:pr="smNativeData" xmlns="smNativeData" val="SMDATA_15_EjCwZhMAAAAlAAAAZAAAAC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cAADgEAAAoIwAAUBkAABAAAAAmAAAACAAAAL8fAAD/HwAA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pt-br"/>
            </a:pPr>
            <a:endParaRPr lang="en-us" cap="none"/>
          </a:p>
        </p:txBody>
      </p:sp>
      <p:sp>
        <p:nvSpPr>
          <p:cNvPr id="5" name="Espaço Reservado para Anotações 4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8fAAD/HwAA"/>
              </a:ext>
            </a:extLst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pt-br"/>
            </a:pPr>
            <a:r>
              <a:t>Clique para editar o texto mestre</a:t>
            </a:r>
          </a:p>
          <a:p>
            <a:pPr lvl="1">
              <a:defRPr lang="pt-br"/>
            </a:pPr>
            <a:r>
              <a:t>Segundo nível</a:t>
            </a:r>
          </a:p>
          <a:p>
            <a:pPr lvl="2">
              <a:defRPr lang="pt-br"/>
            </a:pPr>
            <a:r>
              <a:t>Terceiro nível</a:t>
            </a:r>
          </a:p>
          <a:p>
            <a:pPr lvl="3">
              <a:defRPr lang="pt-br"/>
            </a:pPr>
            <a:r>
              <a:t>Quarto nível</a:t>
            </a:r>
          </a:p>
          <a:p>
            <a:pPr lvl="4">
              <a:defRPr lang="pt-br"/>
            </a:pPr>
            <a:r>
              <a:t>Quinto nível</a:t>
            </a:r>
            <a:endParaRPr lang="en-us" cap="none"/>
          </a:p>
        </p:txBody>
      </p:sp>
      <p:sp>
        <p:nvSpPr>
          <p:cNvPr id="6" name="Espaço Reservado para Rodapé 5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G41AABIEgAAPjgAABAAAAAmAAAACAAAAL+fAAD/HwAA"/>
              </a:ext>
            </a:extLst>
          </p:cNvSpPr>
          <p:nvPr>
            <p:ph type="ftr" sz="quarter" idx="11"/>
          </p:nvPr>
        </p:nvSpPr>
        <p:spPr>
          <a:xfrm>
            <a:off x="0" y="868553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1200" cap="none"/>
            </a:lvl1pPr>
            <a:lvl2pPr>
              <a:defRPr lang="pt-br" cap="none"/>
            </a:lvl2pPr>
            <a:lvl3pPr>
              <a:defRPr lang="pt-br" cap="none"/>
            </a:lvl3pPr>
            <a:lvl4pPr>
              <a:defRPr lang="pt-br" cap="none"/>
            </a:lvl4pPr>
            <a:lvl5pPr>
              <a:defRPr lang="pt-br" cap="none"/>
            </a:lvl5pPr>
            <a:lvl6pPr>
              <a:defRPr lang="pt-br" cap="none"/>
            </a:lvl6pPr>
            <a:lvl7pPr>
              <a:defRPr lang="pt-br" cap="none"/>
            </a:lvl7pPr>
            <a:lvl8pPr>
              <a:defRPr lang="pt-br" cap="none"/>
            </a:lvl8pPr>
            <a:lvl9pPr>
              <a:defRPr lang="pt-br" cap="none"/>
            </a:lvl9pPr>
          </a:lstStyle>
          <a:p>
            <a:pPr>
              <a:defRPr lang="pt-br" cap="none"/>
            </a:pPr>
            <a:endParaRPr lang="en-us" cap="none"/>
          </a:p>
        </p:txBody>
      </p:sp>
      <p:sp>
        <p:nvSpPr>
          <p:cNvPr id="7" name="Espaço Reservado para Número de Slide 6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PjgAABAAAAAmAAAACAAAAL+fAAD/Hw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en-us" sz="1200" cap="none"/>
            </a:lvl1pPr>
            <a:lvl2pPr>
              <a:defRPr lang="pt-br" cap="none"/>
            </a:lvl2pPr>
            <a:lvl3pPr>
              <a:defRPr lang="pt-br" cap="none"/>
            </a:lvl3pPr>
            <a:lvl4pPr>
              <a:defRPr lang="pt-br" cap="none"/>
            </a:lvl4pPr>
            <a:lvl5pPr>
              <a:defRPr lang="pt-br" cap="none"/>
            </a:lvl5pPr>
            <a:lvl6pPr>
              <a:defRPr lang="pt-br" cap="none"/>
            </a:lvl6pPr>
            <a:lvl7pPr>
              <a:defRPr lang="pt-br" cap="none"/>
            </a:lvl7pPr>
            <a:lvl8pPr>
              <a:defRPr lang="pt-br" cap="none"/>
            </a:lvl8pPr>
            <a:lvl9pPr>
              <a:defRPr lang="pt-br" cap="none"/>
            </a:lvl9pPr>
          </a:lstStyle>
          <a:p>
            <a:pPr>
              <a:defRPr lang="pt-br" cap="none"/>
            </a:pPr>
            <a:fld id="{36BE3242-0CDB-EBC4-9506-FA917C4863AF}" type="slidenum">
              <a:rPr lang="en-us" cap="none"/>
              <a:t>‹nº›</a:t>
            </a:fld>
            <a:endParaRPr lang="en-us" cap="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notesStyle>
</p:notesMaster>
</file>

<file path=ppt/notesSlides/_rels/notesSlide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Relationship Id="rId3" Type="http://schemas.openxmlformats.org/officeDocument/2006/relationships/themeOverride" Target="../theme/themeOverride1.xml"/></Relationships>
</file>

<file path=ppt/notesSlides/notesSlide1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ChangeArrowheads="1"/>
            <a:extLst>
              <a:ext uri="smNativeData">
                <pr:smNativeData xmlns:pr="smNativeData" xmlns="smNativeData" val="SMDATA_15_EjCwZhMAAAAlAAAAZAAAAC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YJwAAUBkAABAAAAAmAAAACAAAAAEOAAAAAAAA"/>
              </a:ext>
            </a:extLst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AEA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>
              <a:defRPr lang="pt-br"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B0L2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NQJAAAINAAAnBAAABAAAAAmAAAACAAAAAEAAAAAAAAA"/>
              </a:ext>
            </a:extLst>
          </p:cNvSpPr>
          <p:nvPr>
            <p:ph type="ctrTitle"/>
          </p:nvPr>
        </p:nvSpPr>
        <p:spPr>
          <a:xfrm>
            <a:off x="685800" y="1597660"/>
            <a:ext cx="7772400" cy="1102360"/>
          </a:xfrm>
        </p:spPr>
        <p:txBody>
          <a:bodyPr/>
          <a:lstStyle/>
          <a:p>
            <a:pPr>
              <a:defRPr lang="pt-br"/>
            </a:pPr>
            <a:r>
              <a:t>Click to edit Master title style</a:t>
            </a:r>
          </a:p>
        </p:txBody>
      </p:sp>
      <p:sp>
        <p:nvSpPr>
          <p:cNvPr id="3" name="Subtítulo 2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s2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gAAO4RAADQLwAABBoAABAAAAAmAAAACAAAAAGAAAAAAAAA"/>
              </a:ext>
            </a:extLst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 lang="pt-br" cap="none">
                <a:solidFill>
                  <a:srgbClr val="8C8C8C"/>
                </a:solidFill>
              </a:defRPr>
            </a:lvl1pPr>
            <a:lvl2pPr marL="457200" indent="0" algn="ctr">
              <a:buNone/>
              <a:defRPr lang="pt-br" cap="none">
                <a:solidFill>
                  <a:srgbClr val="8C8C8C"/>
                </a:solidFill>
              </a:defRPr>
            </a:lvl2pPr>
            <a:lvl3pPr marL="914400" indent="0" algn="ctr">
              <a:buNone/>
              <a:defRPr lang="pt-br" cap="none">
                <a:solidFill>
                  <a:srgbClr val="8C8C8C"/>
                </a:solidFill>
              </a:defRPr>
            </a:lvl3pPr>
            <a:lvl4pPr marL="1371600" indent="0" algn="ctr">
              <a:buNone/>
              <a:defRPr lang="pt-br" cap="none">
                <a:solidFill>
                  <a:srgbClr val="8C8C8C"/>
                </a:solidFill>
              </a:defRPr>
            </a:lvl4pPr>
            <a:lvl5pPr marL="1828800" indent="0" algn="ctr">
              <a:buNone/>
              <a:defRPr lang="pt-br" cap="none">
                <a:solidFill>
                  <a:srgbClr val="8C8C8C"/>
                </a:solidFill>
              </a:defRPr>
            </a:lvl5pPr>
            <a:lvl6pPr marL="2286000" indent="0" algn="ctr">
              <a:buNone/>
              <a:defRPr lang="pt-br" cap="none">
                <a:solidFill>
                  <a:srgbClr val="8C8C8C"/>
                </a:solidFill>
              </a:defRPr>
            </a:lvl6pPr>
            <a:lvl7pPr marL="2743200" indent="0" algn="ctr">
              <a:buNone/>
              <a:defRPr lang="pt-br" cap="none">
                <a:solidFill>
                  <a:srgbClr val="8C8C8C"/>
                </a:solidFill>
              </a:defRPr>
            </a:lvl7pPr>
            <a:lvl8pPr marL="3200400" indent="0" algn="ctr">
              <a:buNone/>
              <a:defRPr lang="pt-br" cap="none">
                <a:solidFill>
                  <a:srgbClr val="8C8C8C"/>
                </a:solidFill>
              </a:defRPr>
            </a:lvl8pPr>
            <a:lvl9pPr marL="3657600" indent="0" algn="ctr">
              <a:buNone/>
              <a:defRPr lang="pt-br" cap="none">
                <a:solidFill>
                  <a:srgbClr val="8C8C8C"/>
                </a:solidFill>
              </a:defRPr>
            </a:lvl9pPr>
          </a:lstStyle>
          <a:p>
            <a:pPr>
              <a:defRPr lang="pt-br"/>
            </a:pPr>
            <a:r>
              <a:t>Click to edit Master subtitle style</a:t>
            </a:r>
          </a:p>
        </p:txBody>
      </p:sp>
      <p:sp>
        <p:nvSpPr>
          <p:cNvPr id="4" name="Espaço Reservado para Data 3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FMdAADwDwAAAh8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pt-br"/>
            </a:pPr>
            <a:fld id="{36BE5968-26DB-EBAF-9506-D0FA17486385}" type="datetime1">
              <a:t/>
            </a:fld>
          </a:p>
        </p:txBody>
      </p:sp>
      <p:sp>
        <p:nvSpPr>
          <p:cNvPr id="5" name="Espaço Reservado para Rodapé 4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FMdAAAIJQAAAh8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pt-br"/>
            </a:pPr>
          </a:p>
        </p:txBody>
      </p:sp>
      <p:sp>
        <p:nvSpPr>
          <p:cNvPr id="6" name="Espaço Reservado para Número de Slide 5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27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FMdAABwNQAAAh8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pt-br"/>
            </a:pPr>
            <a:fld id="{36BE5C6C-22DB-EBAA-9506-D4FF12486381}" type="slidenum">
              <a:t>1</a:t>
            </a:fld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EQBAABwNQAAigY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pt-br"/>
            </a:pPr>
            <a:r>
              <a:t>Click to edit Master title style</a:t>
            </a:r>
          </a:p>
        </p:txBody>
      </p:sp>
      <p:sp>
        <p:nvSpPr>
          <p:cNvPr id="3" name="Espaço Reservado para Texto Vertical 2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Q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GIHAABwNQAARBwAABAAAAAmAAAACAAAAD4Q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pt-br"/>
            </a:pPr>
            <a:r>
              <a:t>Clique para editar os estilos do texto mestre</a:t>
            </a:r>
          </a:p>
          <a:p>
            <a:pPr lvl="1">
              <a:defRPr lang="pt-br"/>
            </a:pPr>
            <a:r>
              <a:t>Second level</a:t>
            </a:r>
          </a:p>
          <a:p>
            <a:pPr lvl="2">
              <a:defRPr lang="pt-br"/>
            </a:pPr>
            <a:r>
              <a:t>Third level</a:t>
            </a:r>
          </a:p>
          <a:p>
            <a:pPr lvl="3">
              <a:defRPr lang="pt-br"/>
            </a:pPr>
            <a:r>
              <a:t>Fourth level</a:t>
            </a:r>
          </a:p>
          <a:p>
            <a:pPr lvl="4">
              <a:defRPr lang="pt-br"/>
            </a:pPr>
            <a:r>
              <a:t>Fifth level</a:t>
            </a:r>
          </a:p>
        </p:txBody>
      </p:sp>
      <p:sp>
        <p:nvSpPr>
          <p:cNvPr id="4" name="Espaço Reservado para Data 3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FMdAADwDwAAAh8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pt-br"/>
            </a:pPr>
            <a:fld id="{36BE62F2-BCDB-EB94-9506-4AC12C48631F}" type="datetime1">
              <a:t>18/06/2024</a:t>
            </a:fld>
          </a:p>
        </p:txBody>
      </p:sp>
      <p:sp>
        <p:nvSpPr>
          <p:cNvPr id="5" name="Espaço Reservado para Rodapé 4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FMdAAAIJQAAAh8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pt-br"/>
            </a:pPr>
          </a:p>
        </p:txBody>
      </p:sp>
      <p:sp>
        <p:nvSpPr>
          <p:cNvPr id="6" name="Espaço Reservado para Número de Slide 5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FMdAABwNQAAAh8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pt-br"/>
            </a:pPr>
            <a:fld id="{36BE1306-48DB-EBE5-9506-BEB05D4863EB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B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CgAAEQBAABwNQAARBwAABAAAAAmAAAACAAAAD8QAAAAAAAA"/>
              </a:ext>
            </a:extLst>
          </p:cNvSpPr>
          <p:nvPr>
            <p:ph type="title"/>
          </p:nvPr>
        </p:nvSpPr>
        <p:spPr>
          <a:xfrm>
            <a:off x="6629400" y="205740"/>
            <a:ext cx="2057400" cy="4389120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pt-br"/>
            </a:pPr>
            <a:r>
              <a:t>Click to edit Master title style</a:t>
            </a:r>
          </a:p>
        </p:txBody>
      </p:sp>
      <p:sp>
        <p:nvSpPr>
          <p:cNvPr id="3" name="Espaço Reservado para Texto Vertical 2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EQBAADYJwAARBwAABAAAAAmAAAACAAAAD8QAAAAAAAA"/>
              </a:ext>
            </a:extLst>
          </p:cNvSpPr>
          <p:nvPr>
            <p:ph idx="1"/>
          </p:nvPr>
        </p:nvSpPr>
        <p:spPr>
          <a:xfrm>
            <a:off x="457200" y="205740"/>
            <a:ext cx="6019800" cy="4389120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pt-br"/>
            </a:pPr>
            <a:r>
              <a:t>Clique para editar os estilos do texto mestre</a:t>
            </a:r>
          </a:p>
          <a:p>
            <a:pPr lvl="1">
              <a:defRPr lang="pt-br"/>
            </a:pPr>
            <a:r>
              <a:t>Second level</a:t>
            </a:r>
          </a:p>
          <a:p>
            <a:pPr lvl="2">
              <a:defRPr lang="pt-br"/>
            </a:pPr>
            <a:r>
              <a:t>Third level</a:t>
            </a:r>
          </a:p>
          <a:p>
            <a:pPr lvl="3">
              <a:defRPr lang="pt-br"/>
            </a:pPr>
            <a:r>
              <a:t>Fourth level</a:t>
            </a:r>
          </a:p>
          <a:p>
            <a:pPr lvl="4">
              <a:defRPr lang="pt-br"/>
            </a:pPr>
            <a:r>
              <a:t>Fifth level</a:t>
            </a:r>
          </a:p>
        </p:txBody>
      </p:sp>
      <p:sp>
        <p:nvSpPr>
          <p:cNvPr id="4" name="Espaço Reservado para Data 3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FMdAADwDwAAAh8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pt-br"/>
            </a:pPr>
            <a:fld id="{36BE5240-0EDB-EBA4-9506-F8F11C4863AD}" type="datetime1">
              <a:t>18/06/2024</a:t>
            </a:fld>
          </a:p>
        </p:txBody>
      </p:sp>
      <p:sp>
        <p:nvSpPr>
          <p:cNvPr id="5" name="Espaço Reservado para Rodapé 4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I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FMdAAAIJQAAAh8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pt-br"/>
            </a:pPr>
          </a:p>
        </p:txBody>
      </p:sp>
      <p:sp>
        <p:nvSpPr>
          <p:cNvPr id="6" name="Espaço Reservado para Número de Slide 5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xCf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FMdAABwNQAAAh8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pt-br"/>
            </a:pPr>
            <a:fld id="{36BE0016-58DB-EBF6-9506-AEA34E4863FB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EQBAABwNQAAigY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pt-br"/>
            </a:pPr>
            <a:r>
              <a:t>Click to edit Master title style</a:t>
            </a:r>
          </a:p>
        </p:txBody>
      </p:sp>
      <p:sp>
        <p:nvSpPr>
          <p:cNvPr id="3" name="Espaço Reservado para Conteúdo 2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27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GIHAABwNQAARBw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pt-br"/>
            </a:pPr>
            <a:r>
              <a:t>Clique para editar os estilos do texto mestre</a:t>
            </a:r>
          </a:p>
          <a:p>
            <a:pPr lvl="1">
              <a:defRPr lang="pt-br"/>
            </a:pPr>
            <a:r>
              <a:t>Second level</a:t>
            </a:r>
          </a:p>
          <a:p>
            <a:pPr lvl="2">
              <a:defRPr lang="pt-br"/>
            </a:pPr>
            <a:r>
              <a:t>Third level</a:t>
            </a:r>
          </a:p>
          <a:p>
            <a:pPr lvl="3">
              <a:defRPr lang="pt-br"/>
            </a:pPr>
            <a:r>
              <a:t>Fourth level</a:t>
            </a:r>
          </a:p>
          <a:p>
            <a:pPr lvl="4">
              <a:defRPr lang="pt-br"/>
            </a:pPr>
            <a:r>
              <a:t>Fifth level</a:t>
            </a:r>
          </a:p>
        </p:txBody>
      </p:sp>
      <p:sp>
        <p:nvSpPr>
          <p:cNvPr id="4" name="Espaço Reservado para Data 3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ZWV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FMdAADwDwAAAh8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pt-br"/>
            </a:pPr>
            <a:fld id="{36BE775B-15DB-EB81-9506-E3D4394863B6}" type="datetime1">
              <a:t/>
            </a:fld>
          </a:p>
        </p:txBody>
      </p:sp>
      <p:sp>
        <p:nvSpPr>
          <p:cNvPr id="5" name="Espaço Reservado para Rodapé 4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27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FMdAAAIJQAAAh8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pt-br"/>
            </a:pPr>
          </a:p>
        </p:txBody>
      </p:sp>
      <p:sp>
        <p:nvSpPr>
          <p:cNvPr id="6" name="Espaço Reservado para Número de Slide 5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B0L2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FMdAABwNQAAAh8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pt-br"/>
            </a:pPr>
            <a:fld id="{36BE4EBD-F3DB-EBB8-9506-05ED00486350}" type="slidenum">
              <a:t>10</a:t>
            </a:fld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FUUAABCNAAAnRoAABAAAAAmAAAACAAAAL2QAAAAAAAA"/>
              </a:ext>
            </a:extLst>
          </p:cNvSpPr>
          <p:nvPr>
            <p:ph type="title"/>
          </p:nvPr>
        </p:nvSpPr>
        <p:spPr>
          <a:xfrm>
            <a:off x="722630" y="3305175"/>
            <a:ext cx="7772400" cy="102108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pt-br" sz="4000" b="1" cap="all"/>
            </a:lvl1pPr>
            <a:lvl2pPr>
              <a:defRPr lang="pt-br" cap="none"/>
            </a:lvl2pPr>
            <a:lvl3pPr>
              <a:defRPr lang="pt-br" cap="none"/>
            </a:lvl3pPr>
            <a:lvl4pPr>
              <a:defRPr lang="pt-br" cap="none"/>
            </a:lvl4pPr>
            <a:lvl5pPr>
              <a:defRPr lang="pt-br" cap="none"/>
            </a:lvl5pPr>
            <a:lvl6pPr>
              <a:defRPr lang="pt-br" cap="none"/>
            </a:lvl6pPr>
            <a:lvl7pPr>
              <a:defRPr lang="pt-br" cap="none"/>
            </a:lvl7pPr>
            <a:lvl8pPr>
              <a:defRPr lang="pt-br" cap="none"/>
            </a:lvl8pPr>
            <a:lvl9pPr>
              <a:defRPr lang="pt-br" cap="none"/>
            </a:lvl9pPr>
          </a:lstStyle>
          <a:p>
            <a:pPr>
              <a:defRPr lang="pt-br"/>
            </a:pPr>
            <a:r>
              <a:t>Click to edit Master title style</a:t>
            </a:r>
          </a:p>
        </p:txBody>
      </p:sp>
      <p:sp>
        <p:nvSpPr>
          <p:cNvPr id="3" name="Espaço Reservado para Texto 2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GkNAABCNAAAVRQAABAAAAAmAAAACAAAAL2QAAAAAAAA"/>
              </a:ext>
            </a:extLst>
          </p:cNvSpPr>
          <p:nvPr>
            <p:ph idx="1"/>
          </p:nvPr>
        </p:nvSpPr>
        <p:spPr>
          <a:xfrm>
            <a:off x="722630" y="2179955"/>
            <a:ext cx="7772400" cy="11252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pt-br" sz="2000" cap="none">
                <a:solidFill>
                  <a:srgbClr val="8C8C8C"/>
                </a:solidFill>
              </a:defRPr>
            </a:lvl1pPr>
            <a:lvl2pPr marL="457200" indent="0">
              <a:buNone/>
              <a:defRPr lang="pt-br" sz="1800" cap="none">
                <a:solidFill>
                  <a:srgbClr val="8C8C8C"/>
                </a:solidFill>
              </a:defRPr>
            </a:lvl2pPr>
            <a:lvl3pPr marL="914400" indent="0">
              <a:buNone/>
              <a:defRPr lang="pt-br" sz="1600" cap="none">
                <a:solidFill>
                  <a:srgbClr val="8C8C8C"/>
                </a:solidFill>
              </a:defRPr>
            </a:lvl3pPr>
            <a:lvl4pPr marL="1371600" indent="0">
              <a:buNone/>
              <a:defRPr lang="pt-br" sz="1400" cap="none">
                <a:solidFill>
                  <a:srgbClr val="8C8C8C"/>
                </a:solidFill>
              </a:defRPr>
            </a:lvl4pPr>
            <a:lvl5pPr marL="1828800" indent="0">
              <a:buNone/>
              <a:defRPr lang="pt-br" sz="1400" cap="none">
                <a:solidFill>
                  <a:srgbClr val="8C8C8C"/>
                </a:solidFill>
              </a:defRPr>
            </a:lvl5pPr>
            <a:lvl6pPr marL="2286000" indent="0">
              <a:buNone/>
              <a:defRPr lang="pt-br" sz="1400" cap="none">
                <a:solidFill>
                  <a:srgbClr val="8C8C8C"/>
                </a:solidFill>
              </a:defRPr>
            </a:lvl6pPr>
            <a:lvl7pPr marL="2743200" indent="0">
              <a:buNone/>
              <a:defRPr lang="pt-br" sz="1400" cap="none">
                <a:solidFill>
                  <a:srgbClr val="8C8C8C"/>
                </a:solidFill>
              </a:defRPr>
            </a:lvl7pPr>
            <a:lvl8pPr marL="3200400" indent="0">
              <a:buNone/>
              <a:defRPr lang="pt-br" sz="1400" cap="none">
                <a:solidFill>
                  <a:srgbClr val="8C8C8C"/>
                </a:solidFill>
              </a:defRPr>
            </a:lvl8pPr>
            <a:lvl9pPr marL="3657600" indent="0">
              <a:buNone/>
              <a:defRPr lang="pt-br" sz="1400" cap="none">
                <a:solidFill>
                  <a:srgbClr val="8C8C8C"/>
                </a:solidFill>
              </a:defRPr>
            </a:lvl9pPr>
          </a:lstStyle>
          <a:p>
            <a:pPr>
              <a:defRPr lang="pt-br"/>
            </a:pPr>
            <a:r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FMdAADwDwAAAh8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pt-br"/>
            </a:pPr>
            <a:fld id="{36BE02AD-E3DB-EBF4-9506-15A14C486340}" type="datetime1">
              <a:t>18/06/2024</a:t>
            </a:fld>
          </a:p>
        </p:txBody>
      </p:sp>
      <p:sp>
        <p:nvSpPr>
          <p:cNvPr id="5" name="Espaço Reservado para Rodapé 4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FMdAAAIJQAAAh8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pt-br"/>
            </a:pPr>
          </a:p>
        </p:txBody>
      </p:sp>
      <p:sp>
        <p:nvSpPr>
          <p:cNvPr id="6" name="Espaço Reservado para Número de Slide 5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rv9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FMdAABwNQAAAh8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pt-br"/>
            </a:pPr>
            <a:fld id="{36BE1337-79DB-EBE5-9506-8FB05D4863DA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W67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EQBAABwNQAAigY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pt-br"/>
            </a:pPr>
            <a:r>
              <a:t>Click to edit Master title style</a:t>
            </a:r>
          </a:p>
        </p:txBody>
      </p:sp>
      <p:sp>
        <p:nvSpPr>
          <p:cNvPr id="3" name="Espaço Reservado para Conteúdo 2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L1+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GIHAACoGwAARBwAABAAAAAmAAAACAAAAAGAAAAAAAAA"/>
              </a:ext>
            </a:extLst>
          </p:cNvSpPr>
          <p:nvPr>
            <p:ph idx="1"/>
          </p:nvPr>
        </p:nvSpPr>
        <p:spPr>
          <a:xfrm>
            <a:off x="457200" y="1200150"/>
            <a:ext cx="4038600" cy="3394710"/>
          </a:xfrm>
        </p:spPr>
        <p:txBody>
          <a:bodyPr/>
          <a:lstStyle>
            <a:lvl1pPr>
              <a:defRPr lang="pt-br" sz="2800" cap="none"/>
            </a:lvl1pPr>
            <a:lvl2pPr>
              <a:defRPr lang="pt-br" sz="2400" cap="none"/>
            </a:lvl2pPr>
            <a:lvl3pPr>
              <a:defRPr lang="pt-br" sz="2000" cap="none"/>
            </a:lvl3pPr>
            <a:lvl4pPr>
              <a:defRPr lang="pt-br" sz="1800" cap="none"/>
            </a:lvl4pPr>
            <a:lvl5pPr>
              <a:defRPr lang="pt-br" sz="1800" cap="none"/>
            </a:lvl5pPr>
            <a:lvl6pPr>
              <a:defRPr lang="pt-br" sz="1800" cap="none"/>
            </a:lvl6pPr>
            <a:lvl7pPr>
              <a:defRPr lang="pt-br" sz="1800" cap="none"/>
            </a:lvl7pPr>
            <a:lvl8pPr>
              <a:defRPr lang="pt-br" sz="1800" cap="none"/>
            </a:lvl8pPr>
            <a:lvl9pPr>
              <a:defRPr lang="pt-br" sz="1800" cap="none"/>
            </a:lvl9pPr>
          </a:lstStyle>
          <a:p>
            <a:pPr>
              <a:defRPr lang="pt-br"/>
            </a:pPr>
            <a:r>
              <a:t>Clique para editar os estilos do texto mestre</a:t>
            </a:r>
          </a:p>
          <a:p>
            <a:pPr lvl="1">
              <a:defRPr lang="pt-br"/>
            </a:pPr>
            <a:r>
              <a:t>Second level</a:t>
            </a:r>
          </a:p>
          <a:p>
            <a:pPr lvl="2">
              <a:defRPr lang="pt-br"/>
            </a:pPr>
            <a:r>
              <a:t>Third level</a:t>
            </a:r>
          </a:p>
          <a:p>
            <a:pPr lvl="3">
              <a:defRPr lang="pt-br"/>
            </a:pPr>
            <a:r>
              <a:t>Fourth level</a:t>
            </a:r>
          </a:p>
          <a:p>
            <a:pPr lvl="4">
              <a:defRPr lang="pt-br"/>
            </a:pPr>
            <a:r>
              <a:t>Fifth level</a:t>
            </a:r>
          </a:p>
        </p:txBody>
      </p:sp>
      <p:sp>
        <p:nvSpPr>
          <p:cNvPr id="4" name="Espaço Reservado para Conteúdo 3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BwAAGIHAABwNQAARBwAABAAAAAmAAAACAAAAAGAAAAAAAAA"/>
              </a:ext>
            </a:extLst>
          </p:cNvSpPr>
          <p:nvPr>
            <p:ph idx="2"/>
          </p:nvPr>
        </p:nvSpPr>
        <p:spPr>
          <a:xfrm>
            <a:off x="4648200" y="1200150"/>
            <a:ext cx="4038600" cy="3394710"/>
          </a:xfrm>
        </p:spPr>
        <p:txBody>
          <a:bodyPr/>
          <a:lstStyle>
            <a:lvl1pPr>
              <a:defRPr lang="pt-br" sz="2800" cap="none"/>
            </a:lvl1pPr>
            <a:lvl2pPr>
              <a:defRPr lang="pt-br" sz="2400" cap="none"/>
            </a:lvl2pPr>
            <a:lvl3pPr>
              <a:defRPr lang="pt-br" sz="2000" cap="none"/>
            </a:lvl3pPr>
            <a:lvl4pPr>
              <a:defRPr lang="pt-br" sz="1800" cap="none"/>
            </a:lvl4pPr>
            <a:lvl5pPr>
              <a:defRPr lang="pt-br" sz="1800" cap="none"/>
            </a:lvl5pPr>
            <a:lvl6pPr>
              <a:defRPr lang="pt-br" sz="1800" cap="none"/>
            </a:lvl6pPr>
            <a:lvl7pPr>
              <a:defRPr lang="pt-br" sz="1800" cap="none"/>
            </a:lvl7pPr>
            <a:lvl8pPr>
              <a:defRPr lang="pt-br" sz="1800" cap="none"/>
            </a:lvl8pPr>
            <a:lvl9pPr>
              <a:defRPr lang="pt-br" sz="1800" cap="none"/>
            </a:lvl9pPr>
          </a:lstStyle>
          <a:p>
            <a:pPr>
              <a:defRPr lang="pt-br"/>
            </a:pPr>
            <a:r>
              <a:t>Clique para editar os estilos do texto mestre</a:t>
            </a:r>
          </a:p>
          <a:p>
            <a:pPr lvl="1">
              <a:defRPr lang="pt-br"/>
            </a:pPr>
            <a:r>
              <a:t>Second level</a:t>
            </a:r>
          </a:p>
          <a:p>
            <a:pPr lvl="2">
              <a:defRPr lang="pt-br"/>
            </a:pPr>
            <a:r>
              <a:t>Third level</a:t>
            </a:r>
          </a:p>
          <a:p>
            <a:pPr lvl="3">
              <a:defRPr lang="pt-br"/>
            </a:pPr>
            <a:r>
              <a:t>Fourth level</a:t>
            </a:r>
          </a:p>
          <a:p>
            <a:pPr lvl="4">
              <a:defRPr lang="pt-br"/>
            </a:pPr>
            <a:r>
              <a:t>Fifth level</a:t>
            </a:r>
          </a:p>
        </p:txBody>
      </p:sp>
      <p:sp>
        <p:nvSpPr>
          <p:cNvPr id="5" name="Espaço Reservado para Data 4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FMdAADwDwAAAh8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pt-br"/>
            </a:pPr>
            <a:fld id="{36BE5057-19DB-EBA6-9506-EFF31E4863BA}" type="datetime1">
              <a:t>18/06/2024</a:t>
            </a:fld>
          </a:p>
        </p:txBody>
      </p:sp>
      <p:sp>
        <p:nvSpPr>
          <p:cNvPr id="6" name="Espaço Reservado para Rodapé 5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FMdAAAIJQAAAh8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pt-br"/>
            </a:pPr>
          </a:p>
        </p:txBody>
      </p:sp>
      <p:sp>
        <p:nvSpPr>
          <p:cNvPr id="7" name="Espaço Reservado para Número de Slide 6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FMdAABwNQAAAh8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pt-br"/>
            </a:pPr>
            <a:fld id="{36BE4D4B-05DB-EBBB-9506-F3EE034863A6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iyb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EQBAABwNQAAigY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pt-br"/>
            </a:pPr>
            <a:r>
              <a:t>Click to edit Master title style</a:t>
            </a:r>
          </a:p>
        </p:txBody>
      </p:sp>
      <p:sp>
        <p:nvSpPr>
          <p:cNvPr id="3" name="Espaço Reservado para Texto 2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UHAACrGwAACAoAABAAAAAmAAAACAAAAL2QAAAAAAAA"/>
              </a:ext>
            </a:extLst>
          </p:cNvSpPr>
          <p:nvPr>
            <p:ph idx="1"/>
          </p:nvPr>
        </p:nvSpPr>
        <p:spPr>
          <a:xfrm>
            <a:off x="457200" y="1151255"/>
            <a:ext cx="4040505" cy="47942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pt-br" sz="2400" b="1" cap="none"/>
            </a:lvl1pPr>
            <a:lvl2pPr marL="457200" indent="0">
              <a:buNone/>
              <a:defRPr lang="pt-br" sz="2000" b="1" cap="none"/>
            </a:lvl2pPr>
            <a:lvl3pPr marL="914400" indent="0">
              <a:buNone/>
              <a:defRPr lang="pt-br" sz="1800" b="1" cap="none"/>
            </a:lvl3pPr>
            <a:lvl4pPr marL="1371600" indent="0">
              <a:buNone/>
              <a:defRPr lang="pt-br" sz="1600" b="1" cap="none"/>
            </a:lvl4pPr>
            <a:lvl5pPr marL="1828800" indent="0">
              <a:buNone/>
              <a:defRPr lang="pt-br" sz="1600" b="1" cap="none"/>
            </a:lvl5pPr>
            <a:lvl6pPr marL="2286000" indent="0">
              <a:buNone/>
              <a:defRPr lang="pt-br" sz="1600" b="1" cap="none"/>
            </a:lvl6pPr>
            <a:lvl7pPr marL="2743200" indent="0">
              <a:buNone/>
              <a:defRPr lang="pt-br" sz="1600" b="1" cap="none"/>
            </a:lvl7pPr>
            <a:lvl8pPr marL="3200400" indent="0">
              <a:buNone/>
              <a:defRPr lang="pt-br" sz="1600" b="1" cap="none"/>
            </a:lvl8pPr>
            <a:lvl9pPr marL="3657600" indent="0">
              <a:buNone/>
              <a:defRPr lang="pt-br" sz="1600" b="1" cap="none"/>
            </a:lvl9pPr>
          </a:lstStyle>
          <a:p>
            <a:pPr>
              <a:defRPr lang="pt-br"/>
            </a:pPr>
            <a:r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k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AgKAACrGwAARBwAABAAAAAmAAAACAAAAAGAAAAAAAAA"/>
              </a:ext>
            </a:extLst>
          </p:cNvSpPr>
          <p:nvPr>
            <p:ph idx="2"/>
          </p:nvPr>
        </p:nvSpPr>
        <p:spPr>
          <a:xfrm>
            <a:off x="457200" y="1630680"/>
            <a:ext cx="4040505" cy="2964180"/>
          </a:xfrm>
        </p:spPr>
        <p:txBody>
          <a:bodyPr/>
          <a:lstStyle>
            <a:lvl1pPr>
              <a:defRPr lang="pt-br" sz="2400" cap="none"/>
            </a:lvl1pPr>
            <a:lvl2pPr>
              <a:defRPr lang="pt-br" sz="2000" cap="none"/>
            </a:lvl2pPr>
            <a:lvl3pPr>
              <a:defRPr lang="pt-br" sz="1800" cap="none"/>
            </a:lvl3pPr>
            <a:lvl4pPr>
              <a:defRPr lang="pt-br" sz="1600" cap="none"/>
            </a:lvl4pPr>
            <a:lvl5pPr>
              <a:defRPr lang="pt-br" sz="1600" cap="none"/>
            </a:lvl5pPr>
            <a:lvl6pPr>
              <a:defRPr lang="pt-br" sz="1600" cap="none"/>
            </a:lvl6pPr>
            <a:lvl7pPr>
              <a:defRPr lang="pt-br" sz="1600" cap="none"/>
            </a:lvl7pPr>
            <a:lvl8pPr>
              <a:defRPr lang="pt-br" sz="1600" cap="none"/>
            </a:lvl8pPr>
            <a:lvl9pPr>
              <a:defRPr lang="pt-br" sz="1600" cap="none"/>
            </a:lvl9pPr>
          </a:lstStyle>
          <a:p>
            <a:pPr>
              <a:defRPr lang="pt-br"/>
            </a:pPr>
            <a:r>
              <a:t>Clique para editar os estilos do texto mestre</a:t>
            </a:r>
          </a:p>
          <a:p>
            <a:pPr lvl="1">
              <a:defRPr lang="pt-br"/>
            </a:pPr>
            <a:r>
              <a:t>Second level</a:t>
            </a:r>
          </a:p>
          <a:p>
            <a:pPr lvl="2">
              <a:defRPr lang="pt-br"/>
            </a:pPr>
            <a:r>
              <a:t>Third level</a:t>
            </a:r>
          </a:p>
          <a:p>
            <a:pPr lvl="3">
              <a:defRPr lang="pt-br"/>
            </a:pPr>
            <a:r>
              <a:t>Fourth level</a:t>
            </a:r>
          </a:p>
          <a:p>
            <a:pPr lvl="4">
              <a:defRPr lang="pt-br"/>
            </a:pPr>
            <a:r>
              <a:t>Fifth level</a:t>
            </a:r>
          </a:p>
        </p:txBody>
      </p:sp>
      <p:sp>
        <p:nvSpPr>
          <p:cNvPr id="5" name="Espaço Reservado para Texto 4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Qzj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xwAABUHAABwNQAACAoAABAAAAAmAAAACAAAAL2QAAAAAAAA"/>
              </a:ext>
            </a:extLst>
          </p:cNvSpPr>
          <p:nvPr>
            <p:ph idx="3"/>
          </p:nvPr>
        </p:nvSpPr>
        <p:spPr>
          <a:xfrm>
            <a:off x="4645025" y="1151255"/>
            <a:ext cx="4041775" cy="47942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pt-br" sz="2400" b="1" cap="none"/>
            </a:lvl1pPr>
            <a:lvl2pPr marL="457200" indent="0">
              <a:buNone/>
              <a:defRPr lang="pt-br" sz="2000" b="1" cap="none"/>
            </a:lvl2pPr>
            <a:lvl3pPr marL="914400" indent="0">
              <a:buNone/>
              <a:defRPr lang="pt-br" sz="1800" b="1" cap="none"/>
            </a:lvl3pPr>
            <a:lvl4pPr marL="1371600" indent="0">
              <a:buNone/>
              <a:defRPr lang="pt-br" sz="1600" b="1" cap="none"/>
            </a:lvl4pPr>
            <a:lvl5pPr marL="1828800" indent="0">
              <a:buNone/>
              <a:defRPr lang="pt-br" sz="1600" b="1" cap="none"/>
            </a:lvl5pPr>
            <a:lvl6pPr marL="2286000" indent="0">
              <a:buNone/>
              <a:defRPr lang="pt-br" sz="1600" b="1" cap="none"/>
            </a:lvl6pPr>
            <a:lvl7pPr marL="2743200" indent="0">
              <a:buNone/>
              <a:defRPr lang="pt-br" sz="1600" b="1" cap="none"/>
            </a:lvl7pPr>
            <a:lvl8pPr marL="3200400" indent="0">
              <a:buNone/>
              <a:defRPr lang="pt-br" sz="1600" b="1" cap="none"/>
            </a:lvl8pPr>
            <a:lvl9pPr marL="3657600" indent="0">
              <a:buNone/>
              <a:defRPr lang="pt-br" sz="1600" b="1" cap="none"/>
            </a:lvl9pPr>
          </a:lstStyle>
          <a:p>
            <a:pPr>
              <a:defRPr lang="pt-br"/>
            </a:pPr>
            <a:r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zbb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xwAAAgKAABwNQAARBwAABAAAAAmAAAACAAAAAGAAAAAAAAA"/>
              </a:ext>
            </a:extLst>
          </p:cNvSpPr>
          <p:nvPr>
            <p:ph idx="4"/>
          </p:nvPr>
        </p:nvSpPr>
        <p:spPr>
          <a:xfrm>
            <a:off x="4645025" y="1630680"/>
            <a:ext cx="4041775" cy="2964180"/>
          </a:xfrm>
        </p:spPr>
        <p:txBody>
          <a:bodyPr/>
          <a:lstStyle>
            <a:lvl1pPr>
              <a:defRPr lang="pt-br" sz="2400" cap="none"/>
            </a:lvl1pPr>
            <a:lvl2pPr>
              <a:defRPr lang="pt-br" sz="2000" cap="none"/>
            </a:lvl2pPr>
            <a:lvl3pPr>
              <a:defRPr lang="pt-br" sz="1800" cap="none"/>
            </a:lvl3pPr>
            <a:lvl4pPr>
              <a:defRPr lang="pt-br" sz="1600" cap="none"/>
            </a:lvl4pPr>
            <a:lvl5pPr>
              <a:defRPr lang="pt-br" sz="1600" cap="none"/>
            </a:lvl5pPr>
            <a:lvl6pPr>
              <a:defRPr lang="pt-br" sz="1600" cap="none"/>
            </a:lvl6pPr>
            <a:lvl7pPr>
              <a:defRPr lang="pt-br" sz="1600" cap="none"/>
            </a:lvl7pPr>
            <a:lvl8pPr>
              <a:defRPr lang="pt-br" sz="1600" cap="none"/>
            </a:lvl8pPr>
            <a:lvl9pPr>
              <a:defRPr lang="pt-br" sz="1600" cap="none"/>
            </a:lvl9pPr>
          </a:lstStyle>
          <a:p>
            <a:pPr>
              <a:defRPr lang="pt-br"/>
            </a:pPr>
            <a:r>
              <a:t>Clique para editar os estilos do texto mestre</a:t>
            </a:r>
          </a:p>
          <a:p>
            <a:pPr lvl="1">
              <a:defRPr lang="pt-br"/>
            </a:pPr>
            <a:r>
              <a:t>Second level</a:t>
            </a:r>
          </a:p>
          <a:p>
            <a:pPr lvl="2">
              <a:defRPr lang="pt-br"/>
            </a:pPr>
            <a:r>
              <a:t>Third level</a:t>
            </a:r>
          </a:p>
          <a:p>
            <a:pPr lvl="3">
              <a:defRPr lang="pt-br"/>
            </a:pPr>
            <a:r>
              <a:t>Fourth level</a:t>
            </a:r>
          </a:p>
          <a:p>
            <a:pPr lvl="4">
              <a:defRPr lang="pt-br"/>
            </a:pPr>
            <a:r>
              <a:t>Fifth level</a:t>
            </a:r>
          </a:p>
        </p:txBody>
      </p:sp>
      <p:sp>
        <p:nvSpPr>
          <p:cNvPr id="7" name="Espaço Reservado para Data 6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gAJ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FMdAADwDwAAAh8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pt-br"/>
            </a:pPr>
            <a:fld id="{36BE5276-38DB-EBA4-9506-CEF11C48639B}" type="datetime1">
              <a:t>18/06/2024</a:t>
            </a:fld>
          </a:p>
        </p:txBody>
      </p:sp>
      <p:sp>
        <p:nvSpPr>
          <p:cNvPr id="8" name="Espaço Reservado para Rodapé 7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t3/w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FMdAAAIJQAAAh8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pt-br"/>
            </a:pPr>
          </a:p>
        </p:txBody>
      </p:sp>
      <p:sp>
        <p:nvSpPr>
          <p:cNvPr id="9" name="Espaço Reservado para Número de Slide 8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A9lw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FMdAABwNQAAAh8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pt-br"/>
            </a:pPr>
            <a:fld id="{36BE0E36-78DB-EBF8-9506-8EAD404863DB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EQBAABwNQAAigY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pt-br"/>
            </a:pPr>
            <a:r>
              <a:t>Click to edit Master title style</a:t>
            </a:r>
          </a:p>
        </p:txBody>
      </p:sp>
      <p:sp>
        <p:nvSpPr>
          <p:cNvPr id="3" name="Espaço Reservado para Data 2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Zd/w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FMdAADwDwAAAh8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pt-br"/>
            </a:pPr>
            <a:fld id="{36BE61A3-EDDB-EB97-9506-1BC22F48634E}" type="datetime1">
              <a:t>18/06/2024</a:t>
            </a:fld>
          </a:p>
        </p:txBody>
      </p:sp>
      <p:sp>
        <p:nvSpPr>
          <p:cNvPr id="4" name="Espaço Reservado para Rodapé 3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FMdAAAIJQAAAh8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pt-br"/>
            </a:pPr>
          </a:p>
        </p:txBody>
      </p:sp>
      <p:sp>
        <p:nvSpPr>
          <p:cNvPr id="5" name="Espaço Reservado para Número de Slide 4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Zd/w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FMdAABwNQAAAh8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pt-br"/>
            </a:pPr>
            <a:fld id="{36BE7110-5EDB-EB87-9506-A8D23F4863FD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s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FMdAADwDwAAAh8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pt-br"/>
            </a:pPr>
            <a:fld id="{36BE5801-4FDB-EBAE-9506-B9FB164863EC}" type="datetime1">
              <a:t>18/06/2024</a:t>
            </a:fld>
          </a:p>
        </p:txBody>
      </p:sp>
      <p:sp>
        <p:nvSpPr>
          <p:cNvPr id="3" name="Espaço Reservado para Rodapé 2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JgG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FMdAAAIJQAAAh8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pt-br"/>
            </a:pPr>
          </a:p>
        </p:txBody>
      </p:sp>
      <p:sp>
        <p:nvSpPr>
          <p:cNvPr id="4" name="Espaço Reservado para Número de Slide 3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FMdAABwNQAAAh8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pt-br"/>
            </a:pPr>
            <a:fld id="{36BE34DD-93DB-EBC2-9506-65977A486330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Q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EIBAABSFQAAnwYAABAAAAAmAAAACAAAAL2QAAAAAAAA"/>
              </a:ext>
            </a:extLst>
          </p:cNvSpPr>
          <p:nvPr>
            <p:ph type="title"/>
          </p:nvPr>
        </p:nvSpPr>
        <p:spPr>
          <a:xfrm>
            <a:off x="457200" y="204470"/>
            <a:ext cx="3008630" cy="87185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pt-br" sz="2000" b="1" cap="none"/>
            </a:lvl1pPr>
            <a:lvl2pPr>
              <a:defRPr lang="pt-br" cap="none"/>
            </a:lvl2pPr>
            <a:lvl3pPr>
              <a:defRPr lang="pt-br" cap="none"/>
            </a:lvl3pPr>
            <a:lvl4pPr>
              <a:defRPr lang="pt-br" cap="none"/>
            </a:lvl4pPr>
            <a:lvl5pPr>
              <a:defRPr lang="pt-br" cap="none"/>
            </a:lvl5pPr>
            <a:lvl6pPr>
              <a:defRPr lang="pt-br" cap="none"/>
            </a:lvl6pPr>
            <a:lvl7pPr>
              <a:defRPr lang="pt-br" cap="none"/>
            </a:lvl7pPr>
            <a:lvl8pPr>
              <a:defRPr lang="pt-br" cap="none"/>
            </a:lvl8pPr>
            <a:lvl9pPr>
              <a:defRPr lang="pt-br" cap="none"/>
            </a:lvl9pPr>
          </a:lstStyle>
          <a:p>
            <a:pPr>
              <a:defRPr lang="pt-br"/>
            </a:pPr>
            <a:r>
              <a:t>Click to edit Master title style</a:t>
            </a:r>
          </a:p>
        </p:txBody>
      </p:sp>
      <p:sp>
        <p:nvSpPr>
          <p:cNvPr id="3" name="Espaço Reservado para Conteúdo 2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/hUAAEIBAABwNQAARBwAABAAAAAmAAAACAAAAAGAAAAAAAAA"/>
              </a:ext>
            </a:extLst>
          </p:cNvSpPr>
          <p:nvPr>
            <p:ph idx="1"/>
          </p:nvPr>
        </p:nvSpPr>
        <p:spPr>
          <a:xfrm>
            <a:off x="3575050" y="204470"/>
            <a:ext cx="5111750" cy="4390390"/>
          </a:xfrm>
        </p:spPr>
        <p:txBody>
          <a:bodyPr/>
          <a:lstStyle>
            <a:lvl1pPr>
              <a:defRPr lang="pt-br" sz="3200" cap="none"/>
            </a:lvl1pPr>
            <a:lvl2pPr>
              <a:defRPr lang="pt-br" sz="2800" cap="none"/>
            </a:lvl2pPr>
            <a:lvl3pPr>
              <a:defRPr lang="pt-br" sz="2400" cap="none"/>
            </a:lvl3pPr>
            <a:lvl4pPr>
              <a:defRPr lang="pt-br" sz="2000" cap="none"/>
            </a:lvl4pPr>
            <a:lvl5pPr>
              <a:defRPr lang="pt-br" sz="2000" cap="none"/>
            </a:lvl5pPr>
            <a:lvl6pPr>
              <a:defRPr lang="pt-br" sz="2000" cap="none"/>
            </a:lvl6pPr>
            <a:lvl7pPr>
              <a:defRPr lang="pt-br" sz="2000" cap="none"/>
            </a:lvl7pPr>
            <a:lvl8pPr>
              <a:defRPr lang="pt-br" sz="2000" cap="none"/>
            </a:lvl8pPr>
            <a:lvl9pPr>
              <a:defRPr lang="pt-br" sz="2000" cap="none"/>
            </a:lvl9pPr>
          </a:lstStyle>
          <a:p>
            <a:pPr>
              <a:defRPr lang="pt-br"/>
            </a:pPr>
            <a:r>
              <a:t>Clique para editar os estilos do texto mestre</a:t>
            </a:r>
          </a:p>
          <a:p>
            <a:pPr lvl="1">
              <a:defRPr lang="pt-br"/>
            </a:pPr>
            <a:r>
              <a:t>Second level</a:t>
            </a:r>
          </a:p>
          <a:p>
            <a:pPr lvl="2">
              <a:defRPr lang="pt-br"/>
            </a:pPr>
            <a:r>
              <a:t>Third level</a:t>
            </a:r>
          </a:p>
          <a:p>
            <a:pPr lvl="3">
              <a:defRPr lang="pt-br"/>
            </a:pPr>
            <a:r>
              <a:t>Fourth level</a:t>
            </a:r>
          </a:p>
          <a:p>
            <a:pPr lvl="4">
              <a:defRPr lang="pt-br"/>
            </a:pPr>
            <a:r>
              <a:t>Fifth level</a:t>
            </a:r>
          </a:p>
        </p:txBody>
      </p:sp>
      <p:sp>
        <p:nvSpPr>
          <p:cNvPr id="4" name="Espaço Reservado para Texto 3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J8GAABSFQAARBwAABAAAAAmAAAACAAAAAGAAAAAAAAA"/>
              </a:ext>
            </a:extLst>
          </p:cNvSpPr>
          <p:nvPr>
            <p:ph idx="2"/>
          </p:nvPr>
        </p:nvSpPr>
        <p:spPr>
          <a:xfrm>
            <a:off x="457200" y="1076325"/>
            <a:ext cx="3008630" cy="3518535"/>
          </a:xfrm>
        </p:spPr>
        <p:txBody>
          <a:bodyPr/>
          <a:lstStyle>
            <a:lvl1pPr marL="0" indent="0">
              <a:buNone/>
              <a:defRPr lang="pt-br" sz="1400" cap="none"/>
            </a:lvl1pPr>
            <a:lvl2pPr marL="457200" indent="0">
              <a:buNone/>
              <a:defRPr lang="pt-br" sz="1200" cap="none"/>
            </a:lvl2pPr>
            <a:lvl3pPr marL="914400" indent="0">
              <a:buNone/>
              <a:defRPr lang="pt-br" sz="1000" cap="none"/>
            </a:lvl3pPr>
            <a:lvl4pPr marL="1371600" indent="0">
              <a:buNone/>
              <a:defRPr lang="pt-br" sz="900" cap="none"/>
            </a:lvl4pPr>
            <a:lvl5pPr marL="1828800" indent="0">
              <a:buNone/>
              <a:defRPr lang="pt-br" sz="900" cap="none"/>
            </a:lvl5pPr>
            <a:lvl6pPr marL="2286000" indent="0">
              <a:buNone/>
              <a:defRPr lang="pt-br" sz="900" cap="none"/>
            </a:lvl6pPr>
            <a:lvl7pPr marL="2743200" indent="0">
              <a:buNone/>
              <a:defRPr lang="pt-br" sz="900" cap="none"/>
            </a:lvl7pPr>
            <a:lvl8pPr marL="3200400" indent="0">
              <a:buNone/>
              <a:defRPr lang="pt-br" sz="900" cap="none"/>
            </a:lvl8pPr>
            <a:lvl9pPr marL="3657600" indent="0">
              <a:buNone/>
              <a:defRPr lang="pt-br" sz="900" cap="none"/>
            </a:lvl9pPr>
          </a:lstStyle>
          <a:p>
            <a:pPr>
              <a:defRPr lang="pt-br"/>
            </a:pPr>
            <a:r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FMdAADwDwAAAh8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pt-br"/>
            </a:pPr>
            <a:fld id="{36BE3013-5DDB-EBC6-9506-AB937E4863FE}" type="datetime1">
              <a:t>18/06/2024</a:t>
            </a:fld>
          </a:p>
        </p:txBody>
      </p:sp>
      <p:sp>
        <p:nvSpPr>
          <p:cNvPr id="6" name="Espaço Reservado para Rodapé 5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FMdAAAIJQAAAh8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pt-br"/>
            </a:pPr>
          </a:p>
        </p:txBody>
      </p:sp>
      <p:sp>
        <p:nvSpPr>
          <p:cNvPr id="7" name="Espaço Reservado para Número de Slide 6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FMdAABwNQAAAh8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pt-br"/>
            </a:pPr>
            <a:fld id="{36BE7632-7CDB-EB80-9506-8AD5384863DF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wsAACYWAADHLAAAwxgAABAAAAAmAAAACAAAAL2QAAAAAAAA"/>
              </a:ext>
            </a:extLst>
          </p:cNvSpPr>
          <p:nvPr>
            <p:ph type="title"/>
          </p:nvPr>
        </p:nvSpPr>
        <p:spPr>
          <a:xfrm>
            <a:off x="1792605" y="3600450"/>
            <a:ext cx="5486400" cy="42481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pt-br" sz="2000" b="1" cap="none"/>
            </a:lvl1pPr>
            <a:lvl2pPr>
              <a:defRPr lang="pt-br" cap="none"/>
            </a:lvl2pPr>
            <a:lvl3pPr>
              <a:defRPr lang="pt-br" cap="none"/>
            </a:lvl3pPr>
            <a:lvl4pPr>
              <a:defRPr lang="pt-br" cap="none"/>
            </a:lvl4pPr>
            <a:lvl5pPr>
              <a:defRPr lang="pt-br" cap="none"/>
            </a:lvl5pPr>
            <a:lvl6pPr>
              <a:defRPr lang="pt-br" cap="none"/>
            </a:lvl6pPr>
            <a:lvl7pPr>
              <a:defRPr lang="pt-br" cap="none"/>
            </a:lvl7pPr>
            <a:lvl8pPr>
              <a:defRPr lang="pt-br" cap="none"/>
            </a:lvl8pPr>
            <a:lvl9pPr>
              <a:defRPr lang="pt-br" cap="none"/>
            </a:lvl9pPr>
          </a:lstStyle>
          <a:p>
            <a:pPr>
              <a:defRPr lang="pt-br"/>
            </a:pPr>
            <a:r>
              <a:t>Click to edit Master title style</a:t>
            </a:r>
          </a:p>
        </p:txBody>
      </p:sp>
      <p:sp>
        <p:nvSpPr>
          <p:cNvPr id="3" name="Espaço Reservado para Imagem 2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wsAANMCAADHLAAAzxUAABAAAAAmAAAACAAAAAGAAAAAAAAA"/>
              </a:ext>
            </a:extLst>
          </p:cNvSpPr>
          <p:nvPr>
            <p:ph type="pic" idx="1"/>
          </p:nvPr>
        </p:nvSpPr>
        <p:spPr>
          <a:xfrm>
            <a:off x="1792605" y="459105"/>
            <a:ext cx="5486400" cy="3086100"/>
          </a:xfrm>
        </p:spPr>
        <p:txBody>
          <a:bodyPr/>
          <a:lstStyle>
            <a:lvl1pPr marL="0" indent="0">
              <a:buNone/>
              <a:defRPr lang="pt-br" sz="3200" cap="none"/>
            </a:lvl1pPr>
            <a:lvl2pPr marL="457200" indent="0">
              <a:buNone/>
              <a:defRPr lang="pt-br" sz="2800" cap="none"/>
            </a:lvl2pPr>
            <a:lvl3pPr marL="914400" indent="0">
              <a:buNone/>
              <a:defRPr lang="pt-br" sz="2400" cap="none"/>
            </a:lvl3pPr>
            <a:lvl4pPr marL="1371600" indent="0">
              <a:buNone/>
              <a:defRPr lang="pt-br" sz="2000" cap="none"/>
            </a:lvl4pPr>
            <a:lvl5pPr marL="1828800" indent="0">
              <a:buNone/>
              <a:defRPr lang="pt-br" sz="2000" cap="none"/>
            </a:lvl5pPr>
            <a:lvl6pPr marL="2286000" indent="0">
              <a:buNone/>
              <a:defRPr lang="pt-br" sz="2000" cap="none"/>
            </a:lvl6pPr>
            <a:lvl7pPr marL="2743200" indent="0">
              <a:buNone/>
              <a:defRPr lang="pt-br" sz="2000" cap="none"/>
            </a:lvl7pPr>
            <a:lvl8pPr marL="3200400" indent="0">
              <a:buNone/>
              <a:defRPr lang="pt-br" sz="2000" cap="none"/>
            </a:lvl8pPr>
            <a:lvl9pPr marL="3657600" indent="0">
              <a:buNone/>
              <a:defRPr lang="pt-br" sz="2000" cap="none"/>
            </a:lvl9pPr>
          </a:lstStyle>
          <a:p>
            <a:pPr>
              <a:defRPr lang="pt-br"/>
            </a:pPr>
          </a:p>
        </p:txBody>
      </p:sp>
      <p:sp>
        <p:nvSpPr>
          <p:cNvPr id="4" name="Espaço Reservado para Texto 3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wsAAMMYAADHLAAAehwAABAAAAAmAAAACAAAAAGAAAAAAAAA"/>
              </a:ext>
            </a:extLst>
          </p:cNvSpPr>
          <p:nvPr>
            <p:ph idx="2"/>
          </p:nvPr>
        </p:nvSpPr>
        <p:spPr>
          <a:xfrm>
            <a:off x="1792605" y="4025265"/>
            <a:ext cx="5486400" cy="603885"/>
          </a:xfrm>
        </p:spPr>
        <p:txBody>
          <a:bodyPr/>
          <a:lstStyle>
            <a:lvl1pPr marL="0" indent="0">
              <a:buNone/>
              <a:defRPr lang="pt-br" sz="1400" cap="none"/>
            </a:lvl1pPr>
            <a:lvl2pPr marL="457200" indent="0">
              <a:buNone/>
              <a:defRPr lang="pt-br" sz="1200" cap="none"/>
            </a:lvl2pPr>
            <a:lvl3pPr marL="914400" indent="0">
              <a:buNone/>
              <a:defRPr lang="pt-br" sz="1000" cap="none"/>
            </a:lvl3pPr>
            <a:lvl4pPr marL="1371600" indent="0">
              <a:buNone/>
              <a:defRPr lang="pt-br" sz="900" cap="none"/>
            </a:lvl4pPr>
            <a:lvl5pPr marL="1828800" indent="0">
              <a:buNone/>
              <a:defRPr lang="pt-br" sz="900" cap="none"/>
            </a:lvl5pPr>
            <a:lvl6pPr marL="2286000" indent="0">
              <a:buNone/>
              <a:defRPr lang="pt-br" sz="900" cap="none"/>
            </a:lvl6pPr>
            <a:lvl7pPr marL="2743200" indent="0">
              <a:buNone/>
              <a:defRPr lang="pt-br" sz="900" cap="none"/>
            </a:lvl7pPr>
            <a:lvl8pPr marL="3200400" indent="0">
              <a:buNone/>
              <a:defRPr lang="pt-br" sz="900" cap="none"/>
            </a:lvl8pPr>
            <a:lvl9pPr marL="3657600" indent="0">
              <a:buNone/>
              <a:defRPr lang="pt-br" sz="900" cap="none"/>
            </a:lvl9pPr>
          </a:lstStyle>
          <a:p>
            <a:pPr>
              <a:defRPr lang="pt-br"/>
            </a:pPr>
            <a:r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FMdAADwDwAAAh8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pt-br"/>
            </a:pPr>
            <a:fld id="{36BE5AA6-E8DB-EBAC-9506-1EF91448634B}" type="datetime1">
              <a:t>18/06/2024</a:t>
            </a:fld>
          </a:p>
        </p:txBody>
      </p:sp>
      <p:sp>
        <p:nvSpPr>
          <p:cNvPr id="6" name="Espaço Reservado para Rodapé 5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FMdAAAIJQAAAh8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pt-br"/>
            </a:pPr>
          </a:p>
        </p:txBody>
      </p:sp>
      <p:sp>
        <p:nvSpPr>
          <p:cNvPr id="7" name="Espaço Reservado para Número de Slide 6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FMdAABwNQAAAh8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pt-br"/>
            </a:pPr>
            <a:fld id="{36BE3276-38DB-EBC4-9506-CE917C48639B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EQBAABwNQAAigYAABAAAAAmAAAACAAAAL8fAAAAAAAA"/>
              </a:ext>
            </a:extLst>
          </p:cNvSpPr>
          <p:nvPr>
            <p:ph type="title"/>
          </p:nvPr>
        </p:nvSpPr>
        <p:spPr>
          <a:xfrm>
            <a:off x="457200" y="205740"/>
            <a:ext cx="8229600" cy="85725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pt-br"/>
            </a:pPr>
            <a:r>
              <a:t>Click to edit Master title style</a:t>
            </a:r>
          </a:p>
        </p:txBody>
      </p:sp>
      <p:sp>
        <p:nvSpPr>
          <p:cNvPr id="3" name="Espaço Reservado para Texto 2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s2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IHAABwNQAARBwAABAAAAAmAAAACAAAAL8fAAAAAAAA"/>
              </a:ext>
            </a:extLst>
          </p:cNvSpPr>
          <p:nvPr>
            <p:ph type="body" idx="1"/>
          </p:nvPr>
        </p:nvSpPr>
        <p:spPr>
          <a:xfrm>
            <a:off x="457200" y="1200150"/>
            <a:ext cx="8229600" cy="339471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pt-br"/>
            </a:pPr>
            <a:r>
              <a:t>Clique para editar os estilos do texto mestre</a:t>
            </a:r>
          </a:p>
          <a:p>
            <a:pPr lvl="1">
              <a:defRPr lang="pt-br"/>
            </a:pPr>
            <a:r>
              <a:t>Second level</a:t>
            </a:r>
          </a:p>
          <a:p>
            <a:pPr lvl="2">
              <a:defRPr lang="pt-br"/>
            </a:pPr>
            <a:r>
              <a:t>Third level</a:t>
            </a:r>
          </a:p>
          <a:p>
            <a:pPr lvl="3">
              <a:defRPr lang="pt-br"/>
            </a:pPr>
            <a:r>
              <a:t>Fourth level</a:t>
            </a:r>
          </a:p>
          <a:p>
            <a:pPr lvl="4">
              <a:defRPr lang="pt-br"/>
            </a:pPr>
            <a:r>
              <a:t>Fifth level</a:t>
            </a:r>
          </a:p>
        </p:txBody>
      </p:sp>
      <p:sp>
        <p:nvSpPr>
          <p:cNvPr id="4" name="Espaço Reservado para Data 3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FMdAADwDwAAAh8AABAAAAAmAAAACAAAAL+fAAAAAAAA"/>
              </a:ext>
            </a:extLst>
          </p:cNvSpPr>
          <p:nvPr>
            <p:ph type="dt" sz="half" idx="2"/>
          </p:nvPr>
        </p:nvSpPr>
        <p:spPr>
          <a:xfrm>
            <a:off x="457200" y="4766945"/>
            <a:ext cx="2133600" cy="27368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pt-br" sz="1200" cap="none">
                <a:solidFill>
                  <a:srgbClr val="8C8C8C"/>
                </a:solidFill>
              </a:defRPr>
            </a:lvl1pPr>
            <a:lvl2pPr>
              <a:defRPr lang="pt-br" cap="none"/>
            </a:lvl2pPr>
            <a:lvl3pPr>
              <a:defRPr lang="pt-br" cap="none"/>
            </a:lvl3pPr>
            <a:lvl4pPr>
              <a:defRPr lang="pt-br" cap="none"/>
            </a:lvl4pPr>
            <a:lvl5pPr>
              <a:defRPr lang="pt-br" cap="none"/>
            </a:lvl5pPr>
            <a:lvl6pPr>
              <a:defRPr lang="pt-br" cap="none"/>
            </a:lvl6pPr>
            <a:lvl7pPr>
              <a:defRPr lang="pt-br" cap="none"/>
            </a:lvl7pPr>
            <a:lvl8pPr>
              <a:defRPr lang="pt-br" cap="none"/>
            </a:lvl8pPr>
            <a:lvl9pPr>
              <a:defRPr lang="pt-br" cap="none"/>
            </a:lvl9pPr>
          </a:lstStyle>
          <a:p>
            <a:pPr>
              <a:defRPr lang="pt-br"/>
            </a:pPr>
            <a:fld id="{36BE1BD2-9CDB-EBED-9506-6AB85548633F}" type="datetime1">
              <a:t/>
            </a:fld>
          </a:p>
        </p:txBody>
      </p:sp>
      <p:sp>
        <p:nvSpPr>
          <p:cNvPr id="5" name="Espaço Reservado para Rodapé 4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BMAAFMdAAAIJQAAAh8AABAAAAAmAAAACAAAAL+fAAAAAAAA"/>
              </a:ext>
            </a:extLst>
          </p:cNvSpPr>
          <p:nvPr>
            <p:ph type="ftr" sz="quarter" idx="3"/>
          </p:nvPr>
        </p:nvSpPr>
        <p:spPr>
          <a:xfrm>
            <a:off x="3124200" y="4766945"/>
            <a:ext cx="2895600" cy="27368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pt-br" sz="1200" cap="none">
                <a:solidFill>
                  <a:srgbClr val="8C8C8C"/>
                </a:solidFill>
              </a:defRPr>
            </a:lvl1pPr>
            <a:lvl2pPr>
              <a:defRPr lang="pt-br" cap="none"/>
            </a:lvl2pPr>
            <a:lvl3pPr>
              <a:defRPr lang="pt-br" cap="none"/>
            </a:lvl3pPr>
            <a:lvl4pPr>
              <a:defRPr lang="pt-br" cap="none"/>
            </a:lvl4pPr>
            <a:lvl5pPr>
              <a:defRPr lang="pt-br" cap="none"/>
            </a:lvl5pPr>
            <a:lvl6pPr>
              <a:defRPr lang="pt-br" cap="none"/>
            </a:lvl6pPr>
            <a:lvl7pPr>
              <a:defRPr lang="pt-br" cap="none"/>
            </a:lvl7pPr>
            <a:lvl8pPr>
              <a:defRPr lang="pt-br" cap="none"/>
            </a:lvl8pPr>
            <a:lvl9pPr>
              <a:defRPr lang="pt-br" cap="none"/>
            </a:lvl9pPr>
          </a:lstStyle>
          <a:p>
            <a:pPr>
              <a:defRPr lang="pt-br"/>
            </a:pPr>
          </a:p>
        </p:txBody>
      </p:sp>
      <p:sp>
        <p:nvSpPr>
          <p:cNvPr id="6" name="Espaço Reservado para Número de Slide 5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CgAAFMdAABwNQAAAh8AABAAAAAmAAAACAAAAL+fAAAAAAAA"/>
              </a:ext>
            </a:extLst>
          </p:cNvSpPr>
          <p:nvPr>
            <p:ph type="sldNum" sz="quarter" idx="4"/>
          </p:nvPr>
        </p:nvSpPr>
        <p:spPr>
          <a:xfrm>
            <a:off x="6553200" y="4766945"/>
            <a:ext cx="2133600" cy="27368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pt-br" sz="1200" cap="none">
                <a:solidFill>
                  <a:srgbClr val="8C8C8C"/>
                </a:solidFill>
              </a:defRPr>
            </a:lvl1pPr>
            <a:lvl2pPr>
              <a:defRPr lang="pt-br" cap="none"/>
            </a:lvl2pPr>
            <a:lvl3pPr>
              <a:defRPr lang="pt-br" cap="none"/>
            </a:lvl3pPr>
            <a:lvl4pPr>
              <a:defRPr lang="pt-br" cap="none"/>
            </a:lvl4pPr>
            <a:lvl5pPr>
              <a:defRPr lang="pt-br" cap="none"/>
            </a:lvl5pPr>
            <a:lvl6pPr>
              <a:defRPr lang="pt-br" cap="none"/>
            </a:lvl6pPr>
            <a:lvl7pPr>
              <a:defRPr lang="pt-br" cap="none"/>
            </a:lvl7pPr>
            <a:lvl8pPr>
              <a:defRPr lang="pt-br" cap="none"/>
            </a:lvl8pPr>
            <a:lvl9pPr>
              <a:defRPr lang="pt-br" cap="none"/>
            </a:lvl9pPr>
          </a:lstStyle>
          <a:p>
            <a:pPr>
              <a:defRPr lang="pt-br"/>
            </a:pPr>
            <a:fld id="{36BE66F5-BBDB-EB90-9506-4DC528486318}" type="slidenum">
              <a:t>10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4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342900" marR="0" indent="-342900" algn="l" defTabSz="914400">
        <a:lnSpc>
          <a:spcPct val="100000"/>
        </a:lnSpc>
        <a:spcBef>
          <a:spcPts val="765"/>
        </a:spcBef>
        <a:spcAft>
          <a:spcPts val="0"/>
        </a:spcAft>
        <a:buClrTx/>
        <a:buSzTx/>
        <a:buFont typeface="Arial" pitchFamily="2" charset="0"/>
        <a:buChar char="•"/>
        <a:tabLst/>
        <a:defRPr lang="pt-br"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742950" marR="0" indent="-285750" algn="l" defTabSz="914400">
        <a:lnSpc>
          <a:spcPct val="100000"/>
        </a:lnSpc>
        <a:spcBef>
          <a:spcPts val="670"/>
        </a:spcBef>
        <a:spcAft>
          <a:spcPts val="0"/>
        </a:spcAft>
        <a:buClrTx/>
        <a:buSzTx/>
        <a:buFont typeface="Arial" pitchFamily="2" charset="0"/>
        <a:buChar char="–"/>
        <a:tabLst/>
        <a:defRPr lang="pt-br"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100000"/>
        </a:lnSpc>
        <a:spcBef>
          <a:spcPts val="575"/>
        </a:spcBef>
        <a:spcAft>
          <a:spcPts val="0"/>
        </a:spcAft>
        <a:buClrTx/>
        <a:buSzTx/>
        <a:buFont typeface="Arial" pitchFamily="2" charset="0"/>
        <a:buChar char="•"/>
        <a:tabLst/>
        <a:defRPr lang="pt-br"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100000"/>
        </a:lnSpc>
        <a:spcBef>
          <a:spcPts val="480"/>
        </a:spcBef>
        <a:spcAft>
          <a:spcPts val="0"/>
        </a:spcAft>
        <a:buClrTx/>
        <a:buSzTx/>
        <a:buFont typeface="Arial" pitchFamily="2" charset="0"/>
        <a:buChar char="–"/>
        <a:tabLst/>
        <a:defRPr lang="pt-br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100000"/>
        </a:lnSpc>
        <a:spcBef>
          <a:spcPts val="480"/>
        </a:spcBef>
        <a:spcAft>
          <a:spcPts val="0"/>
        </a:spcAft>
        <a:buClrTx/>
        <a:buSzTx/>
        <a:buFont typeface="Arial" pitchFamily="2" charset="0"/>
        <a:buChar char="»"/>
        <a:tabLst/>
        <a:defRPr lang="pt-br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pt-br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pt-br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pt-br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pt-br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vmlDrawing" Target="../drawings/vmlDrawing10.vml"/><Relationship Id="rId3" Type="http://schemas.openxmlformats.org/officeDocument/2006/relationships/oleObject" Target="../embeddings/oleObject10.bin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vmlDrawing" Target="../drawings/vmlDrawing2.vml"/><Relationship Id="rId3" Type="http://schemas.openxmlformats.org/officeDocument/2006/relationships/oleObject" Target="../embeddings/oleObject2.bin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vmlDrawing" Target="../drawings/vmlDrawing3.vml"/><Relationship Id="rId3" Type="http://schemas.openxmlformats.org/officeDocument/2006/relationships/oleObject" Target="../embeddings/oleObject3.bin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vmlDrawing" Target="../drawings/vmlDrawing4.vml"/><Relationship Id="rId3" Type="http://schemas.openxmlformats.org/officeDocument/2006/relationships/oleObject" Target="../embeddings/oleObject4.bin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vmlDrawing" Target="../drawings/vmlDrawing5.vml"/><Relationship Id="rId3" Type="http://schemas.openxmlformats.org/officeDocument/2006/relationships/oleObject" Target="../embeddings/oleObject5.bin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vmlDrawing" Target="../drawings/vmlDrawing6.vml"/><Relationship Id="rId3" Type="http://schemas.openxmlformats.org/officeDocument/2006/relationships/oleObject" Target="../embeddings/oleObject6.bin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vmlDrawing" Target="../drawings/vmlDrawing7.vml"/><Relationship Id="rId3" Type="http://schemas.openxmlformats.org/officeDocument/2006/relationships/oleObject" Target="../embeddings/oleObject7.bin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vmlDrawing" Target="../drawings/vmlDrawing8.vml"/><Relationship Id="rId3" Type="http://schemas.openxmlformats.org/officeDocument/2006/relationships/oleObject" Target="../embeddings/oleObject8.bin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vmlDrawing" Target="../drawings/vmlDrawing9.vml"/><Relationship Id="rId3" Type="http://schemas.openxmlformats.org/officeDocument/2006/relationships/oleObject" Target="../embeddings/oleObject9.bin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mAoAABYDAADvKQAAYwgAABAAAAAmAAAACAAAAD0QAAAAAAAA"/>
              </a:ext>
            </a:extLst>
          </p:cNvSpPr>
          <p:nvPr>
            <p:ph type="ctrTitle"/>
          </p:nvPr>
        </p:nvSpPr>
        <p:spPr>
          <a:xfrm>
            <a:off x="1722120" y="501650"/>
            <a:ext cx="5094605" cy="86169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pt-br" sz="2800" cap="none"/>
            </a:pPr>
            <a:r>
              <a:rPr lang="pt-br" cap="none">
                <a:solidFill>
                  <a:srgbClr val="007F00"/>
                </a:solidFill>
              </a:rPr>
              <a:t>Estrutura de Dados IED-005</a:t>
            </a:r>
            <a:br/>
            <a:r>
              <a:rPr lang="pt-br" cap="none">
                <a:solidFill>
                  <a:schemeClr val="accent6"/>
                </a:solidFill>
              </a:rPr>
              <a:t>Apresentações Pessoais</a:t>
            </a:r>
            <a:endParaRPr lang="pt-br" cap="none">
              <a:solidFill>
                <a:schemeClr val="accent6"/>
              </a:solidFill>
            </a:endParaRPr>
          </a:p>
        </p:txBody>
      </p:sp>
      <p:sp>
        <p:nvSpPr>
          <p:cNvPr id="3" name="Subtítulo 2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8gcAACcKAAD/MAAAvRsAABAAAAAmAAAACAAAAD0QAAAAAAAA"/>
              </a:ext>
            </a:extLst>
          </p:cNvSpPr>
          <p:nvPr>
            <p:ph type="subTitle" idx="1"/>
          </p:nvPr>
        </p:nvSpPr>
        <p:spPr>
          <a:xfrm>
            <a:off x="1291590" y="1650365"/>
            <a:ext cx="6673215" cy="285877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marR="0" indent="0" algn="ctr" defTabSz="449580">
              <a:lnSpc>
                <a:spcPct val="80000"/>
              </a:lnSpc>
              <a:spcBef>
                <a:spcPts val="705"/>
              </a:spcBef>
              <a:spcAft>
                <a:spcPts val="0"/>
              </a:spcAft>
              <a:buNone/>
              <a:tabLst/>
              <a:defRPr lang="pt-br" sz="2400" cap="none">
                <a:solidFill>
                  <a:srgbClr val="0000FF"/>
                </a:solidFill>
              </a:defRPr>
            </a:pPr>
            <a:r>
              <a:t>Prof. Me. Argemiro Bevilacqua</a:t>
            </a:r>
          </a:p>
          <a:p>
            <a:pPr marL="0" marR="0" indent="0" algn="ctr" defTabSz="449580">
              <a:lnSpc>
                <a:spcPct val="80000"/>
              </a:lnSpc>
              <a:spcBef>
                <a:spcPts val="705"/>
              </a:spcBef>
              <a:spcAft>
                <a:spcPts val="0"/>
              </a:spcAft>
              <a:buNone/>
              <a:tabLst/>
              <a:defRPr lang="pt-br" sz="2400" cap="none">
                <a:solidFill>
                  <a:srgbClr val="0000FF"/>
                </a:solidFill>
              </a:defRPr>
            </a:pPr>
          </a:p>
          <a:p>
            <a:pPr marL="0" marR="0" indent="0" algn="ctr" defTabSz="449580">
              <a:lnSpc>
                <a:spcPct val="80000"/>
              </a:lnSpc>
              <a:spcBef>
                <a:spcPts val="530"/>
              </a:spcBef>
              <a:spcAft>
                <a:spcPts val="0"/>
              </a:spcAft>
              <a:buNone/>
              <a:tabLst/>
              <a:defRPr lang="pt-br" sz="2000" cap="none">
                <a:solidFill>
                  <a:schemeClr val="tx2"/>
                </a:solidFill>
              </a:defRPr>
            </a:pPr>
            <a:r>
              <a:rPr lang="pt-br" cap="none">
                <a:solidFill>
                  <a:schemeClr val="tx1"/>
                </a:solidFill>
              </a:rPr>
              <a:t>Mestre em Gestão de Redes e Serviços de Telecomunicações</a:t>
            </a:r>
            <a:endParaRPr lang="pt-br" cap="none">
              <a:solidFill>
                <a:schemeClr val="tx1"/>
              </a:solidFill>
            </a:endParaRPr>
          </a:p>
          <a:p>
            <a:pPr marL="0" marR="0" indent="0" algn="ctr" defTabSz="449580">
              <a:lnSpc>
                <a:spcPct val="80000"/>
              </a:lnSpc>
              <a:spcBef>
                <a:spcPts val="530"/>
              </a:spcBef>
              <a:spcAft>
                <a:spcPts val="0"/>
              </a:spcAft>
              <a:buNone/>
              <a:tabLst/>
              <a:defRPr lang="pt-br" sz="2000" cap="none">
                <a:solidFill>
                  <a:schemeClr val="tx2"/>
                </a:solidFill>
              </a:defRPr>
            </a:pPr>
            <a:r>
              <a:rPr lang="pt-br" cap="none">
                <a:solidFill>
                  <a:schemeClr val="tx1"/>
                </a:solidFill>
              </a:rPr>
              <a:t>Bacharel em Análise e Desenvolvimento de Sistemas</a:t>
            </a:r>
            <a:endParaRPr lang="pt-br" cap="none">
              <a:solidFill>
                <a:schemeClr val="tx1"/>
              </a:solidFill>
            </a:endParaRPr>
          </a:p>
          <a:p>
            <a:pPr lvl="4" marL="2171700" marR="0" indent="-342900" algn="l" defTabSz="44958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pt-br" sz="1840" cap="none">
                <a:solidFill>
                  <a:schemeClr val="tx1"/>
                </a:solidFill>
              </a:defRPr>
            </a:pPr>
            <a:r>
              <a:t>Analista de Suporte UNIX e Linux</a:t>
            </a:r>
          </a:p>
          <a:p>
            <a:pPr lvl="4" marL="2171700" marR="0" indent="-342900" algn="l" defTabSz="44958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pt-br" sz="1840" cap="none">
                <a:solidFill>
                  <a:schemeClr val="tx1"/>
                </a:solidFill>
              </a:defRPr>
            </a:pPr>
            <a:r>
              <a:t>Administrador de Redes</a:t>
            </a:r>
          </a:p>
          <a:p>
            <a:pPr lvl="4" marL="2171700" marR="0" indent="-342900" algn="l" defTabSz="44958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pt-br" sz="1840" cap="none">
                <a:solidFill>
                  <a:schemeClr val="tx1"/>
                </a:solidFill>
              </a:defRPr>
            </a:pPr>
            <a:r>
              <a:t>Administrador de Banco de Dados</a:t>
            </a:r>
          </a:p>
          <a:p>
            <a:pPr lvl="4" marL="2171700" marR="0" indent="-342900" algn="l" defTabSz="44958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pt-br" sz="1840" cap="none">
                <a:solidFill>
                  <a:schemeClr val="tx1"/>
                </a:solidFill>
              </a:defRPr>
            </a:pPr>
            <a:r>
              <a:t>Programador</a:t>
            </a:r>
          </a:p>
          <a:p>
            <a:pPr lvl="4" marL="2171700" marR="0" indent="-342900" algn="l" defTabSz="44958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pt-br" sz="1840" cap="none">
                <a:solidFill>
                  <a:schemeClr val="tx1"/>
                </a:solidFill>
              </a:defRPr>
            </a:pPr>
            <a:r>
              <a:t>Professor</a:t>
            </a:r>
          </a:p>
        </p:txBody>
      </p:sp>
      <p:sp>
        <p:nvSpPr>
          <p:cNvPr id="4" name="Espaço Reservado para Número de Slide 4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UCgAAFMdAABwNQAAAh8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pt-br"/>
            </a:pPr>
            <a:fld id="{36BE2DF6-B8DB-EBDB-9506-4E8E6348631B}" type="slidenum">
              <a:rPr lang="pt-br" sz="1400" b="1" cap="none">
                <a:solidFill>
                  <a:schemeClr val="tx1"/>
                </a:solidFill>
              </a:rPr>
              <a:t>1</a:t>
            </a:fld>
            <a:endParaRPr lang="pt-br" sz="1400" b="1" cap="none">
              <a:solidFill>
                <a:schemeClr val="tx1"/>
              </a:solidFill>
            </a:endParaRPr>
          </a:p>
        </p:txBody>
      </p:sp>
      <p:graphicFrame>
        <p:nvGraphicFramePr>
          <p:cNvPr id="5" name="ObjetoOLE1"/>
          <p:cNvGraphicFramePr>
            <a:extLst>
              <a:ext uri="smNativeData">
                <pr:smNativeData xmlns:pr="smNativeData" xmlns="smNativeData" val="SMDATA_17_EjCwZhMAAAAlAAAAMgAAAA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IAAAD3+/cAAAAAAAAAAAAAAAAAAAAAAAAAAABkAAAAZAAAAAEAAAAjAAAABAAAAGQAAAAXAAAAFAAAAAAAAAAAAAAA/38AAP9/AAAAAAAACQAAAAQAAAAAAAAAHgAAAGgAAAAAAAAAAAAAAAAAAAAAAAAAAAAAABAnAAAQJwAAAAAAAAAAAAAAAAAAAAAAAAAAAAAAAAAAAAAAAAAAAAAUAAAAAAAAAMDA/wAAAAAAZAAAADIAAAAAAAAAZAAAAAAAAAB/f38AAA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9/v3ACEAAAAYAAAAFAAAALMrAAAXAwAA2jUAAGMIAAAQAAAAJgAAAAgAAAD//////////w=="/>
              </a:ext>
            </a:extLst>
          </p:cNvGraphicFramePr>
          <p:nvPr/>
        </p:nvGraphicFramePr>
        <p:xfrm>
          <a:off x="7103745" y="502285"/>
          <a:ext cx="1650365" cy="861060"/>
        </p:xfrm>
        <a:graphic>
          <a:graphicData uri="http://schemas.openxmlformats.org/presentationml/2006/ole">
            <p:oleObj spid="_x0000_s1029" name="Paint.Picture" r:id="rId4" imgW="1085850" imgH="571500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DoSlide1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LgYAADsGAADkNAAAIh0AAAAAAAAmAAAACAAAAH1w////////"/>
              </a:ext>
            </a:extLst>
          </p:cNvSpPr>
          <p:nvPr>
            <p:ph type="body" idx="1"/>
          </p:nvPr>
        </p:nvSpPr>
        <p:spPr>
          <a:xfrm>
            <a:off x="1004570" y="1012825"/>
            <a:ext cx="7593330" cy="372300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  <a:defRPr lang="pt-br" sz="1600" cap="none"/>
            </a:pPr>
            <a:r>
              <a:rPr lang="pt-br" sz="2400" cap="none">
                <a:solidFill>
                  <a:srgbClr val="0033CC"/>
                </a:solidFill>
              </a:rPr>
              <a:t>7. Bibliografia complementar</a:t>
            </a:r>
            <a:endParaRPr lang="pt-br" sz="2400" cap="none">
              <a:solidFill>
                <a:srgbClr val="0033CC"/>
              </a:solidFill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2000" cap="none">
                <a:solidFill>
                  <a:srgbClr val="000000"/>
                </a:solidFill>
              </a:defRPr>
            </a:p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2000" cap="none">
                <a:solidFill>
                  <a:srgbClr val="000000"/>
                </a:solidFill>
              </a:defRPr>
            </a:pPr>
            <a:r>
              <a:t>Nota do Prof. Argemiro: A bibliografia que segue, faz-se necessária, uma vez que vamos adotar a linguagem de programação JAVASCRIPT: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2000" cap="none">
                <a:solidFill>
                  <a:srgbClr val="000000"/>
                </a:solidFill>
              </a:defRPr>
            </a:p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2000" cap="none">
                <a:solidFill>
                  <a:srgbClr val="000000"/>
                </a:solidFill>
              </a:defRPr>
            </a:pPr>
            <a:r>
              <a:t>GRONER, Loiane. </a:t>
            </a:r>
            <a:r>
              <a:rPr lang="pt-br" b="1" cap="none"/>
              <a:t>Estruturas de Dados e Algoritmos com JavaScript</a:t>
            </a:r>
            <a:r>
              <a:t>. 2</a:t>
            </a:r>
            <a:r>
              <a:rPr lang="pt-br" cap="none" baseline="30000"/>
              <a:t>a</a:t>
            </a:r>
            <a:r>
              <a:t> ed. São Paulo, 2018.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2000" cap="none">
                <a:solidFill>
                  <a:srgbClr val="000000"/>
                </a:solidFill>
              </a:defRPr>
            </a:p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2000" cap="none">
                <a:solidFill>
                  <a:srgbClr val="000000"/>
                </a:solidFill>
              </a:defRPr>
            </a:pPr>
            <a:r>
              <a:t>FLANAGAM, David. </a:t>
            </a:r>
            <a:r>
              <a:rPr lang="pt-br" b="1" cap="none"/>
              <a:t>JavasSript: O Guia Definitivo</a:t>
            </a:r>
            <a:r>
              <a:t>. 6</a:t>
            </a:r>
            <a:r>
              <a:rPr lang="pt-br" cap="none" baseline="30000"/>
              <a:t>a</a:t>
            </a:r>
            <a:r>
              <a:t> ed. Ed. Porto Alegre, 2013. </a:t>
            </a:r>
            <a:endParaRPr lang="pt-br" sz="1400" cap="none">
              <a:solidFill>
                <a:schemeClr val="tx1"/>
              </a:solidFill>
            </a:endParaRPr>
          </a:p>
        </p:txBody>
      </p:sp>
      <p:sp>
        <p:nvSpPr>
          <p:cNvPr id="3" name="ÁreaNúmeroSlide1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Zd/w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UCgAAFMdAABwNQAAAh8AABAAAAAmAAAACAAAAHxw////////"/>
              </a:ext>
            </a:extLst>
          </p:cNvSpPr>
          <p:nvPr>
            <p:ph type="sldNum" sz="quarter" idx="12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cap="none"/>
            </a:pPr>
            <a:fld id="{36BE2BA7-E9DB-EBDD-9506-1F886548634A}" type="slidenum">
              <a:rPr lang="pt-br" sz="1400" b="1" cap="none">
                <a:solidFill>
                  <a:schemeClr val="tx1"/>
                </a:solidFill>
              </a:rPr>
              <a:t>10</a:t>
            </a:fld>
            <a:endParaRPr lang="pt-br" sz="1400" b="1" cap="none">
              <a:solidFill>
                <a:schemeClr val="tx1"/>
              </a:solidFill>
            </a:endParaRPr>
          </a:p>
        </p:txBody>
      </p:sp>
      <p:sp>
        <p:nvSpPr>
          <p:cNvPr id="4" name="TítuloDoSlide1"/>
          <p:cNvSpPr>
            <a:extLst>
              <a:ext uri="smNativeData">
                <pr:smNativeData xmlns:pr="smNativeData" xmlns="smNativeData" val="SMDATA_15_EjCw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zQwAAEYBAAAaKQAAvQUAABAAAAAmAAAACAAAAP//////////"/>
              </a:ext>
            </a:extLst>
          </p:cNvSpPr>
          <p:nvPr/>
        </p:nvSpPr>
        <p:spPr>
          <a:xfrm>
            <a:off x="2080895" y="207010"/>
            <a:ext cx="4600575" cy="7258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pt-br" sz="2800" cap="none"/>
            </a:pPr>
            <a:r>
              <a:rPr lang="pt-br" cap="none">
                <a:solidFill>
                  <a:srgbClr val="007F00"/>
                </a:solidFill>
              </a:rPr>
              <a:t>Estrutura de Dados IED-005</a:t>
            </a:r>
            <a:endParaRPr lang="pt-br" cap="none">
              <a:solidFill>
                <a:srgbClr val="007F00"/>
              </a:solidFill>
            </a:endParaRPr>
          </a:p>
        </p:txBody>
      </p:sp>
      <p:graphicFrame>
        <p:nvGraphicFramePr>
          <p:cNvPr id="5" name="ObjetoOLE1"/>
          <p:cNvGraphicFramePr>
            <a:extLst>
              <a:ext uri="smNativeData">
                <pr:smNativeData xmlns:pr="smNativeData" xmlns="smNativeData" val="SMDATA_17_EjCwZhMAAAAlAAAAMgAAAA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IAAAD3+/cAAAAAAAAAAAAAAAAAAAAAAAAAAABkAAAAZAAAAAEAAAAjAAAABAAAAGQAAAAXAAAAFAAAAAAAAAAAAAAA/38AAP9/AAAAAAAACQAAAAQAAAAsAAAAHgAAAGgAAAAAAAAAAAAAAAAAAAAAAAAAAAAAABAnAAAQJwAAAAAAAAAAAAAAAAAAAAAAAAAAAAAAAAAAAAAAAAAAAAAUAAAAAAAAAMDA/wAAAAAAZAAAADIAAAAAAAAAZAAAAAAAAAB/f38AAA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9/v3ACEAAAAYAAAAFAAAAEQrAADkAAAAaTUAAC4GAAAQAAAAJgAAAAgAAAD//////////w=="/>
              </a:ext>
            </a:extLst>
          </p:cNvGraphicFramePr>
          <p:nvPr/>
        </p:nvGraphicFramePr>
        <p:xfrm>
          <a:off x="7033260" y="144780"/>
          <a:ext cx="1649095" cy="859790"/>
        </p:xfrm>
        <a:graphic>
          <a:graphicData uri="http://schemas.openxmlformats.org/presentationml/2006/ole">
            <p:oleObj spid="_x0000_s1029" name="Paint.Picture" r:id="rId3" imgW="9753600" imgH="9753600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DoSlide1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hA8AANQIAADvKQAA7RoAABAAAAAmAAAACAAAAAEAAAAAAAAA"/>
              </a:ext>
            </a:extLst>
          </p:cNvSpPr>
          <p:nvPr>
            <p:ph type="body" idx="1"/>
          </p:nvPr>
        </p:nvSpPr>
        <p:spPr>
          <a:xfrm>
            <a:off x="2522220" y="1435100"/>
            <a:ext cx="4294505" cy="2941955"/>
          </a:xfrm>
        </p:spPr>
        <p:txBody>
          <a:bodyPr/>
          <a:lstStyle/>
          <a:p>
            <a:pPr>
              <a:lnSpc>
                <a:spcPct val="100000"/>
              </a:lnSpc>
              <a:buFontTx/>
              <a:buAutoNum type="arabicPeriod"/>
              <a:defRPr lang="pt-br" sz="2000" cap="none"/>
            </a:pPr>
            <a:r>
              <a:rPr lang="pt-br" cap="none">
                <a:solidFill>
                  <a:srgbClr val="0033CC"/>
                </a:solidFill>
              </a:rPr>
              <a:t>Apresentações pessoais</a:t>
            </a:r>
            <a:endParaRPr lang="pt-br" cap="none">
              <a:solidFill>
                <a:srgbClr val="0033CC"/>
              </a:solidFill>
            </a:endParaRPr>
          </a:p>
          <a:p>
            <a:pPr>
              <a:lnSpc>
                <a:spcPct val="100000"/>
              </a:lnSpc>
              <a:buFontTx/>
              <a:buAutoNum type="arabicPeriod"/>
              <a:defRPr lang="pt-br" sz="2000" cap="none"/>
            </a:pPr>
            <a:r>
              <a:rPr lang="pt-br" cap="none">
                <a:solidFill>
                  <a:srgbClr val="0033CC"/>
                </a:solidFill>
              </a:rPr>
              <a:t>Objetivos de aprendizagem	</a:t>
            </a:r>
            <a:endParaRPr lang="pt-br" cap="none">
              <a:solidFill>
                <a:srgbClr val="0033CC"/>
              </a:solidFill>
            </a:endParaRPr>
          </a:p>
          <a:p>
            <a:pPr>
              <a:lnSpc>
                <a:spcPct val="100000"/>
              </a:lnSpc>
              <a:buFontTx/>
              <a:buAutoNum type="arabicPeriod"/>
              <a:defRPr lang="pt-br" sz="2000" cap="none"/>
            </a:pPr>
            <a:r>
              <a:rPr lang="pt-br" cap="none">
                <a:solidFill>
                  <a:srgbClr val="0033CC"/>
                </a:solidFill>
              </a:rPr>
              <a:t>Ementa	</a:t>
            </a:r>
            <a:endParaRPr lang="pt-br" cap="none">
              <a:solidFill>
                <a:srgbClr val="0033CC"/>
              </a:solidFill>
            </a:endParaRPr>
          </a:p>
          <a:p>
            <a:pPr>
              <a:lnSpc>
                <a:spcPct val="100000"/>
              </a:lnSpc>
              <a:buFontTx/>
              <a:buAutoNum type="arabicPeriod"/>
              <a:defRPr lang="pt-br" sz="2000" cap="none"/>
            </a:pPr>
            <a:r>
              <a:rPr lang="pt-br" cap="none">
                <a:solidFill>
                  <a:srgbClr val="0033CC"/>
                </a:solidFill>
              </a:rPr>
              <a:t>Metodologia proposta</a:t>
            </a:r>
            <a:endParaRPr lang="pt-br" cap="none">
              <a:solidFill>
                <a:srgbClr val="0033CC"/>
              </a:solidFill>
            </a:endParaRPr>
          </a:p>
          <a:p>
            <a:pPr>
              <a:lnSpc>
                <a:spcPct val="100000"/>
              </a:lnSpc>
              <a:buFontTx/>
              <a:buAutoNum type="arabicPeriod"/>
              <a:defRPr lang="pt-br" sz="2000" cap="none"/>
            </a:pPr>
            <a:r>
              <a:rPr lang="pt-br" cap="none">
                <a:solidFill>
                  <a:srgbClr val="0033CC"/>
                </a:solidFill>
              </a:rPr>
              <a:t>Instrumentos de avaliação</a:t>
            </a:r>
            <a:endParaRPr lang="pt-br" cap="none">
              <a:solidFill>
                <a:srgbClr val="0033CC"/>
              </a:solidFill>
            </a:endParaRPr>
          </a:p>
          <a:p>
            <a:pPr>
              <a:lnSpc>
                <a:spcPct val="100000"/>
              </a:lnSpc>
              <a:buFontTx/>
              <a:buAutoNum type="arabicPeriod"/>
              <a:defRPr lang="pt-br" sz="1600" cap="none"/>
            </a:pPr>
            <a:r>
              <a:rPr lang="pt-br" sz="2000" cap="none">
                <a:solidFill>
                  <a:srgbClr val="0033CC"/>
                </a:solidFill>
              </a:rPr>
              <a:t>Bibliografia básica</a:t>
            </a:r>
            <a:endParaRPr lang="pt-br" sz="2000" cap="none">
              <a:solidFill>
                <a:srgbClr val="0033CC"/>
              </a:solidFill>
            </a:endParaRPr>
          </a:p>
          <a:p>
            <a:pPr>
              <a:lnSpc>
                <a:spcPct val="100000"/>
              </a:lnSpc>
              <a:buFontTx/>
              <a:buAutoNum type="arabicPeriod"/>
              <a:defRPr lang="pt-br" sz="1600" cap="none"/>
            </a:pPr>
            <a:r>
              <a:rPr lang="pt-br" sz="2000" cap="none">
                <a:solidFill>
                  <a:srgbClr val="0033CC"/>
                </a:solidFill>
              </a:rPr>
              <a:t>Bibliografia complementar	</a:t>
            </a:r>
            <a:endParaRPr lang="pt-br" sz="2000" cap="none">
              <a:solidFill>
                <a:srgbClr val="0033CC"/>
              </a:solidFill>
            </a:endParaRPr>
          </a:p>
        </p:txBody>
      </p:sp>
      <p:sp>
        <p:nvSpPr>
          <p:cNvPr id="3" name="ÁreaNúmeroSlide1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UCgAAFMdAABwNQAAAh8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pt-br"/>
            </a:pPr>
            <a:fld id="{36BE79B1-FFDB-EB8F-9506-09DA3748635C}" type="slidenum">
              <a:rPr lang="pt-br" sz="1400" b="1" cap="none">
                <a:solidFill>
                  <a:schemeClr val="tx1"/>
                </a:solidFill>
              </a:rPr>
              <a:t>2</a:t>
            </a:fld>
            <a:endParaRPr lang="pt-br" sz="1400" b="1" cap="none">
              <a:solidFill>
                <a:schemeClr val="tx1"/>
              </a:solidFill>
            </a:endParaRPr>
          </a:p>
        </p:txBody>
      </p:sp>
      <p:sp>
        <p:nvSpPr>
          <p:cNvPr id="4" name="TítuloDoSlide1"/>
          <p:cNvSpPr>
            <a:extLst>
              <a:ext uri="smNativeData">
                <pr:smNativeData xmlns:pr="smNativeData" xmlns="smNativeData" val="SMDATA_15_EjCw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hwsAAFMBAABgKgAA/wcAABAAAAAmAAAACAAAAP//////////"/>
              </a:ext>
            </a:extLst>
          </p:cNvSpPr>
          <p:nvPr/>
        </p:nvSpPr>
        <p:spPr>
          <a:xfrm>
            <a:off x="1873885" y="215265"/>
            <a:ext cx="5014595" cy="10845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spcBef>
                <a:spcPts val="0"/>
              </a:spcBef>
              <a:defRPr lang="pt-br" sz="2800" cap="none"/>
            </a:pPr>
            <a:r>
              <a:rPr lang="pt-br" cap="none">
                <a:solidFill>
                  <a:srgbClr val="007F00"/>
                </a:solidFill>
              </a:rPr>
              <a:t>Estrutura de Dados IED-005</a:t>
            </a:r>
            <a:endParaRPr lang="pt-br" cap="none">
              <a:solidFill>
                <a:srgbClr val="007F00"/>
              </a:solidFill>
            </a:endParaRPr>
          </a:p>
          <a:p>
            <a:pPr algn="ctr">
              <a:defRPr lang="pt-br" sz="2430" cap="none">
                <a:solidFill>
                  <a:srgbClr val="FC9303"/>
                </a:solidFill>
              </a:defRPr>
            </a:pPr>
            <a:r>
              <a:t>Agenda para Hoje</a:t>
            </a:r>
          </a:p>
        </p:txBody>
      </p:sp>
      <p:graphicFrame>
        <p:nvGraphicFramePr>
          <p:cNvPr id="5" name="ObjetoOLE1"/>
          <p:cNvGraphicFramePr>
            <a:extLst>
              <a:ext uri="smNativeData">
                <pr:smNativeData xmlns:pr="smNativeData" xmlns="smNativeData" val="SMDATA_17_EjCwZhMAAAAlAAAAMgAAAA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IAAAD3+/cAAAAAAAAAAAAAAAAAAAAAAAAAAABkAAAAZAAAAAEAAAAjAAAABAAAAGQAAAAXAAAAFAAAAAAAAAAAAAAA/38AAP9/AAAAAAAACQAAAAQAAAAAAAAAHgAAAGgAAAAAAAAAAAAAAAAAAAAAAAAAAAAAABAnAAAQJwAAAAAAAAAAAAAAAAAAAAAAAAAAAAAAAAAAAAAAAAAAAAAUAAAAAAAAAMDA/wAAAAAAZAAAADIAAAAAAAAAZAAAAAAAAAB/f38AAA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9/v3ACEAAAAYAAAAFAAAAJUsAADEAQAASzYAAKAGAAAQAAAAJgAAAAgAAAD//////////w=="/>
              </a:ext>
            </a:extLst>
          </p:cNvGraphicFramePr>
          <p:nvPr/>
        </p:nvGraphicFramePr>
        <p:xfrm>
          <a:off x="7247255" y="287020"/>
          <a:ext cx="1578610" cy="789940"/>
        </p:xfrm>
        <a:graphic>
          <a:graphicData uri="http://schemas.openxmlformats.org/presentationml/2006/ole">
            <p:oleObj spid="_x0000_s1029" name="Paint.Picture" r:id="rId3" imgW="1038225" imgH="523875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DoSlide1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YAUAAM8HAAAWNAAAPg0AABAAAAAmAAAACAAAAH1w////////"/>
              </a:ext>
            </a:extLst>
          </p:cNvSpPr>
          <p:nvPr>
            <p:ph type="body" idx="1"/>
          </p:nvPr>
        </p:nvSpPr>
        <p:spPr>
          <a:xfrm>
            <a:off x="873760" y="1269365"/>
            <a:ext cx="7593330" cy="88328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  <a:defRPr lang="pt-br" sz="1600" cap="none"/>
            </a:pPr>
            <a:r>
              <a:rPr lang="pt-br" sz="2400" cap="none">
                <a:solidFill>
                  <a:srgbClr val="0033CC"/>
                </a:solidFill>
              </a:rPr>
              <a:t>2. Objetivos de aprendizagem</a:t>
            </a:r>
            <a:endParaRPr lang="pt-br" sz="2400" cap="none">
              <a:solidFill>
                <a:srgbClr val="0033CC"/>
              </a:solidFill>
            </a:endParaRPr>
          </a:p>
          <a:p>
            <a:pPr marL="0" indent="0">
              <a:lnSpc>
                <a:spcPct val="100000"/>
              </a:lnSpc>
              <a:buNone/>
              <a:defRPr lang="pt-br" sz="2000" cap="none"/>
            </a:pPr>
            <a:r>
              <a:t>As competências profissionais desenvolvidas nesta disciplina são:</a:t>
            </a:r>
          </a:p>
          <a:p>
            <a:pPr marL="0" indent="0">
              <a:lnSpc>
                <a:spcPct val="100000"/>
              </a:lnSpc>
              <a:buNone/>
              <a:defRPr lang="pt-br" sz="1800" cap="none">
                <a:solidFill>
                  <a:srgbClr val="000000"/>
                </a:solidFill>
              </a:defRPr>
            </a:pPr>
          </a:p>
          <a:p>
            <a:pPr marL="0" indent="0">
              <a:lnSpc>
                <a:spcPct val="100000"/>
              </a:lnSpc>
              <a:buNone/>
              <a:defRPr lang="pt-br" sz="1800" cap="none"/>
            </a:pPr>
          </a:p>
          <a:p>
            <a:pPr marL="0" indent="0">
              <a:lnSpc>
                <a:spcPct val="100000"/>
              </a:lnSpc>
              <a:buNone/>
              <a:defRPr lang="pt-br" sz="1400" cap="none"/>
            </a:pPr>
          </a:p>
          <a:p>
            <a:pPr marL="0" indent="0">
              <a:lnSpc>
                <a:spcPct val="100000"/>
              </a:lnSpc>
              <a:buNone/>
              <a:defRPr lang="pt-br" sz="1600" cap="none"/>
            </a:pPr>
            <a:endParaRPr lang="pt-br" sz="1400" cap="none"/>
          </a:p>
        </p:txBody>
      </p:sp>
      <p:sp>
        <p:nvSpPr>
          <p:cNvPr id="3" name="ÁreaNúmeroSlide1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Zd/w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UCgAAFMdAABwNQAAAh8AABAAAAAmAAAACAAAAHxw////////"/>
              </a:ext>
            </a:extLst>
          </p:cNvSpPr>
          <p:nvPr>
            <p:ph type="sldNum" sz="quarter" idx="12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cap="none"/>
            </a:pPr>
            <a:fld id="{36BE7E2D-63DB-EB88-9506-95DD304863C0}" type="slidenum">
              <a:rPr lang="pt-br" sz="1400" b="1" cap="none">
                <a:solidFill>
                  <a:schemeClr val="tx1"/>
                </a:solidFill>
              </a:rPr>
              <a:t>3</a:t>
            </a:fld>
            <a:endParaRPr lang="pt-br" sz="1400" b="1" cap="none">
              <a:solidFill>
                <a:schemeClr val="tx1"/>
              </a:solidFill>
            </a:endParaRPr>
          </a:p>
        </p:txBody>
      </p:sp>
      <p:sp>
        <p:nvSpPr>
          <p:cNvPr id="4" name="TítuloDoSlide1"/>
          <p:cNvSpPr>
            <a:extLst>
              <a:ext uri="smNativeData">
                <pr:smNativeData xmlns:pr="smNativeData" xmlns="smNativeData" val="SMDATA_15_EjCw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Pg0AAHICAACLKQAA6QYAABAAAAAmAAAACAAAAP//////////"/>
              </a:ext>
            </a:extLst>
          </p:cNvSpPr>
          <p:nvPr/>
        </p:nvSpPr>
        <p:spPr>
          <a:xfrm>
            <a:off x="2152650" y="397510"/>
            <a:ext cx="4600575" cy="7258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pt-br" sz="2800" cap="none"/>
            </a:pPr>
            <a:r>
              <a:rPr lang="pt-br" cap="none">
                <a:solidFill>
                  <a:srgbClr val="007F00"/>
                </a:solidFill>
              </a:rPr>
              <a:t>Estrutura de Dados IED-005</a:t>
            </a:r>
            <a:endParaRPr lang="pt-br" cap="none">
              <a:solidFill>
                <a:srgbClr val="007F00"/>
              </a:solidFill>
            </a:endParaRPr>
          </a:p>
        </p:txBody>
      </p:sp>
      <p:graphicFrame>
        <p:nvGraphicFramePr>
          <p:cNvPr id="5" name="ObjetoOLE1"/>
          <p:cNvGraphicFramePr>
            <a:extLst>
              <a:ext uri="smNativeData">
                <pr:smNativeData xmlns:pr="smNativeData" xmlns="smNativeData" val="SMDATA_17_EjCwZhMAAAAlAAAAMgAAAA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IAAAD3+/cAAAAAAAAAAAAAAAAAAAAAAAAAAABkAAAAZAAAAAEAAAAjAAAABAAAAGQAAAAXAAAAFAAAAAAAAAAAAAAA/38AAP9/AAAAAAAACQAAAAQAAAAsAAAAHgAAAGgAAAAAAAAAAAAAAAAAAAAAAAAAAAAAABAnAAAQJwAAAAAAAAAAAAAAAAAAAAAAAAAAAAAAAAAAAAAAAAAAAAAUAAAAAAAAAMDA/wAAAAAAZAAAADIAAAAAAAAAZAAAAAAAAAB/f38AAA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9/v3ACEAAAAYAAAAFAAAACYsAADEAQAASzYAAA4HAAAQAAAAJgAAAAgAAAD//////////w=="/>
              </a:ext>
            </a:extLst>
          </p:cNvGraphicFramePr>
          <p:nvPr/>
        </p:nvGraphicFramePr>
        <p:xfrm>
          <a:off x="7176770" y="287020"/>
          <a:ext cx="1649095" cy="859790"/>
        </p:xfrm>
        <a:graphic>
          <a:graphicData uri="http://schemas.openxmlformats.org/presentationml/2006/ole">
            <p:oleObj spid="_x0000_s1029" name="Paint.Picture" r:id="rId3" imgW="1085850" imgH="571500" progId="Paint.Picture">
              <p:embed/>
            </p:oleObj>
          </a:graphicData>
        </a:graphic>
      </p:graphicFrame>
      <p:sp>
        <p:nvSpPr>
          <p:cNvPr id="6" name="CaixaTexto2"/>
          <p:cNvSpPr txBox="1">
            <a:extLst>
              <a:ext uri="smNativeData">
                <pr:smNativeData xmlns:pr="smNativeData" xmlns="smNativeData" val="SMDATA_15_EjCwZ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NwI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PQ0AAHEPAADKLgAAoRUAABAgAAAmAAAACAAAAP//////////"/>
              </a:ext>
            </a:extLst>
          </p:cNvSpPr>
          <p:nvPr/>
        </p:nvSpPr>
        <p:spPr>
          <a:xfrm>
            <a:off x="2152015" y="2510155"/>
            <a:ext cx="5454015" cy="10058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marL="0" indent="0">
              <a:lnSpc>
                <a:spcPct val="100000"/>
              </a:lnSpc>
              <a:buNone/>
              <a:defRPr lang="pt-br" sz="2000" cap="none">
                <a:solidFill>
                  <a:schemeClr val="hlink"/>
                </a:solidFill>
              </a:defRPr>
            </a:pPr>
            <a:r>
              <a:t>Empregar estruturas de dados adequadas para o desenvolvimento de software para atender a diversidade de projetos e plataformas.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DoSlide1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QgcAACQIAACiMQAAsxsAABAAAAAmAAAACAAAAH1w////////"/>
              </a:ext>
            </a:extLst>
          </p:cNvSpPr>
          <p:nvPr>
            <p:ph type="body" idx="1"/>
          </p:nvPr>
        </p:nvSpPr>
        <p:spPr>
          <a:xfrm>
            <a:off x="1179830" y="1323340"/>
            <a:ext cx="6888480" cy="317944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  <a:defRPr lang="pt-br" sz="1600" cap="none"/>
            </a:pPr>
            <a:r>
              <a:rPr lang="pt-br" sz="2400" cap="none">
                <a:solidFill>
                  <a:srgbClr val="0033CC"/>
                </a:solidFill>
              </a:rPr>
              <a:t>2. Objetivos de aprendizagem</a:t>
            </a:r>
            <a:endParaRPr lang="pt-br" sz="2400" cap="none">
              <a:solidFill>
                <a:srgbClr val="0033CC"/>
              </a:solidFill>
            </a:endParaRPr>
          </a:p>
          <a:p>
            <a:pPr lvl="2" marL="228600" marR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"/>
              <a:tabLst/>
              <a:defRPr lang="pt-br" sz="1800" cap="none">
                <a:solidFill>
                  <a:srgbClr val="000000"/>
                </a:solidFill>
              </a:defRPr>
            </a:pPr>
          </a:p>
          <a:p>
            <a:pPr lvl="2" marL="228600" marR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"/>
              <a:tabLst/>
              <a:defRPr lang="pt-br" sz="1800" cap="none">
                <a:solidFill>
                  <a:srgbClr val="000000"/>
                </a:solidFill>
              </a:defRPr>
            </a:pPr>
            <a:r>
              <a:t>Entender e criar algoritmos de nível não-elementar.</a:t>
            </a:r>
          </a:p>
          <a:p>
            <a:pPr lvl="2" marL="228600" marR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"/>
              <a:tabLst/>
              <a:defRPr lang="pt-br" sz="1800" cap="none">
                <a:solidFill>
                  <a:srgbClr val="000000"/>
                </a:solidFill>
              </a:defRPr>
            </a:pPr>
            <a:r>
              <a:t>Compreender e utilizar estruturas de dados lineares na resolução de problemas.</a:t>
            </a:r>
          </a:p>
          <a:p>
            <a:pPr lvl="2" marL="228600" marR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"/>
              <a:tabLst/>
              <a:defRPr lang="pt-br" sz="1800" cap="none">
                <a:solidFill>
                  <a:srgbClr val="000000"/>
                </a:solidFill>
              </a:defRPr>
            </a:pPr>
            <a:r>
              <a:t>Compreender e simular o funcionamento de algoritmos de ordenação.</a:t>
            </a:r>
          </a:p>
          <a:p>
            <a:pPr lvl="2" marL="228600" marR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"/>
              <a:tabLst/>
              <a:defRPr lang="pt-br" sz="1800" cap="none">
                <a:solidFill>
                  <a:srgbClr val="000000"/>
                </a:solidFill>
              </a:defRPr>
            </a:pPr>
            <a:r>
              <a:t>Entender e criar aplicações de busca sequencial e busca binária.</a:t>
            </a:r>
          </a:p>
          <a:p>
            <a:pPr lvl="2" marL="228600" marR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"/>
              <a:tabLst/>
              <a:defRPr lang="pt-br" sz="1800" cap="none">
                <a:solidFill>
                  <a:srgbClr val="000000"/>
                </a:solidFill>
              </a:defRPr>
            </a:pPr>
            <a:r>
              <a:t>Utilizar as técnicas de resolução de problemas no desenvolvimento de programas.</a:t>
            </a:r>
            <a:endParaRPr lang="pt-br" sz="1400" cap="none">
              <a:solidFill>
                <a:schemeClr val="tx1"/>
              </a:solidFill>
            </a:endParaRPr>
          </a:p>
        </p:txBody>
      </p:sp>
      <p:sp>
        <p:nvSpPr>
          <p:cNvPr id="3" name="ÁreaNúmeroSlide1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Zd/w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UCgAAFMdAABwNQAAAh8AABAAAAAmAAAACAAAAHxw////////"/>
              </a:ext>
            </a:extLst>
          </p:cNvSpPr>
          <p:nvPr>
            <p:ph type="sldNum" sz="quarter" idx="12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cap="none"/>
            </a:pPr>
            <a:fld id="{36BE2894-DADB-EBDE-9506-2C8B66486379}" type="slidenum">
              <a:rPr lang="pt-br" sz="1400" b="1" cap="none">
                <a:solidFill>
                  <a:schemeClr val="tx1"/>
                </a:solidFill>
              </a:rPr>
              <a:t>4</a:t>
            </a:fld>
            <a:endParaRPr lang="pt-br" sz="1400" b="1" cap="none">
              <a:solidFill>
                <a:schemeClr val="tx1"/>
              </a:solidFill>
            </a:endParaRPr>
          </a:p>
        </p:txBody>
      </p:sp>
      <p:sp>
        <p:nvSpPr>
          <p:cNvPr id="4" name="TítuloDoSlide1"/>
          <p:cNvSpPr>
            <a:extLst>
              <a:ext uri="smNativeData">
                <pr:smNativeData xmlns:pr="smNativeData" xmlns="smNativeData" val="SMDATA_15_EjCw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dgwAAHICAADDKAAA6QYAABAAAAAmAAAACAAAAP//////////"/>
              </a:ext>
            </a:extLst>
          </p:cNvSpPr>
          <p:nvPr/>
        </p:nvSpPr>
        <p:spPr>
          <a:xfrm>
            <a:off x="2025650" y="397510"/>
            <a:ext cx="4600575" cy="7258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pt-br" sz="2800" cap="none"/>
            </a:pPr>
            <a:r>
              <a:rPr lang="pt-br" cap="none">
                <a:solidFill>
                  <a:srgbClr val="007F00"/>
                </a:solidFill>
              </a:rPr>
              <a:t>Estrutura de Dados IED-005</a:t>
            </a:r>
            <a:endParaRPr lang="pt-br" cap="none">
              <a:solidFill>
                <a:srgbClr val="007F00"/>
              </a:solidFill>
            </a:endParaRPr>
          </a:p>
        </p:txBody>
      </p:sp>
      <p:graphicFrame>
        <p:nvGraphicFramePr>
          <p:cNvPr id="5" name="ObjetoOLE1"/>
          <p:cNvGraphicFramePr>
            <a:extLst>
              <a:ext uri="smNativeData">
                <pr:smNativeData xmlns:pr="smNativeData" xmlns="smNativeData" val="SMDATA_17_EjCwZhMAAAAlAAAAMgAAAA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IAAAD3+/cAAAAAAAAAAAAAAAAAAAAAAAAAAABkAAAAZAAAAAEAAAAjAAAABAAAAGQAAAAXAAAAFAAAAAAAAAAAAAAA/38AAP9/AAAAAAAACQAAAAQAAAAsAAAAHgAAAGgAAAAAAAAAAAAAAAAAAAAAAAAAAAAAABAnAAAQJwAAAAAAAAAAAAAAAAAAAAAAAAAAAAAAAAAAAAAAAAAAAAAUAAAAAAAAAMDA/wAAAAAAZAAAADIAAAAAAAAAZAAAAAAAAAB/f38AAA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9/v3ACEAAAAYAAAAFAAAACYsAADEAQAASzYAAA4HAAAQAAAAJgAAAAgAAAD//////////w=="/>
              </a:ext>
            </a:extLst>
          </p:cNvGraphicFramePr>
          <p:nvPr/>
        </p:nvGraphicFramePr>
        <p:xfrm>
          <a:off x="7176770" y="287020"/>
          <a:ext cx="1649095" cy="859790"/>
        </p:xfrm>
        <a:graphic>
          <a:graphicData uri="http://schemas.openxmlformats.org/presentationml/2006/ole">
            <p:oleObj spid="_x0000_s1029" name="Paint.Picture" r:id="rId3" imgW="1085850" imgH="571500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DoSlide1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xAUAABAHAAB6NAAAdRsAABAAAAAmAAAACAAAAH1w////////"/>
              </a:ext>
            </a:extLst>
          </p:cNvSpPr>
          <p:nvPr>
            <p:ph type="body" idx="1"/>
          </p:nvPr>
        </p:nvSpPr>
        <p:spPr>
          <a:xfrm>
            <a:off x="937260" y="1148080"/>
            <a:ext cx="7593330" cy="331533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  <a:defRPr lang="pt-br" sz="1600" cap="none"/>
            </a:pPr>
            <a:r>
              <a:rPr lang="pt-br" sz="2400" cap="none">
                <a:solidFill>
                  <a:srgbClr val="0033CC"/>
                </a:solidFill>
              </a:rPr>
              <a:t>3. Ementa</a:t>
            </a:r>
            <a:endParaRPr lang="pt-br" sz="2400" cap="none">
              <a:solidFill>
                <a:srgbClr val="0033CC"/>
              </a:solidFill>
            </a:endParaRPr>
          </a:p>
          <a:p>
            <a:pPr lvl="1" marR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"/>
              <a:tabLst/>
              <a:defRPr lang="pt-br" sz="2000" cap="none">
                <a:solidFill>
                  <a:srgbClr val="000000"/>
                </a:solidFill>
              </a:defRPr>
            </a:pPr>
            <a:r>
              <a:t>Alocação dinâmica de memória e ponteiros;</a:t>
            </a:r>
          </a:p>
          <a:p>
            <a:pPr lvl="1" marR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"/>
              <a:tabLst/>
              <a:defRPr lang="pt-br" sz="2000" cap="none">
                <a:solidFill>
                  <a:srgbClr val="000000"/>
                </a:solidFill>
              </a:defRPr>
            </a:pPr>
            <a:r>
              <a:t>Operações com arquivos em disco; </a:t>
            </a:r>
          </a:p>
          <a:p>
            <a:pPr lvl="1" marR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"/>
              <a:tabLst/>
              <a:defRPr lang="pt-br" sz="2000" cap="none">
                <a:solidFill>
                  <a:srgbClr val="000000"/>
                </a:solidFill>
              </a:defRPr>
            </a:pPr>
            <a:r>
              <a:t>Introdução à notação assintótica;</a:t>
            </a:r>
          </a:p>
          <a:p>
            <a:pPr lvl="1" marR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"/>
              <a:tabLst/>
              <a:defRPr lang="pt-br" sz="2000" cap="none">
                <a:solidFill>
                  <a:srgbClr val="000000"/>
                </a:solidFill>
              </a:defRPr>
            </a:pPr>
            <a:r>
              <a:t>Tipos abstratos de dados: conceitos, operações, representações, manipulação, listas, pilhas e filas. </a:t>
            </a:r>
          </a:p>
          <a:p>
            <a:pPr lvl="1" marR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"/>
              <a:tabLst/>
              <a:defRPr lang="pt-br" sz="2000" cap="none">
                <a:solidFill>
                  <a:srgbClr val="000000"/>
                </a:solidFill>
              </a:defRPr>
            </a:pPr>
            <a:r>
              <a:t>Estruturas de representação de grafos (matriz de adjacência e de incidência). </a:t>
            </a:r>
          </a:p>
          <a:p>
            <a:pPr lvl="1" marR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"/>
              <a:tabLst/>
              <a:defRPr lang="pt-br" sz="2000" cap="none">
                <a:solidFill>
                  <a:srgbClr val="000000"/>
                </a:solidFill>
              </a:defRPr>
            </a:pPr>
            <a:r>
              <a:t>Estruturas para representação de árvores. </a:t>
            </a:r>
          </a:p>
          <a:p>
            <a:pPr lvl="1" marR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"/>
              <a:tabLst/>
              <a:defRPr lang="pt-br" sz="2000" cap="none">
                <a:solidFill>
                  <a:srgbClr val="000000"/>
                </a:solidFill>
              </a:defRPr>
            </a:pPr>
            <a:r>
              <a:t>Árvores binárias e suas aplicações.</a:t>
            </a:r>
            <a:endParaRPr lang="pt-br" sz="1400" cap="none">
              <a:solidFill>
                <a:schemeClr val="tx1"/>
              </a:solidFill>
            </a:endParaRPr>
          </a:p>
        </p:txBody>
      </p:sp>
      <p:sp>
        <p:nvSpPr>
          <p:cNvPr id="3" name="ÁreaNúmeroSlide1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Zd/w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UCgAAFMdAABwNQAAAh8AABAAAAAmAAAACAAAAHxw////////"/>
              </a:ext>
            </a:extLst>
          </p:cNvSpPr>
          <p:nvPr>
            <p:ph type="sldNum" sz="quarter" idx="12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cap="none"/>
            </a:pPr>
            <a:fld id="{36BE2927-69DB-EBDF-9506-9F8A674863CA}" type="slidenum">
              <a:rPr lang="pt-br" sz="1400" b="1" cap="none">
                <a:solidFill>
                  <a:schemeClr val="tx1"/>
                </a:solidFill>
              </a:rPr>
              <a:t>5</a:t>
            </a:fld>
            <a:endParaRPr lang="pt-br" sz="1400" b="1" cap="none">
              <a:solidFill>
                <a:schemeClr val="tx1"/>
              </a:solidFill>
            </a:endParaRPr>
          </a:p>
        </p:txBody>
      </p:sp>
      <p:sp>
        <p:nvSpPr>
          <p:cNvPr id="4" name="TítuloDoSlide1"/>
          <p:cNvSpPr>
            <a:extLst>
              <a:ext uri="smNativeData">
                <pr:smNativeData xmlns:pr="smNativeData" xmlns="smNativeData" val="SMDATA_15_EjCw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Pg0AALcBAACLKQAALgYAABAAAAAmAAAACAAAAP//////////"/>
              </a:ext>
            </a:extLst>
          </p:cNvSpPr>
          <p:nvPr/>
        </p:nvSpPr>
        <p:spPr>
          <a:xfrm>
            <a:off x="2152650" y="278765"/>
            <a:ext cx="4600575" cy="7258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pt-br" sz="2800" cap="none"/>
            </a:pPr>
            <a:r>
              <a:rPr lang="pt-br" cap="none">
                <a:solidFill>
                  <a:srgbClr val="007F00"/>
                </a:solidFill>
              </a:rPr>
              <a:t>Estrutura de Dados IED-005</a:t>
            </a:r>
            <a:endParaRPr lang="pt-br" cap="none">
              <a:solidFill>
                <a:srgbClr val="007F00"/>
              </a:solidFill>
            </a:endParaRPr>
          </a:p>
        </p:txBody>
      </p:sp>
      <p:graphicFrame>
        <p:nvGraphicFramePr>
          <p:cNvPr id="5" name="ObjetoOLE1"/>
          <p:cNvGraphicFramePr>
            <a:extLst>
              <a:ext uri="smNativeData">
                <pr:smNativeData xmlns:pr="smNativeData" xmlns="smNativeData" val="SMDATA_17_EjCwZhMAAAAlAAAAMgAAAA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IAAAD3+/cAAAAAAAAAAAAAAAAAAAAAAAAAAABkAAAAZAAAAAEAAAAjAAAABAAAAGQAAAAXAAAAFAAAAAAAAAAAAAAA/38AAP9/AAAAAAAACQAAAAQAAAAsAAAAHgAAAGgAAAAAAAAAAAAAAAAAAAAAAAAAAAAAABAnAAAQJwAAAAAAAAAAAAAAAAAAAAAAAAAAAAAAAAAAAAAAAAAAAAAUAAAAAAAAAMDA/wAAAAAAZAAAADIAAAAAAAAAZAAAAAAAAAB/f38AAA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9/v3ACEAAAAYAAAAFAAAACYsAADEAQAASzYAAA4HAAAQAAAAJgAAAAgAAAD//////////w=="/>
              </a:ext>
            </a:extLst>
          </p:cNvGraphicFramePr>
          <p:nvPr/>
        </p:nvGraphicFramePr>
        <p:xfrm>
          <a:off x="7176770" y="287020"/>
          <a:ext cx="1649095" cy="859790"/>
        </p:xfrm>
        <a:graphic>
          <a:graphicData uri="http://schemas.openxmlformats.org/presentationml/2006/ole">
            <p:oleObj spid="_x0000_s1029" name="Paint.Picture" r:id="rId3" imgW="1085850" imgH="571500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DoSlide1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LgYAANQIAAD4NAAATBkAABAAAAAmAAAACAAAAH1w////////"/>
              </a:ext>
            </a:extLst>
          </p:cNvSpPr>
          <p:nvPr>
            <p:ph type="body" idx="1"/>
          </p:nvPr>
        </p:nvSpPr>
        <p:spPr>
          <a:xfrm>
            <a:off x="1004570" y="1435100"/>
            <a:ext cx="7606030" cy="267716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  <a:defRPr lang="pt-br" sz="1600" cap="none"/>
            </a:pPr>
            <a:r>
              <a:rPr lang="pt-br" sz="2400" cap="none">
                <a:solidFill>
                  <a:srgbClr val="0033CC"/>
                </a:solidFill>
              </a:rPr>
              <a:t>4. Metodologia Proposta</a:t>
            </a:r>
            <a:endParaRPr lang="pt-br" sz="2400" cap="none">
              <a:solidFill>
                <a:srgbClr val="0033CC"/>
              </a:solidFill>
            </a:endParaRPr>
          </a:p>
          <a:p>
            <a:pPr marL="0" indent="0">
              <a:lnSpc>
                <a:spcPct val="100000"/>
              </a:lnSpc>
              <a:buNone/>
              <a:defRPr lang="pt-br" sz="1400" cap="none"/>
            </a:p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2000" cap="none">
                <a:solidFill>
                  <a:srgbClr val="000000"/>
                </a:solidFill>
              </a:defRPr>
            </a:pPr>
            <a:r>
              <a:t>Aulas expositivas seguidas de práticas em laboratório de informática. Aprendizagem baseada em projetos e problemas. 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2000" cap="none">
                <a:solidFill>
                  <a:srgbClr val="000000"/>
                </a:solidFill>
              </a:defRPr>
            </a:p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2000" cap="none">
                <a:solidFill>
                  <a:srgbClr val="000000"/>
                </a:solidFill>
              </a:defRPr>
            </a:pPr>
            <a:r>
              <a:t>Trabalho em equipes de codificação para implementação das soluções aos problemas propostos.</a:t>
            </a:r>
          </a:p>
        </p:txBody>
      </p:sp>
      <p:sp>
        <p:nvSpPr>
          <p:cNvPr id="3" name="ÁreaNúmeroSlide1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Zd/w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UCgAAFMdAABwNQAAAh8AABAAAAAmAAAACAAAAHxw////////"/>
              </a:ext>
            </a:extLst>
          </p:cNvSpPr>
          <p:nvPr>
            <p:ph type="sldNum" sz="quarter" idx="12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cap="none"/>
            </a:pPr>
            <a:fld id="{36BE299A-D4DB-EBDF-9506-228A67486377}" type="slidenum">
              <a:rPr lang="pt-br" sz="1400" b="1" cap="none">
                <a:solidFill>
                  <a:schemeClr val="tx1"/>
                </a:solidFill>
              </a:rPr>
              <a:t>6</a:t>
            </a:fld>
            <a:endParaRPr lang="pt-br" sz="1400" b="1" cap="none">
              <a:solidFill>
                <a:schemeClr val="tx1"/>
              </a:solidFill>
            </a:endParaRPr>
          </a:p>
        </p:txBody>
      </p:sp>
      <p:sp>
        <p:nvSpPr>
          <p:cNvPr id="4" name="TítuloDoSlide1"/>
          <p:cNvSpPr>
            <a:extLst>
              <a:ext uri="smNativeData">
                <pr:smNativeData xmlns:pr="smNativeData" xmlns="smNativeData" val="SMDATA_15_EjCw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Pg0AAHICAACLKQAA6QYAABAAAAAmAAAACAAAAP//////////"/>
              </a:ext>
            </a:extLst>
          </p:cNvSpPr>
          <p:nvPr/>
        </p:nvSpPr>
        <p:spPr>
          <a:xfrm>
            <a:off x="2152650" y="397510"/>
            <a:ext cx="4600575" cy="7258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pt-br" sz="2800" cap="none"/>
            </a:pPr>
            <a:r>
              <a:rPr lang="pt-br" cap="none">
                <a:solidFill>
                  <a:srgbClr val="007F00"/>
                </a:solidFill>
              </a:rPr>
              <a:t>Estrutura de Dados IED-005</a:t>
            </a:r>
            <a:endParaRPr lang="pt-br" cap="none">
              <a:solidFill>
                <a:srgbClr val="007F00"/>
              </a:solidFill>
            </a:endParaRPr>
          </a:p>
        </p:txBody>
      </p:sp>
      <p:graphicFrame>
        <p:nvGraphicFramePr>
          <p:cNvPr id="5" name="ObjetoOLE1"/>
          <p:cNvGraphicFramePr>
            <a:extLst>
              <a:ext uri="smNativeData">
                <pr:smNativeData xmlns:pr="smNativeData" xmlns="smNativeData" val="SMDATA_17_EjCwZhMAAAAlAAAAMgAAAA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IAAAD3+/cAAAAAAAAAAAAAAAAAAAAAAAAAAABkAAAAZAAAAAEAAAAjAAAABAAAAGQAAAAXAAAAFAAAAAAAAAAAAAAA/38AAP9/AAAAAAAACQAAAAQAAAAsAAAAHgAAAGgAAAAAAAAAAAAAAAAAAAAAAAAAAAAAABAnAAAQJwAAAAAAAAAAAAAAAAAAAAAAAAAAAAAAAAAAAAAAAAAAAAAUAAAAAAAAAMDA/wAAAAAAZAAAADIAAAAAAAAAZAAAAAAAAAB/f38AAA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9/v3ACEAAAAYAAAAFAAAACYsAADEAQAASzYAAA4HAAAQAAAAJgAAAAgAAAD//////////w=="/>
              </a:ext>
            </a:extLst>
          </p:cNvGraphicFramePr>
          <p:nvPr/>
        </p:nvGraphicFramePr>
        <p:xfrm>
          <a:off x="7176770" y="287020"/>
          <a:ext cx="1649095" cy="859790"/>
        </p:xfrm>
        <a:graphic>
          <a:graphicData uri="http://schemas.openxmlformats.org/presentationml/2006/ole">
            <p:oleObj spid="_x0000_s1029" name="Paint.Picture" r:id="rId3" imgW="1085850" imgH="571500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DoSlide1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QUAAPIHAACHNAAAiBcAABAAAAAmAAAACAAAAH1w////////"/>
              </a:ext>
            </a:extLst>
          </p:cNvSpPr>
          <p:nvPr>
            <p:ph type="body" idx="1"/>
          </p:nvPr>
        </p:nvSpPr>
        <p:spPr>
          <a:xfrm>
            <a:off x="945515" y="1291590"/>
            <a:ext cx="7593330" cy="253365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  <a:defRPr lang="pt-br" sz="1600" cap="none"/>
            </a:pPr>
            <a:r>
              <a:rPr lang="pt-br" sz="2400" cap="none">
                <a:solidFill>
                  <a:srgbClr val="0033CC"/>
                </a:solidFill>
              </a:rPr>
              <a:t>5. Instrumentos de avaliação</a:t>
            </a:r>
            <a:endParaRPr lang="pt-br" sz="2400" cap="none">
              <a:solidFill>
                <a:srgbClr val="0033CC"/>
              </a:solidFill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2000" cap="none">
                <a:solidFill>
                  <a:srgbClr val="000000"/>
                </a:solidFill>
              </a:defRPr>
            </a:p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2000" cap="none">
                <a:solidFill>
                  <a:srgbClr val="000000"/>
                </a:solidFill>
              </a:defRPr>
            </a:pPr>
            <a:r>
              <a:rPr lang="pt-br" b="1" cap="none"/>
              <a:t>Avaliação Formativa</a:t>
            </a:r>
            <a:r>
              <a:t>: Exercícios para prática. Análise e resolução de problemas acompanhado de rubrica de avaliação.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2000" cap="none">
                <a:solidFill>
                  <a:srgbClr val="000000"/>
                </a:solidFill>
              </a:defRPr>
            </a:p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2000" cap="none">
                <a:solidFill>
                  <a:srgbClr val="000000"/>
                </a:solidFill>
              </a:defRPr>
            </a:pPr>
            <a:r>
              <a:rPr lang="pt-br" b="1" cap="none"/>
              <a:t>Avaliação Somativa:</a:t>
            </a:r>
            <a:r>
              <a:t> Provas. Projetos. Avaliação em pares. Desafios de Programação e Trabalhos Interdisciplinares.</a:t>
            </a:r>
          </a:p>
          <a:p>
            <a:pPr marL="0" indent="0">
              <a:lnSpc>
                <a:spcPct val="100000"/>
              </a:lnSpc>
              <a:buNone/>
              <a:defRPr lang="pt-br" sz="1600" cap="none"/>
            </a:pPr>
            <a:endParaRPr lang="pt-br" sz="1400" cap="none"/>
          </a:p>
        </p:txBody>
      </p:sp>
      <p:sp>
        <p:nvSpPr>
          <p:cNvPr id="3" name="ÁreaNúmeroSlide1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Zd/w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UCgAAFMdAABwNQAAAh8AABAAAAAmAAAACAAAAHxw////////"/>
              </a:ext>
            </a:extLst>
          </p:cNvSpPr>
          <p:nvPr>
            <p:ph type="sldNum" sz="quarter" idx="12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cap="none"/>
            </a:pPr>
            <a:fld id="{36BE2A1D-53DB-EBDC-9506-A589644863F0}" type="slidenum">
              <a:rPr lang="pt-br" sz="1400" b="1" cap="none">
                <a:solidFill>
                  <a:schemeClr val="tx1"/>
                </a:solidFill>
              </a:rPr>
              <a:t>7</a:t>
            </a:fld>
            <a:endParaRPr lang="pt-br" sz="1400" b="1" cap="none">
              <a:solidFill>
                <a:schemeClr val="tx1"/>
              </a:solidFill>
            </a:endParaRPr>
          </a:p>
        </p:txBody>
      </p:sp>
      <p:sp>
        <p:nvSpPr>
          <p:cNvPr id="4" name="TítuloDoSlide1"/>
          <p:cNvSpPr>
            <a:extLst>
              <a:ext uri="smNativeData">
                <pr:smNativeData xmlns:pr="smNativeData" xmlns="smNativeData" val="SMDATA_15_EjCw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Pg0AAHICAACLKQAA6QYAABAAAAAmAAAACAAAAP//////////"/>
              </a:ext>
            </a:extLst>
          </p:cNvSpPr>
          <p:nvPr/>
        </p:nvSpPr>
        <p:spPr>
          <a:xfrm>
            <a:off x="2152650" y="397510"/>
            <a:ext cx="4600575" cy="7258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pt-br" sz="2800" cap="none"/>
            </a:pPr>
            <a:r>
              <a:rPr lang="pt-br" cap="none">
                <a:solidFill>
                  <a:srgbClr val="007F00"/>
                </a:solidFill>
              </a:rPr>
              <a:t>Estrutura de Dados IED-005</a:t>
            </a:r>
            <a:endParaRPr lang="pt-br" cap="none">
              <a:solidFill>
                <a:srgbClr val="007F00"/>
              </a:solidFill>
            </a:endParaRPr>
          </a:p>
        </p:txBody>
      </p:sp>
      <p:graphicFrame>
        <p:nvGraphicFramePr>
          <p:cNvPr id="5" name="ObjetoOLE1"/>
          <p:cNvGraphicFramePr>
            <a:extLst>
              <a:ext uri="smNativeData">
                <pr:smNativeData xmlns:pr="smNativeData" xmlns="smNativeData" val="SMDATA_17_EjCwZhMAAAAlAAAAMgAAAA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IAAAD3+/cAAAAAAAAAAAAAAAAAAAAAAAAAAABkAAAAZAAAAAEAAAAjAAAABAAAAGQAAAAXAAAAFAAAAAAAAAAAAAAA/38AAP9/AAAAAAAACQAAAAQAAAAsAAAAHgAAAGgAAAAAAAAAAAAAAAAAAAAAAAAAAAAAABAnAAAQJwAAAAAAAAAAAAAAAAAAAAAAAAAAAAAAAAAAAAAAAAAAAAAUAAAAAAAAAMDA/wAAAAAAZAAAADIAAAAAAAAAZAAAAAAAAAB/f38AAA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9/v3ACEAAAAYAAAAFAAAACYsAADEAQAASzYAAA4HAAAQAAAAJgAAAAgAAAD//////////w=="/>
              </a:ext>
            </a:extLst>
          </p:cNvGraphicFramePr>
          <p:nvPr/>
        </p:nvGraphicFramePr>
        <p:xfrm>
          <a:off x="7176770" y="287020"/>
          <a:ext cx="1649095" cy="859790"/>
        </p:xfrm>
        <a:graphic>
          <a:graphicData uri="http://schemas.openxmlformats.org/presentationml/2006/ole">
            <p:oleObj spid="_x0000_s1029" name="Paint.Picture" r:id="rId3" imgW="1085850" imgH="571500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DoSlide1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agQAALEIAABLNgAAEhYAABAAAAAmAAAACAAAAH1w////////"/>
              </a:ext>
            </a:extLst>
          </p:cNvSpPr>
          <p:nvPr>
            <p:ph type="body" idx="1"/>
          </p:nvPr>
        </p:nvSpPr>
        <p:spPr>
          <a:xfrm>
            <a:off x="717550" y="1412875"/>
            <a:ext cx="8108315" cy="217487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  <a:defRPr lang="pt-br" sz="1600" cap="none"/>
            </a:pPr>
            <a:r>
              <a:rPr lang="pt-br" sz="2400" cap="none">
                <a:solidFill>
                  <a:srgbClr val="0033CC"/>
                </a:solidFill>
              </a:rPr>
              <a:t>6. Bibliografia básica</a:t>
            </a:r>
            <a:endParaRPr lang="pt-br" sz="2400" cap="none">
              <a:solidFill>
                <a:srgbClr val="0033CC"/>
              </a:solidFill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2000" cap="none">
                <a:solidFill>
                  <a:srgbClr val="000000"/>
                </a:solidFill>
              </a:defRPr>
            </a:pPr>
            <a:r>
              <a:t>ASCENCIO, A. F. G. </a:t>
            </a:r>
            <a:r>
              <a:rPr lang="pt-br" b="1" cap="none"/>
              <a:t>Estruturas de Dados</a:t>
            </a:r>
            <a:r>
              <a:t>. São Paulo: Pearson Brasil, 2011.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2000" cap="none">
                <a:solidFill>
                  <a:srgbClr val="000000"/>
                </a:solidFill>
              </a:defRPr>
            </a:pPr>
            <a:r>
              <a:t>EDELWEISS, N; GALANTE, R. </a:t>
            </a:r>
            <a:r>
              <a:rPr lang="pt-br" b="1" cap="none"/>
              <a:t>Estruturas de Dados</a:t>
            </a:r>
            <a:r>
              <a:t>. Porto Alegre: Bookman, 2009.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2000" cap="none">
                <a:solidFill>
                  <a:srgbClr val="000000"/>
                </a:solidFill>
              </a:defRPr>
            </a:pPr>
            <a:r>
              <a:t>PEREIRA, S. L. </a:t>
            </a:r>
            <a:r>
              <a:rPr lang="pt-br" b="1" cap="none"/>
              <a:t>Estruturas de dados fundamentais: </a:t>
            </a:r>
            <a:r>
              <a:t>Conceitos e Aplicações. São Paulo: Érica, 2009.</a:t>
            </a:r>
            <a:endParaRPr lang="pt-br" sz="1400" cap="none">
              <a:solidFill>
                <a:schemeClr val="tx1"/>
              </a:solidFill>
            </a:endParaRPr>
          </a:p>
        </p:txBody>
      </p:sp>
      <p:sp>
        <p:nvSpPr>
          <p:cNvPr id="3" name="ÁreaNúmeroSlide1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Zd/w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UCgAAFMdAABwNQAAAh8AABAAAAAmAAAACAAAAHxw////////"/>
              </a:ext>
            </a:extLst>
          </p:cNvSpPr>
          <p:nvPr>
            <p:ph type="sldNum" sz="quarter" idx="12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cap="none"/>
            </a:pPr>
            <a:fld id="{36BE2A70-3EDB-EBDC-9506-C8896448639D}" type="slidenum">
              <a:rPr lang="pt-br" sz="1400" b="1" cap="none">
                <a:solidFill>
                  <a:schemeClr val="tx1"/>
                </a:solidFill>
              </a:rPr>
              <a:t>8</a:t>
            </a:fld>
            <a:endParaRPr lang="pt-br" sz="1400" b="1" cap="none">
              <a:solidFill>
                <a:schemeClr val="tx1"/>
              </a:solidFill>
            </a:endParaRPr>
          </a:p>
        </p:txBody>
      </p:sp>
      <p:sp>
        <p:nvSpPr>
          <p:cNvPr id="4" name="TítuloDoSlide1"/>
          <p:cNvSpPr>
            <a:extLst>
              <a:ext uri="smNativeData">
                <pr:smNativeData xmlns:pr="smNativeData" xmlns="smNativeData" val="SMDATA_15_EjCw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Pg0AAHICAACLKQAA6QYAABAAAAAmAAAACAAAAP//////////"/>
              </a:ext>
            </a:extLst>
          </p:cNvSpPr>
          <p:nvPr/>
        </p:nvSpPr>
        <p:spPr>
          <a:xfrm>
            <a:off x="2152650" y="397510"/>
            <a:ext cx="4600575" cy="7258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pt-br" sz="2800" cap="none"/>
            </a:pPr>
            <a:r>
              <a:rPr lang="pt-br" cap="none">
                <a:solidFill>
                  <a:srgbClr val="007F00"/>
                </a:solidFill>
              </a:rPr>
              <a:t>Estrutura de Dados IED-005</a:t>
            </a:r>
            <a:endParaRPr lang="pt-br" cap="none">
              <a:solidFill>
                <a:srgbClr val="007F00"/>
              </a:solidFill>
            </a:endParaRPr>
          </a:p>
        </p:txBody>
      </p:sp>
      <p:graphicFrame>
        <p:nvGraphicFramePr>
          <p:cNvPr id="5" name="ObjetoOLE1"/>
          <p:cNvGraphicFramePr>
            <a:extLst>
              <a:ext uri="smNativeData">
                <pr:smNativeData xmlns:pr="smNativeData" xmlns="smNativeData" val="SMDATA_17_EjCwZhMAAAAlAAAAMgAAAA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IAAAD3+/cAAAAAAAAAAAAAAAAAAAAAAAAAAABkAAAAZAAAAAEAAAAjAAAABAAAAGQAAAAXAAAAFAAAAAAAAAAAAAAA/38AAP9/AAAAAAAACQAAAAQAAAAsAAAAHgAAAGgAAAAAAAAAAAAAAAAAAAAAAAAAAAAAABAnAAAQJwAAAAAAAAAAAAAAAAAAAAAAAAAAAAAAAAAAAAAAAAAAAAAUAAAAAAAAAMDA/wAAAAAAZAAAADIAAAAAAAAAZAAAAAAAAAB/f38AAA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9/v3ACEAAAAYAAAAFAAAACYsAADEAQAASzYAAA4HAAAQAAAAJgAAAAgAAAD//////////w=="/>
              </a:ext>
            </a:extLst>
          </p:cNvGraphicFramePr>
          <p:nvPr/>
        </p:nvGraphicFramePr>
        <p:xfrm>
          <a:off x="7176770" y="287020"/>
          <a:ext cx="1649095" cy="859790"/>
        </p:xfrm>
        <a:graphic>
          <a:graphicData uri="http://schemas.openxmlformats.org/presentationml/2006/ole">
            <p:oleObj spid="_x0000_s1029" name="Paint.Picture" r:id="rId3" imgW="9753600" imgH="9753600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DoSlide1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LgYAADsGAADkNAAAdR4AABAAAAAmAAAACAAAAH1w////////"/>
              </a:ext>
            </a:extLst>
          </p:cNvSpPr>
          <p:nvPr>
            <p:ph type="body" idx="1"/>
          </p:nvPr>
        </p:nvSpPr>
        <p:spPr>
          <a:xfrm>
            <a:off x="1004570" y="1012825"/>
            <a:ext cx="7593330" cy="393827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  <a:defRPr lang="pt-br" sz="1600" cap="none"/>
            </a:pPr>
            <a:r>
              <a:rPr lang="pt-br" sz="2400" cap="none">
                <a:solidFill>
                  <a:srgbClr val="0033CC"/>
                </a:solidFill>
              </a:rPr>
              <a:t>7. Bibliografia complementar</a:t>
            </a:r>
            <a:endParaRPr lang="pt-br" sz="2400" cap="none">
              <a:solidFill>
                <a:srgbClr val="0033CC"/>
              </a:solidFill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2000" cap="none">
                <a:solidFill>
                  <a:srgbClr val="000000"/>
                </a:solidFill>
              </a:defRPr>
            </a:pPr>
            <a:r>
              <a:t>CORMEN, T. H. et al. </a:t>
            </a:r>
            <a:r>
              <a:rPr lang="pt-br" b="1" cap="none"/>
              <a:t>Algoritmos</a:t>
            </a:r>
            <a:r>
              <a:t>. Rio de Janeiro: Campus, 2012.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2000" cap="none">
                <a:solidFill>
                  <a:srgbClr val="000000"/>
                </a:solidFill>
              </a:defRPr>
            </a:pPr>
            <a:r>
              <a:t>EDELWEISS, N.; GALANTE, R. </a:t>
            </a:r>
            <a:r>
              <a:rPr lang="pt-br" b="1" cap="none"/>
              <a:t>Estruturas de Dados. </a:t>
            </a:r>
            <a:r>
              <a:t>Série: Livros Didáticos Informática UFRGS. Volume 18. Porto Alegre: Bookman. 2008.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2000" cap="none">
                <a:solidFill>
                  <a:srgbClr val="000000"/>
                </a:solidFill>
              </a:defRPr>
            </a:pPr>
            <a:r>
              <a:t>GOODRICH, M. T.; TAMASSIA, R. </a:t>
            </a:r>
            <a:r>
              <a:rPr lang="pt-br" b="1" cap="none"/>
              <a:t>Estruturas de Dados &amp; Algoritmos em Java. </a:t>
            </a:r>
            <a:r>
              <a:t>5 ed. Porto Alegre: Bookman. 2013.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2000" cap="none">
                <a:solidFill>
                  <a:srgbClr val="000000"/>
                </a:solidFill>
              </a:defRPr>
            </a:pPr>
            <a:r>
              <a:t>KOFFMANN, E. B. </a:t>
            </a:r>
            <a:r>
              <a:rPr lang="pt-br" b="1" cap="none"/>
              <a:t>Objetos, abstração, estrutura de dados e projeto. </a:t>
            </a:r>
            <a:r>
              <a:t>Rio de Janeiro: LTC, 2008.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2000" cap="none">
                <a:solidFill>
                  <a:srgbClr val="000000"/>
                </a:solidFill>
              </a:defRPr>
            </a:pPr>
            <a:r>
              <a:t>PUGA, S.; RISSETTI, G. </a:t>
            </a:r>
            <a:r>
              <a:rPr lang="pt-br" b="1" cap="none"/>
              <a:t>Lógica de Programação e Estruturas de Dados</a:t>
            </a:r>
            <a:r>
              <a:t>. 3 ed. São Paulo: Pearson, 2016.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2000" b="1" cap="none">
                <a:solidFill>
                  <a:srgbClr val="000000"/>
                </a:solidFill>
              </a:defRPr>
            </a:pPr>
            <a:r>
              <a:rPr lang="pt-br" b="0" cap="none"/>
              <a:t>TENENBAUM, A. M.; LANGSAM, Y.; AUGENSTEIN, M. J. </a:t>
            </a:r>
            <a:r>
              <a:t>Estruturas de Dados Usando C. </a:t>
            </a:r>
            <a:r>
              <a:rPr lang="pt-br" b="0" cap="none"/>
              <a:t>São Paulo: Pearson,1995.</a:t>
            </a:r>
            <a:endParaRPr lang="pt-br" b="0" cap="none"/>
          </a:p>
          <a:p>
            <a:pPr marL="0" indent="0">
              <a:lnSpc>
                <a:spcPct val="100000"/>
              </a:lnSpc>
              <a:buNone/>
              <a:defRPr lang="pt-br" sz="1400" cap="none"/>
            </a:pPr>
          </a:p>
          <a:p>
            <a:pPr marL="0" indent="0">
              <a:lnSpc>
                <a:spcPct val="100000"/>
              </a:lnSpc>
              <a:buNone/>
              <a:defRPr lang="pt-br" sz="1600" cap="none"/>
            </a:pPr>
            <a:endParaRPr lang="pt-br" sz="1400" cap="none"/>
          </a:p>
        </p:txBody>
      </p:sp>
      <p:sp>
        <p:nvSpPr>
          <p:cNvPr id="3" name="ÁreaNúmeroSlide1"/>
          <p:cNvSpPr>
            <a:spLocks noGrp="1" noChangeArrowheads="1"/>
            <a:extLst>
              <a:ext uri="smNativeData">
                <pr:smNativeData xmlns:pr="smNativeData" xmlns="smNativeData" val="SMDATA_15_EjCw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Zd/w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UCgAAFMdAABwNQAAAh8AABAAAAAmAAAACAAAAHxw////////"/>
              </a:ext>
            </a:extLst>
          </p:cNvSpPr>
          <p:nvPr>
            <p:ph type="sldNum" sz="quarter" idx="12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cap="none"/>
            </a:pPr>
            <a:fld id="{36BE2B03-4DDB-EBDD-9506-BB88654863EE}" type="slidenum">
              <a:rPr lang="pt-br" sz="1400" b="1" cap="none">
                <a:solidFill>
                  <a:schemeClr val="tx1"/>
                </a:solidFill>
              </a:rPr>
              <a:t>9</a:t>
            </a:fld>
            <a:endParaRPr lang="pt-br" sz="1400" b="1" cap="none">
              <a:solidFill>
                <a:schemeClr val="tx1"/>
              </a:solidFill>
            </a:endParaRPr>
          </a:p>
        </p:txBody>
      </p:sp>
      <p:sp>
        <p:nvSpPr>
          <p:cNvPr id="4" name="TítuloDoSlide1"/>
          <p:cNvSpPr>
            <a:extLst>
              <a:ext uri="smNativeData">
                <pr:smNativeData xmlns:pr="smNativeData" xmlns="smNativeData" val="SMDATA_15_EjCw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zQwAAEYBAAAaKQAAvQUAABAAAAAmAAAACAAAAP//////////"/>
              </a:ext>
            </a:extLst>
          </p:cNvSpPr>
          <p:nvPr/>
        </p:nvSpPr>
        <p:spPr>
          <a:xfrm>
            <a:off x="2080895" y="207010"/>
            <a:ext cx="4600575" cy="7258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pt-br" sz="2800" cap="none"/>
            </a:pPr>
            <a:r>
              <a:rPr lang="pt-br" cap="none">
                <a:solidFill>
                  <a:srgbClr val="007F00"/>
                </a:solidFill>
              </a:rPr>
              <a:t>Estrutura de Dados IED-005</a:t>
            </a:r>
            <a:endParaRPr lang="pt-br" cap="none">
              <a:solidFill>
                <a:srgbClr val="007F00"/>
              </a:solidFill>
            </a:endParaRPr>
          </a:p>
        </p:txBody>
      </p:sp>
      <p:graphicFrame>
        <p:nvGraphicFramePr>
          <p:cNvPr id="5" name="ObjetoOLE1"/>
          <p:cNvGraphicFramePr>
            <a:extLst>
              <a:ext uri="smNativeData">
                <pr:smNativeData xmlns:pr="smNativeData" xmlns="smNativeData" val="SMDATA_17_EjCwZhMAAAAlAAAAMgAAAA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IAAAD3+/cAAAAAAAAAAAAAAAAAAAAAAAAAAABkAAAAZAAAAAEAAAAjAAAABAAAAGQAAAAXAAAAFAAAAAAAAAAAAAAA/38AAP9/AAAAAAAACQAAAAQAAAAsAAAAHgAAAGgAAAAAAAAAAAAAAAAAAAAAAAAAAAAAABAnAAAQJwAAAAAAAAAAAAAAAAAAAAAAAAAAAAAAAAAAAAAAAAAAAAAUAAAAAAAAAMDA/wAAAAAAZAAAADIAAAAAAAAAZAAAAAAAAAB/f38AAA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9/v3ACEAAAAYAAAAFAAAAEQrAADkAAAAaTUAAC4GAAAQAAAAJgAAAAgAAAD//////////w=="/>
              </a:ext>
            </a:extLst>
          </p:cNvGraphicFramePr>
          <p:nvPr/>
        </p:nvGraphicFramePr>
        <p:xfrm>
          <a:off x="7033260" y="144780"/>
          <a:ext cx="1649095" cy="859790"/>
        </p:xfrm>
        <a:graphic>
          <a:graphicData uri="http://schemas.openxmlformats.org/presentationml/2006/ole">
            <p:oleObj spid="_x0000_s1029" name="Paint.Picture" r:id="rId3" imgW="9753600" imgH="9753600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6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7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6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7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Banco de Dados Introdução</dc:title>
  <dc:subject/>
  <dc:creator>Administrador</dc:creator>
  <cp:keywords/>
  <dc:description/>
  <cp:lastModifiedBy>internauta</cp:lastModifiedBy>
  <cp:revision>0</cp:revision>
  <dcterms:created xsi:type="dcterms:W3CDTF">2017-10-26T09:45:49Z</dcterms:created>
  <dcterms:modified xsi:type="dcterms:W3CDTF">2024-08-05T01:51:14Z</dcterms:modified>
</cp:coreProperties>
</file>