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7" r:id="rId10"/>
    <p:sldId id="26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4F634-B7D0-AFD1-5C1A-1FA9F39648FA}" v="70" dt="2024-12-09T00:34:0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21D58EF-4461-2CBF-1D71-1647B78C4E7F}"/>
    <pc:docChg chg="modSld">
      <pc:chgData name="Guest User" userId="" providerId="Windows Live" clId="Web-{C21D58EF-4461-2CBF-1D71-1647B78C4E7F}" dt="2024-12-05T16:42:06.851" v="89" actId="20577"/>
      <pc:docMkLst>
        <pc:docMk/>
      </pc:docMkLst>
      <pc:sldChg chg="addSp delSp modSp">
        <pc:chgData name="Guest User" userId="" providerId="Windows Live" clId="Web-{C21D58EF-4461-2CBF-1D71-1647B78C4E7F}" dt="2024-12-05T16:13:27.767" v="36" actId="14100"/>
        <pc:sldMkLst>
          <pc:docMk/>
          <pc:sldMk cId="3451886163" sldId="260"/>
        </pc:sldMkLst>
        <pc:spChg chg="del">
          <ac:chgData name="Guest User" userId="" providerId="Windows Live" clId="Web-{C21D58EF-4461-2CBF-1D71-1647B78C4E7F}" dt="2024-12-05T16:12:52.156" v="28"/>
          <ac:spMkLst>
            <pc:docMk/>
            <pc:sldMk cId="3451886163" sldId="260"/>
            <ac:spMk id="3" creationId="{25B27220-BC50-0962-CD26-6E8C64756516}"/>
          </ac:spMkLst>
        </pc:spChg>
        <pc:picChg chg="add mod ord">
          <ac:chgData name="Guest User" userId="" providerId="Windows Live" clId="Web-{C21D58EF-4461-2CBF-1D71-1647B78C4E7F}" dt="2024-12-05T16:13:27.767" v="36" actId="14100"/>
          <ac:picMkLst>
            <pc:docMk/>
            <pc:sldMk cId="3451886163" sldId="260"/>
            <ac:picMk id="4" creationId="{325928F3-8258-B436-8D51-DA7BD630103A}"/>
          </ac:picMkLst>
        </pc:picChg>
      </pc:sldChg>
      <pc:sldChg chg="modSp">
        <pc:chgData name="Guest User" userId="" providerId="Windows Live" clId="Web-{C21D58EF-4461-2CBF-1D71-1647B78C4E7F}" dt="2024-12-05T16:42:06.851" v="89" actId="20577"/>
        <pc:sldMkLst>
          <pc:docMk/>
          <pc:sldMk cId="1709447306" sldId="263"/>
        </pc:sldMkLst>
        <pc:spChg chg="mod">
          <ac:chgData name="Guest User" userId="" providerId="Windows Live" clId="Web-{C21D58EF-4461-2CBF-1D71-1647B78C4E7F}" dt="2024-12-05T16:42:06.851" v="89" actId="20577"/>
          <ac:spMkLst>
            <pc:docMk/>
            <pc:sldMk cId="1709447306" sldId="263"/>
            <ac:spMk id="3" creationId="{B228E446-2449-A711-7F9C-12ED5BEE83FD}"/>
          </ac:spMkLst>
        </pc:spChg>
      </pc:sldChg>
    </pc:docChg>
  </pc:docChgLst>
  <pc:docChgLst>
    <pc:chgData name="Guest User" providerId="Windows Live" clId="Web-{3E9394AE-2FCC-92F9-539D-9D267569A95D}"/>
    <pc:docChg chg="modSld">
      <pc:chgData name="Guest User" userId="" providerId="Windows Live" clId="Web-{3E9394AE-2FCC-92F9-539D-9D267569A95D}" dt="2024-12-05T16:37:14.982" v="177" actId="1076"/>
      <pc:docMkLst>
        <pc:docMk/>
      </pc:docMkLst>
      <pc:sldChg chg="addSp delSp modSp">
        <pc:chgData name="Guest User" userId="" providerId="Windows Live" clId="Web-{3E9394AE-2FCC-92F9-539D-9D267569A95D}" dt="2024-12-05T16:17:42.105" v="9"/>
        <pc:sldMkLst>
          <pc:docMk/>
          <pc:sldMk cId="4025484757" sldId="256"/>
        </pc:sldMkLst>
        <pc:spChg chg="mo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3" creationId="{17AB4B7F-3F9D-6E9F-482F-D92B22FEF6D9}"/>
          </ac:spMkLst>
        </pc:spChg>
        <pc:spChg chg="del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2" creationId="{3011B0B3-5679-4759-90B8-3B908C4CBD21}"/>
          </ac:spMkLst>
        </pc:spChg>
        <pc:spChg chg="ad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9" creationId="{3011B0B3-5679-4759-90B8-3B908C4CBD21}"/>
          </ac:spMkLst>
        </pc:spChg>
        <pc:spChg chg="ad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31" creationId="{767E5D14-5396-4D7B-996A-7BFD00576139}"/>
          </ac:spMkLst>
        </pc:spChg>
        <pc:grpChg chg="del">
          <ac:chgData name="Guest User" userId="" providerId="Windows Live" clId="Web-{3E9394AE-2FCC-92F9-539D-9D267569A95D}" dt="2024-12-05T16:17:42.105" v="9"/>
          <ac:grpSpMkLst>
            <pc:docMk/>
            <pc:sldMk cId="4025484757" sldId="256"/>
            <ac:grpSpMk id="23" creationId="{50F37AA1-A09B-4E28-987B-38E5060E1BAE}"/>
          </ac:grpSpMkLst>
        </pc:grpChg>
        <pc:grpChg chg="add">
          <ac:chgData name="Guest User" userId="" providerId="Windows Live" clId="Web-{3E9394AE-2FCC-92F9-539D-9D267569A95D}" dt="2024-12-05T16:17:42.105" v="9"/>
          <ac:grpSpMkLst>
            <pc:docMk/>
            <pc:sldMk cId="4025484757" sldId="256"/>
            <ac:grpSpMk id="33" creationId="{E14350AE-EC1C-4F25-89C0-954A46AD8132}"/>
          </ac:grpSpMkLst>
        </pc:grpChg>
        <pc:picChg chg="mod ord">
          <ac:chgData name="Guest User" userId="" providerId="Windows Live" clId="Web-{3E9394AE-2FCC-92F9-539D-9D267569A95D}" dt="2024-12-05T16:17:42.105" v="9"/>
          <ac:picMkLst>
            <pc:docMk/>
            <pc:sldMk cId="4025484757" sldId="256"/>
            <ac:picMk id="24" creationId="{DCFA678F-E116-3AAC-E07D-B6B98A9AA85F}"/>
          </ac:picMkLst>
        </pc:picChg>
      </pc:sldChg>
      <pc:sldChg chg="addSp modSp mod setBg">
        <pc:chgData name="Guest User" userId="" providerId="Windows Live" clId="Web-{3E9394AE-2FCC-92F9-539D-9D267569A95D}" dt="2024-12-05T16:16:48.262" v="8" actId="14100"/>
        <pc:sldMkLst>
          <pc:docMk/>
          <pc:sldMk cId="3451886163" sldId="260"/>
        </pc:sldMkLst>
        <pc:spChg chg="mo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2" creationId="{A58A5E5F-CB97-1A9A-B913-76E6AEBE76A6}"/>
          </ac:spMkLst>
        </pc:spChg>
        <pc:spChg chg="ad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17" creationId="{3011B0B3-5679-4759-90B8-3B908C4CBD21}"/>
          </ac:spMkLst>
        </pc:spChg>
        <pc:spChg chg="ad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31" creationId="{1B5DF063-A889-4037-8C0F-D6D424107150}"/>
          </ac:spMkLst>
        </pc:spChg>
        <pc:grpChg chg="add">
          <ac:chgData name="Guest User" userId="" providerId="Windows Live" clId="Web-{3E9394AE-2FCC-92F9-539D-9D267569A95D}" dt="2024-12-05T16:15:47.418" v="0"/>
          <ac:grpSpMkLst>
            <pc:docMk/>
            <pc:sldMk cId="3451886163" sldId="260"/>
            <ac:grpSpMk id="11" creationId="{9494E066-0146-46E9-BAF1-C33240ABA294}"/>
          </ac:grpSpMkLst>
        </pc:grpChg>
        <pc:grpChg chg="add">
          <ac:chgData name="Guest User" userId="" providerId="Windows Live" clId="Web-{3E9394AE-2FCC-92F9-539D-9D267569A95D}" dt="2024-12-05T16:15:47.418" v="0"/>
          <ac:grpSpMkLst>
            <pc:docMk/>
            <pc:sldMk cId="3451886163" sldId="260"/>
            <ac:grpSpMk id="19" creationId="{50F37AA1-A09B-4E28-987B-38E5060E1BAE}"/>
          </ac:grpSpMkLst>
        </pc:grpChg>
        <pc:picChg chg="mod modCrop">
          <ac:chgData name="Guest User" userId="" providerId="Windows Live" clId="Web-{3E9394AE-2FCC-92F9-539D-9D267569A95D}" dt="2024-12-05T16:16:48.262" v="8" actId="14100"/>
          <ac:picMkLst>
            <pc:docMk/>
            <pc:sldMk cId="3451886163" sldId="260"/>
            <ac:picMk id="4" creationId="{325928F3-8258-B436-8D51-DA7BD630103A}"/>
          </ac:picMkLst>
        </pc:picChg>
        <pc:cxnChg chg="add">
          <ac:chgData name="Guest User" userId="" providerId="Windows Live" clId="Web-{3E9394AE-2FCC-92F9-539D-9D267569A95D}" dt="2024-12-05T16:15:47.418" v="0"/>
          <ac:cxnSpMkLst>
            <pc:docMk/>
            <pc:sldMk cId="3451886163" sldId="260"/>
            <ac:cxnSpMk id="9" creationId="{AE0C0B2A-3FD1-4235-A16E-0ED1E028A93E}"/>
          </ac:cxnSpMkLst>
        </pc:cxnChg>
      </pc:sldChg>
      <pc:sldChg chg="addSp delSp modSp mod setBg">
        <pc:chgData name="Guest User" userId="" providerId="Windows Live" clId="Web-{3E9394AE-2FCC-92F9-539D-9D267569A95D}" dt="2024-12-05T16:37:14.982" v="177" actId="1076"/>
        <pc:sldMkLst>
          <pc:docMk/>
          <pc:sldMk cId="1248402518" sldId="261"/>
        </pc:sldMkLst>
        <pc:spChg chg="mod">
          <ac:chgData name="Guest User" userId="" providerId="Windows Live" clId="Web-{3E9394AE-2FCC-92F9-539D-9D267569A95D}" dt="2024-12-05T16:37:14.982" v="177" actId="1076"/>
          <ac:spMkLst>
            <pc:docMk/>
            <pc:sldMk cId="1248402518" sldId="261"/>
            <ac:spMk id="2" creationId="{501CFCCE-658B-FEA0-2A27-FA7E9508A068}"/>
          </ac:spMkLst>
        </pc:spChg>
        <pc:spChg chg="del mod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3" creationId="{FCB237BC-697A-E7D6-9FFE-2CBBB1703FFF}"/>
          </ac:spMkLst>
        </pc:spChg>
        <pc:spChg chg="add del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8" creationId="{316A5661-2CFE-478C-BAC3-729F393F3C4A}"/>
          </ac:spMkLst>
        </pc:spChg>
        <pc:spChg chg="add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28" creationId="{EEE96A74-B62B-4642-AB22-7776A5F48CE7}"/>
          </ac:spMkLst>
        </pc:spChg>
        <pc:spChg chg="add del mod">
          <ac:chgData name="Guest User" userId="" providerId="Windows Live" clId="Web-{3E9394AE-2FCC-92F9-539D-9D267569A95D}" dt="2024-12-05T16:28:40.512" v="83"/>
          <ac:spMkLst>
            <pc:docMk/>
            <pc:sldMk cId="1248402518" sldId="261"/>
            <ac:spMk id="273" creationId="{101FB4D4-3E74-3783-8A8B-F40FCE7DB889}"/>
          </ac:spMkLst>
        </pc:spChg>
        <pc:spChg chg="add del mod">
          <ac:chgData name="Guest User" userId="" providerId="Windows Live" clId="Web-{3E9394AE-2FCC-92F9-539D-9D267569A95D}" dt="2024-12-05T16:31:50.747" v="100"/>
          <ac:spMkLst>
            <pc:docMk/>
            <pc:sldMk cId="1248402518" sldId="261"/>
            <ac:spMk id="278" creationId="{23D3324A-6D87-3E50-1FF9-E963F9E80122}"/>
          </ac:spMkLst>
        </pc:spChg>
        <pc:spChg chg="add del mod">
          <ac:chgData name="Guest User" userId="" providerId="Windows Live" clId="Web-{3E9394AE-2FCC-92F9-539D-9D267569A95D}" dt="2024-12-05T16:34:22.575" v="130"/>
          <ac:spMkLst>
            <pc:docMk/>
            <pc:sldMk cId="1248402518" sldId="261"/>
            <ac:spMk id="295" creationId="{250D66E7-79AF-38FC-6B33-F87D5537C7EE}"/>
          </ac:spMkLst>
        </pc:spChg>
        <pc:spChg chg="add del mod">
          <ac:chgData name="Guest User" userId="" providerId="Windows Live" clId="Web-{3E9394AE-2FCC-92F9-539D-9D267569A95D}" dt="2024-12-05T16:35:03.685" v="143"/>
          <ac:spMkLst>
            <pc:docMk/>
            <pc:sldMk cId="1248402518" sldId="261"/>
            <ac:spMk id="298" creationId="{60512E00-FA46-BA0E-6086-5D2F6A6549AC}"/>
          </ac:spMkLst>
        </pc:spChg>
        <pc:spChg chg="add del mod">
          <ac:chgData name="Guest User" userId="" providerId="Windows Live" clId="Web-{3E9394AE-2FCC-92F9-539D-9D267569A95D}" dt="2024-12-05T16:36:00.794" v="159"/>
          <ac:spMkLst>
            <pc:docMk/>
            <pc:sldMk cId="1248402518" sldId="261"/>
            <ac:spMk id="301" creationId="{3786F0DD-2394-A27E-642C-49CB7EB3B87F}"/>
          </ac:spMkLst>
        </pc:spChg>
        <pc:grpChg chg="add del">
          <ac:chgData name="Guest User" userId="" providerId="Windows Live" clId="Web-{3E9394AE-2FCC-92F9-539D-9D267569A95D}" dt="2024-12-05T16:25:33.981" v="53"/>
          <ac:grpSpMkLst>
            <pc:docMk/>
            <pc:sldMk cId="1248402518" sldId="261"/>
            <ac:grpSpMk id="10" creationId="{317C5DB0-7DD2-458D-B2D6-43AD6AB88B07}"/>
          </ac:grpSpMkLst>
        </pc:grpChg>
        <pc:graphicFrameChg chg="add mod modGraphic">
          <ac:chgData name="Guest User" userId="" providerId="Windows Live" clId="Web-{3E9394AE-2FCC-92F9-539D-9D267569A95D}" dt="2024-12-05T16:32:18.466" v="109" actId="1076"/>
          <ac:graphicFrameMkLst>
            <pc:docMk/>
            <pc:sldMk cId="1248402518" sldId="261"/>
            <ac:graphicFrameMk id="24" creationId="{5D30EF6A-C4C9-B891-6525-581AAD02A363}"/>
          </ac:graphicFrameMkLst>
        </pc:graphicFrameChg>
        <pc:picChg chg="add del mod">
          <ac:chgData name="Guest User" userId="" providerId="Windows Live" clId="Web-{3E9394AE-2FCC-92F9-539D-9D267569A95D}" dt="2024-12-05T16:35:33.575" v="149"/>
          <ac:picMkLst>
            <pc:docMk/>
            <pc:sldMk cId="1248402518" sldId="261"/>
            <ac:picMk id="272" creationId="{E1765E5F-A507-C4E3-6525-59BD2D0AB860}"/>
          </ac:picMkLst>
        </pc:picChg>
        <pc:picChg chg="add del mod">
          <ac:chgData name="Guest User" userId="" providerId="Windows Live" clId="Web-{3E9394AE-2FCC-92F9-539D-9D267569A95D}" dt="2024-12-05T16:30:19.950" v="86"/>
          <ac:picMkLst>
            <pc:docMk/>
            <pc:sldMk cId="1248402518" sldId="261"/>
            <ac:picMk id="275" creationId="{E1C43A5D-33B5-60CC-6817-A73BA44E0059}"/>
          </ac:picMkLst>
        </pc:picChg>
        <pc:picChg chg="add mod">
          <ac:chgData name="Guest User" userId="" providerId="Windows Live" clId="Web-{3E9394AE-2FCC-92F9-539D-9D267569A95D}" dt="2024-12-05T16:32:30.122" v="113" actId="1076"/>
          <ac:picMkLst>
            <pc:docMk/>
            <pc:sldMk cId="1248402518" sldId="261"/>
            <ac:picMk id="276" creationId="{BAC3A068-7B51-5F36-35B5-F16B2A727B23}"/>
          </ac:picMkLst>
        </pc:picChg>
        <pc:picChg chg="add mod">
          <ac:chgData name="Guest User" userId="" providerId="Windows Live" clId="Web-{3E9394AE-2FCC-92F9-539D-9D267569A95D}" dt="2024-12-05T16:32:16.778" v="108" actId="1076"/>
          <ac:picMkLst>
            <pc:docMk/>
            <pc:sldMk cId="1248402518" sldId="261"/>
            <ac:picMk id="277" creationId="{83E9E911-95C2-20D9-649F-57431A74FEC1}"/>
          </ac:picMkLst>
        </pc:picChg>
        <pc:picChg chg="add mod">
          <ac:chgData name="Guest User" userId="" providerId="Windows Live" clId="Web-{3E9394AE-2FCC-92F9-539D-9D267569A95D}" dt="2024-12-05T16:33:12.450" v="120" actId="14100"/>
          <ac:picMkLst>
            <pc:docMk/>
            <pc:sldMk cId="1248402518" sldId="261"/>
            <ac:picMk id="293" creationId="{DCA93070-6B9E-3233-9BA7-EA3E3879A340}"/>
          </ac:picMkLst>
        </pc:picChg>
        <pc:picChg chg="add mod">
          <ac:chgData name="Guest User" userId="" providerId="Windows Live" clId="Web-{3E9394AE-2FCC-92F9-539D-9D267569A95D}" dt="2024-12-05T16:34:29.450" v="132" actId="1076"/>
          <ac:picMkLst>
            <pc:docMk/>
            <pc:sldMk cId="1248402518" sldId="261"/>
            <ac:picMk id="294" creationId="{D3CDFBA4-B257-5511-2990-0952DDCC367E}"/>
          </ac:picMkLst>
        </pc:picChg>
        <pc:picChg chg="add mod">
          <ac:chgData name="Guest User" userId="" providerId="Windows Live" clId="Web-{3E9394AE-2FCC-92F9-539D-9D267569A95D}" dt="2024-12-05T16:35:28.356" v="148" actId="14100"/>
          <ac:picMkLst>
            <pc:docMk/>
            <pc:sldMk cId="1248402518" sldId="261"/>
            <ac:picMk id="297" creationId="{3DFCF5AE-F98D-C984-FF40-E0512A151F11}"/>
          </ac:picMkLst>
        </pc:picChg>
        <pc:picChg chg="add mod">
          <ac:chgData name="Guest User" userId="" providerId="Windows Live" clId="Web-{3E9394AE-2FCC-92F9-539D-9D267569A95D}" dt="2024-12-05T16:36:32.716" v="168" actId="1076"/>
          <ac:picMkLst>
            <pc:docMk/>
            <pc:sldMk cId="1248402518" sldId="261"/>
            <ac:picMk id="300" creationId="{105F9E78-064F-CA10-48DB-046FD22FBE6E}"/>
          </ac:picMkLst>
        </pc:picChg>
        <pc:cxnChg chg="add del">
          <ac:chgData name="Guest User" userId="" providerId="Windows Live" clId="Web-{3E9394AE-2FCC-92F9-539D-9D267569A95D}" dt="2024-12-05T16:25:33.981" v="53"/>
          <ac:cxnSpMkLst>
            <pc:docMk/>
            <pc:sldMk cId="1248402518" sldId="261"/>
            <ac:cxnSpMk id="22" creationId="{4171395C-0D5B-4C83-8CEB-2648A22390D2}"/>
          </ac:cxnSpMkLst>
        </pc:cxnChg>
        <pc:cxnChg chg="add">
          <ac:chgData name="Guest User" userId="" providerId="Windows Live" clId="Web-{3E9394AE-2FCC-92F9-539D-9D267569A95D}" dt="2024-12-05T16:25:33.981" v="53"/>
          <ac:cxnSpMkLst>
            <pc:docMk/>
            <pc:sldMk cId="1248402518" sldId="261"/>
            <ac:cxnSpMk id="30" creationId="{9B4757C4-228A-47E5-94C8-058312AB27F8}"/>
          </ac:cxnSpMkLst>
        </pc:cxnChg>
      </pc:sldChg>
    </pc:docChg>
  </pc:docChgLst>
  <pc:docChgLst>
    <pc:chgData name="Guest User" providerId="Windows Live" clId="Web-{48D82D00-EE57-3463-3A85-F6D908B97F43}"/>
    <pc:docChg chg="addSld modSld">
      <pc:chgData name="Guest User" userId="" providerId="Windows Live" clId="Web-{48D82D00-EE57-3463-3A85-F6D908B97F43}" dt="2024-12-05T15:59:41.993" v="367" actId="20577"/>
      <pc:docMkLst>
        <pc:docMk/>
      </pc:docMkLst>
      <pc:sldChg chg="modSp">
        <pc:chgData name="Guest User" userId="" providerId="Windows Live" clId="Web-{48D82D00-EE57-3463-3A85-F6D908B97F43}" dt="2024-12-05T15:55:45.001" v="256" actId="20577"/>
        <pc:sldMkLst>
          <pc:docMk/>
          <pc:sldMk cId="1532260278" sldId="257"/>
        </pc:sldMkLst>
        <pc:spChg chg="mod">
          <ac:chgData name="Guest User" userId="" providerId="Windows Live" clId="Web-{48D82D00-EE57-3463-3A85-F6D908B97F43}" dt="2024-12-05T15:55:45.001" v="256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48D82D00-EE57-3463-3A85-F6D908B97F43}" dt="2024-12-05T15:54:55.406" v="238" actId="20577"/>
        <pc:sldMkLst>
          <pc:docMk/>
          <pc:sldMk cId="4216491618" sldId="258"/>
        </pc:sldMkLst>
        <pc:spChg chg="mod">
          <ac:chgData name="Guest User" userId="" providerId="Windows Live" clId="Web-{48D82D00-EE57-3463-3A85-F6D908B97F43}" dt="2024-12-05T15:50:50.789" v="16" actId="20577"/>
          <ac:spMkLst>
            <pc:docMk/>
            <pc:sldMk cId="4216491618" sldId="258"/>
            <ac:spMk id="2" creationId="{C1F8CCC9-7413-7EBB-36D5-6570DD01168E}"/>
          </ac:spMkLst>
        </pc:spChg>
        <pc:spChg chg="mod">
          <ac:chgData name="Guest User" userId="" providerId="Windows Live" clId="Web-{48D82D00-EE57-3463-3A85-F6D908B97F43}" dt="2024-12-05T15:54:55.406" v="238" actId="20577"/>
          <ac:spMkLst>
            <pc:docMk/>
            <pc:sldMk cId="4216491618" sldId="258"/>
            <ac:spMk id="3" creationId="{6447C85C-BF10-CDBA-F456-ED95B6F5158F}"/>
          </ac:spMkLst>
        </pc:spChg>
      </pc:sldChg>
      <pc:sldChg chg="modSp">
        <pc:chgData name="Guest User" userId="" providerId="Windows Live" clId="Web-{48D82D00-EE57-3463-3A85-F6D908B97F43}" dt="2024-12-05T15:59:41.993" v="367" actId="20577"/>
        <pc:sldMkLst>
          <pc:docMk/>
          <pc:sldMk cId="479006467" sldId="259"/>
        </pc:sldMkLst>
        <pc:spChg chg="mod">
          <ac:chgData name="Guest User" userId="" providerId="Windows Live" clId="Web-{48D82D00-EE57-3463-3A85-F6D908B97F43}" dt="2024-12-05T15:59:41.993" v="367" actId="20577"/>
          <ac:spMkLst>
            <pc:docMk/>
            <pc:sldMk cId="479006467" sldId="259"/>
            <ac:spMk id="3" creationId="{3475EEB5-BAE4-9C64-750A-8170229F80BA}"/>
          </ac:spMkLst>
        </pc:spChg>
      </pc:sldChg>
      <pc:sldChg chg="modSp new">
        <pc:chgData name="Guest User" userId="" providerId="Windows Live" clId="Web-{48D82D00-EE57-3463-3A85-F6D908B97F43}" dt="2024-12-05T15:56:27.049" v="324" actId="20577"/>
        <pc:sldMkLst>
          <pc:docMk/>
          <pc:sldMk cId="3199403414" sldId="264"/>
        </pc:sldMkLst>
        <pc:spChg chg="mod">
          <ac:chgData name="Guest User" userId="" providerId="Windows Live" clId="Web-{48D82D00-EE57-3463-3A85-F6D908B97F43}" dt="2024-12-05T15:50:22.163" v="3" actId="20577"/>
          <ac:spMkLst>
            <pc:docMk/>
            <pc:sldMk cId="3199403414" sldId="264"/>
            <ac:spMk id="2" creationId="{E7E2BCD5-F9D4-D86B-B807-7798EA2EE165}"/>
          </ac:spMkLst>
        </pc:spChg>
        <pc:spChg chg="mod">
          <ac:chgData name="Guest User" userId="" providerId="Windows Live" clId="Web-{48D82D00-EE57-3463-3A85-F6D908B97F43}" dt="2024-12-05T15:56:27.049" v="324" actId="20577"/>
          <ac:spMkLst>
            <pc:docMk/>
            <pc:sldMk cId="3199403414" sldId="264"/>
            <ac:spMk id="3" creationId="{B770644B-719D-A1AE-4C81-75737E8B605C}"/>
          </ac:spMkLst>
        </pc:spChg>
      </pc:sldChg>
    </pc:docChg>
  </pc:docChgLst>
  <pc:docChgLst>
    <pc:chgData name="Sam Buerck" userId="d03284b85cebf936" providerId="LiveId" clId="{4058660B-E9FB-4167-B214-B10393BD2E41}"/>
    <pc:docChg chg="undo custSel addSld modSld addMainMaster delMainMaster">
      <pc:chgData name="Sam Buerck" userId="d03284b85cebf936" providerId="LiveId" clId="{4058660B-E9FB-4167-B214-B10393BD2E41}" dt="2024-12-05T14:05:09.059" v="3" actId="680"/>
      <pc:docMkLst>
        <pc:docMk/>
      </pc:docMkLst>
      <pc:sldChg chg="addSp delSp modSp mod setBg modClrScheme chgLayout">
        <pc:chgData name="Sam Buerck" userId="d03284b85cebf936" providerId="LiveId" clId="{4058660B-E9FB-4167-B214-B10393BD2E41}" dt="2024-12-05T14:05:05.892" v="2" actId="26606"/>
        <pc:sldMkLst>
          <pc:docMk/>
          <pc:sldMk cId="4025484757" sldId="256"/>
        </pc:sldMkLst>
        <pc:spChg chg="mo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3" creationId="{17AB4B7F-3F9D-6E9F-482F-D92B22FEF6D9}"/>
          </ac:spMkLst>
        </pc:spChg>
        <pc:spChg chg="add del">
          <ac:chgData name="Sam Buerck" userId="d03284b85cebf936" providerId="LiveId" clId="{4058660B-E9FB-4167-B214-B10393BD2E41}" dt="2024-12-05T14:05:05.847" v="1" actId="26606"/>
          <ac:spMkLst>
            <pc:docMk/>
            <pc:sldMk cId="4025484757" sldId="256"/>
            <ac:spMk id="9" creationId="{A37F4A8A-7B54-4D8D-933A-8921996A0F38}"/>
          </ac:spMkLst>
        </pc:spChg>
        <pc:spChg chg="ad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22" creationId="{3011B0B3-5679-4759-90B8-3B908C4CBD21}"/>
          </ac:spMkLst>
        </pc:spChg>
        <pc:grpChg chg="add">
          <ac:chgData name="Sam Buerck" userId="d03284b85cebf936" providerId="LiveId" clId="{4058660B-E9FB-4167-B214-B10393BD2E41}" dt="2024-12-05T14:05:05.892" v="2" actId="26606"/>
          <ac:grpSpMkLst>
            <pc:docMk/>
            <pc:sldMk cId="4025484757" sldId="256"/>
            <ac:grpSpMk id="23" creationId="{50F37AA1-A09B-4E28-987B-38E5060E1BAE}"/>
          </ac:grpSpMkLst>
        </pc:grpChg>
        <pc:picChg chg="add del">
          <ac:chgData name="Sam Buerck" userId="d03284b85cebf936" providerId="LiveId" clId="{4058660B-E9FB-4167-B214-B10393BD2E41}" dt="2024-12-05T14:05:05.847" v="1" actId="26606"/>
          <ac:picMkLst>
            <pc:docMk/>
            <pc:sldMk cId="4025484757" sldId="256"/>
            <ac:picMk id="4" creationId="{439F9558-0C4F-DCD4-ADFF-604B437FF5BE}"/>
          </ac:picMkLst>
        </pc:picChg>
        <pc:picChg chg="add">
          <ac:chgData name="Sam Buerck" userId="d03284b85cebf936" providerId="LiveId" clId="{4058660B-E9FB-4167-B214-B10393BD2E41}" dt="2024-12-05T14:05:05.892" v="2" actId="26606"/>
          <ac:picMkLst>
            <pc:docMk/>
            <pc:sldMk cId="4025484757" sldId="256"/>
            <ac:picMk id="24" creationId="{DCFA678F-E116-3AAC-E07D-B6B98A9AA85F}"/>
          </ac:picMkLst>
        </pc:picChg>
        <pc:cxnChg chg="add del">
          <ac:chgData name="Sam Buerck" userId="d03284b85cebf936" providerId="LiveId" clId="{4058660B-E9FB-4167-B214-B10393BD2E41}" dt="2024-12-05T14:05:05.847" v="1" actId="26606"/>
          <ac:cxnSpMkLst>
            <pc:docMk/>
            <pc:sldMk cId="4025484757" sldId="256"/>
            <ac:cxnSpMk id="11" creationId="{B0AA360F-DECB-4836-8FB6-22C4BC3FB02D}"/>
          </ac:cxnSpMkLst>
        </pc:cxnChg>
      </pc:sldChg>
      <pc:sldChg chg="new">
        <pc:chgData name="Sam Buerck" userId="d03284b85cebf936" providerId="LiveId" clId="{4058660B-E9FB-4167-B214-B10393BD2E41}" dt="2024-12-05T14:05:09.059" v="3" actId="680"/>
        <pc:sldMkLst>
          <pc:docMk/>
          <pc:sldMk cId="1532260278" sldId="257"/>
        </pc:sldMkLst>
      </pc:sldChg>
      <pc:sldMasterChg chg="add del addSldLayout delSldLayout">
        <pc:chgData name="Sam Buerck" userId="d03284b85cebf936" providerId="LiveId" clId="{4058660B-E9FB-4167-B214-B10393BD2E41}" dt="2024-12-05T14:05:05.892" v="2" actId="26606"/>
        <pc:sldMasterMkLst>
          <pc:docMk/>
          <pc:sldMasterMk cId="1741819381" sldId="2147483648"/>
        </pc:sldMasterMkLst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4171920703" sldId="2147483649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314763865" sldId="2147483650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166714134" sldId="2147483651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918659557" sldId="2147483652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2299518256" sldId="2147483653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246467141" sldId="2147483654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4220111170" sldId="2147483655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138948791" sldId="2147483656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1655609025" sldId="2147483657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982712872" sldId="2147483658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2074345667" sldId="2147483659"/>
          </pc:sldLayoutMkLst>
        </pc:sldLayoutChg>
      </pc:sldMasterChg>
      <pc:sldMasterChg chg="add addSldLayout">
        <pc:chgData name="Sam Buerck" userId="d03284b85cebf936" providerId="LiveId" clId="{4058660B-E9FB-4167-B214-B10393BD2E41}" dt="2024-12-05T14:05:05.892" v="2" actId="26606"/>
        <pc:sldMasterMkLst>
          <pc:docMk/>
          <pc:sldMasterMk cId="2042605516" sldId="2147483673"/>
        </pc:sldMasterMkLst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022751490" sldId="2147483662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432475145" sldId="2147483663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221723294" sldId="2147483664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080954753" sldId="2147483665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885111458" sldId="2147483666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625522682" sldId="2147483667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961894313" sldId="2147483668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542178225" sldId="2147483669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842981684" sldId="2147483670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632813922" sldId="2147483671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305950199" sldId="2147483672"/>
          </pc:sldLayoutMkLst>
        </pc:sldLayoutChg>
      </pc:sldMasterChg>
      <pc:sldMasterChg chg="add del addSldLayout delSldLayout">
        <pc:chgData name="Sam Buerck" userId="d03284b85cebf936" providerId="LiveId" clId="{4058660B-E9FB-4167-B214-B10393BD2E41}" dt="2024-12-05T14:05:05.847" v="1" actId="26606"/>
        <pc:sldMasterMkLst>
          <pc:docMk/>
          <pc:sldMasterMk cId="2103436833" sldId="2147483751"/>
        </pc:sldMasterMkLst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227585974" sldId="2147483740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2941118021" sldId="2147483741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292232358" sldId="2147483742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875587631" sldId="2147483743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004719049" sldId="2147483744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645010533" sldId="2147483745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050437198" sldId="2147483746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852875136" sldId="2147483747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19310962" sldId="2147483748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693427769" sldId="2147483749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836206493" sldId="2147483750"/>
          </pc:sldLayoutMkLst>
        </pc:sldLayoutChg>
      </pc:sldMasterChg>
    </pc:docChg>
  </pc:docChgLst>
  <pc:docChgLst>
    <pc:chgData name="Guest User" providerId="Windows Live" clId="Web-{FED8BED8-FB2F-027B-3C79-0AF1108AA60D}"/>
    <pc:docChg chg="modSld">
      <pc:chgData name="Guest User" userId="" providerId="Windows Live" clId="Web-{FED8BED8-FB2F-027B-3C79-0AF1108AA60D}" dt="2024-12-05T15:48:09.863" v="27" actId="20577"/>
      <pc:docMkLst>
        <pc:docMk/>
      </pc:docMkLst>
      <pc:sldChg chg="modSp">
        <pc:chgData name="Guest User" userId="" providerId="Windows Live" clId="Web-{FED8BED8-FB2F-027B-3C79-0AF1108AA60D}" dt="2024-12-05T15:48:09.863" v="27" actId="20577"/>
        <pc:sldMkLst>
          <pc:docMk/>
          <pc:sldMk cId="1532260278" sldId="257"/>
        </pc:sldMkLst>
        <pc:spChg chg="mod">
          <ac:chgData name="Guest User" userId="" providerId="Windows Live" clId="Web-{FED8BED8-FB2F-027B-3C79-0AF1108AA60D}" dt="2024-12-05T15:48:09.863" v="27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FED8BED8-FB2F-027B-3C79-0AF1108AA60D}" dt="2024-12-05T15:48:05.785" v="25" actId="20577"/>
        <pc:sldMkLst>
          <pc:docMk/>
          <pc:sldMk cId="4216491618" sldId="258"/>
        </pc:sldMkLst>
        <pc:spChg chg="mod">
          <ac:chgData name="Guest User" userId="" providerId="Windows Live" clId="Web-{FED8BED8-FB2F-027B-3C79-0AF1108AA60D}" dt="2024-12-05T15:48:05.785" v="25" actId="20577"/>
          <ac:spMkLst>
            <pc:docMk/>
            <pc:sldMk cId="4216491618" sldId="258"/>
            <ac:spMk id="3" creationId="{6447C85C-BF10-CDBA-F456-ED95B6F5158F}"/>
          </ac:spMkLst>
        </pc:spChg>
      </pc:sldChg>
    </pc:docChg>
  </pc:docChgLst>
  <pc:docChgLst>
    <pc:chgData name="Guest User" providerId="Windows Live" clId="Web-{00AFF0C5-2589-FEEC-BAF7-B8EE019DF536}"/>
    <pc:docChg chg="addSld modSld">
      <pc:chgData name="Guest User" userId="" providerId="Windows Live" clId="Web-{00AFF0C5-2589-FEEC-BAF7-B8EE019DF536}" dt="2024-12-05T16:02:20.771" v="709" actId="20577"/>
      <pc:docMkLst>
        <pc:docMk/>
      </pc:docMkLst>
      <pc:sldChg chg="modSp">
        <pc:chgData name="Guest User" userId="" providerId="Windows Live" clId="Web-{00AFF0C5-2589-FEEC-BAF7-B8EE019DF536}" dt="2024-12-05T15:45:59.676" v="142" actId="20577"/>
        <pc:sldMkLst>
          <pc:docMk/>
          <pc:sldMk cId="4025484757" sldId="256"/>
        </pc:sldMkLst>
        <pc:spChg chg="mod">
          <ac:chgData name="Guest User" userId="" providerId="Windows Live" clId="Web-{00AFF0C5-2589-FEEC-BAF7-B8EE019DF536}" dt="2024-12-05T15:43:57.703" v="30" actId="20577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Guest User" userId="" providerId="Windows Live" clId="Web-{00AFF0C5-2589-FEEC-BAF7-B8EE019DF536}" dt="2024-12-05T15:45:59.676" v="142" actId="20577"/>
          <ac:spMkLst>
            <pc:docMk/>
            <pc:sldMk cId="4025484757" sldId="256"/>
            <ac:spMk id="3" creationId="{17AB4B7F-3F9D-6E9F-482F-D92B22FEF6D9}"/>
          </ac:spMkLst>
        </pc:spChg>
      </pc:sldChg>
      <pc:sldChg chg="addSp modSp mod setBg">
        <pc:chgData name="Guest User" userId="" providerId="Windows Live" clId="Web-{00AFF0C5-2589-FEEC-BAF7-B8EE019DF536}" dt="2024-12-05T15:54:17.552" v="654" actId="20577"/>
        <pc:sldMkLst>
          <pc:docMk/>
          <pc:sldMk cId="1532260278" sldId="257"/>
        </pc:sldMkLst>
        <pc:spChg chg="mod">
          <ac:chgData name="Guest User" userId="" providerId="Windows Live" clId="Web-{00AFF0C5-2589-FEEC-BAF7-B8EE019DF536}" dt="2024-12-05T15:54:04.098" v="649"/>
          <ac:spMkLst>
            <pc:docMk/>
            <pc:sldMk cId="1532260278" sldId="257"/>
            <ac:spMk id="2" creationId="{F2FE1D7E-2DAA-F086-7BB5-24E37B48F089}"/>
          </ac:spMkLst>
        </pc:spChg>
        <pc:spChg chg="mod">
          <ac:chgData name="Guest User" userId="" providerId="Windows Live" clId="Web-{00AFF0C5-2589-FEEC-BAF7-B8EE019DF536}" dt="2024-12-05T15:54:17.552" v="654" actId="20577"/>
          <ac:spMkLst>
            <pc:docMk/>
            <pc:sldMk cId="1532260278" sldId="257"/>
            <ac:spMk id="3" creationId="{0F3A5F9F-D861-C5ED-5BB8-A2410973CE07}"/>
          </ac:spMkLst>
        </pc:spChg>
        <pc:spChg chg="add">
          <ac:chgData name="Guest User" userId="" providerId="Windows Live" clId="Web-{00AFF0C5-2589-FEEC-BAF7-B8EE019DF536}" dt="2024-12-05T15:54:04.098" v="649"/>
          <ac:spMkLst>
            <pc:docMk/>
            <pc:sldMk cId="1532260278" sldId="257"/>
            <ac:spMk id="9" creationId="{C279C8A1-C4E4-4DE9-934E-91221AC99393}"/>
          </ac:spMkLst>
        </pc:spChg>
        <pc:picChg chg="add">
          <ac:chgData name="Guest User" userId="" providerId="Windows Live" clId="Web-{00AFF0C5-2589-FEEC-BAF7-B8EE019DF536}" dt="2024-12-05T15:54:04.098" v="649"/>
          <ac:picMkLst>
            <pc:docMk/>
            <pc:sldMk cId="1532260278" sldId="257"/>
            <ac:picMk id="5" creationId="{564B20F3-24AB-C018-F0DA-7DFF6D68B85D}"/>
          </ac:picMkLst>
        </pc:picChg>
        <pc:cxnChg chg="add">
          <ac:chgData name="Guest User" userId="" providerId="Windows Live" clId="Web-{00AFF0C5-2589-FEEC-BAF7-B8EE019DF536}" dt="2024-12-05T15:54:04.098" v="649"/>
          <ac:cxnSpMkLst>
            <pc:docMk/>
            <pc:sldMk cId="1532260278" sldId="257"/>
            <ac:cxnSpMk id="11" creationId="{26C7ED5D-77C4-4564-8B1A-E55609CF44C4}"/>
          </ac:cxnSpMkLst>
        </pc:cxnChg>
      </pc:sldChg>
      <pc:sldChg chg="addSp delSp modSp new mod setBg">
        <pc:chgData name="Guest User" userId="" providerId="Windows Live" clId="Web-{00AFF0C5-2589-FEEC-BAF7-B8EE019DF536}" dt="2024-12-05T15:58:54.404" v="655"/>
        <pc:sldMkLst>
          <pc:docMk/>
          <pc:sldMk cId="4216491618" sldId="258"/>
        </pc:sldMkLst>
        <pc:spChg chg="mod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2" creationId="{C1F8CCC9-7413-7EBB-36D5-6570DD01168E}"/>
          </ac:spMkLst>
        </pc:spChg>
        <pc:spChg chg="del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3" creationId="{6447C85C-BF10-CDBA-F456-ED95B6F5158F}"/>
          </ac:spMkLst>
        </pc:spChg>
        <pc:spChg chg="add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9" creationId="{DB66C9CD-6BF4-44CA-8078-0BB819080761}"/>
          </ac:spMkLst>
        </pc:spChg>
        <pc:graphicFrameChg chg="add">
          <ac:chgData name="Guest User" userId="" providerId="Windows Live" clId="Web-{00AFF0C5-2589-FEEC-BAF7-B8EE019DF536}" dt="2024-12-05T15:58:54.404" v="655"/>
          <ac:graphicFrameMkLst>
            <pc:docMk/>
            <pc:sldMk cId="4216491618" sldId="258"/>
            <ac:graphicFrameMk id="5" creationId="{5F9E3053-2560-40C9-02CF-34A2C201CD5C}"/>
          </ac:graphicFrameMkLst>
        </pc:graphicFrameChg>
        <pc:cxnChg chg="add">
          <ac:chgData name="Guest User" userId="" providerId="Windows Live" clId="Web-{00AFF0C5-2589-FEEC-BAF7-B8EE019DF536}" dt="2024-12-05T15:58:54.404" v="655"/>
          <ac:cxnSpMkLst>
            <pc:docMk/>
            <pc:sldMk cId="4216491618" sldId="258"/>
            <ac:cxnSpMk id="11" creationId="{D9BF9BF3-7E9D-458B-A5D2-E730C5FFD0CD}"/>
          </ac:cxnSpMkLst>
        </pc:cxnChg>
      </pc:sldChg>
      <pc:sldChg chg="addSp delSp modSp new mod setBg">
        <pc:chgData name="Guest User" userId="" providerId="Windows Live" clId="Web-{00AFF0C5-2589-FEEC-BAF7-B8EE019DF536}" dt="2024-12-05T16:02:20.771" v="709" actId="20577"/>
        <pc:sldMkLst>
          <pc:docMk/>
          <pc:sldMk cId="479006467" sldId="259"/>
        </pc:sldMkLst>
        <pc:spChg chg="mod">
          <ac:chgData name="Guest User" userId="" providerId="Windows Live" clId="Web-{00AFF0C5-2589-FEEC-BAF7-B8EE019DF536}" dt="2024-12-05T16:01:29.378" v="697"/>
          <ac:spMkLst>
            <pc:docMk/>
            <pc:sldMk cId="479006467" sldId="259"/>
            <ac:spMk id="2" creationId="{428D55C2-A9D5-3D91-CD62-2D9E6F28D27A}"/>
          </ac:spMkLst>
        </pc:spChg>
        <pc:spChg chg="del">
          <ac:chgData name="Guest User" userId="" providerId="Windows Live" clId="Web-{00AFF0C5-2589-FEEC-BAF7-B8EE019DF536}" dt="2024-12-05T16:00:57.940" v="673"/>
          <ac:spMkLst>
            <pc:docMk/>
            <pc:sldMk cId="479006467" sldId="259"/>
            <ac:spMk id="3" creationId="{3475EEB5-BAE4-9C64-750A-8170229F80BA}"/>
          </ac:spMkLst>
        </pc:spChg>
        <pc:spChg chg="add">
          <ac:chgData name="Guest User" userId="" providerId="Windows Live" clId="Web-{00AFF0C5-2589-FEEC-BAF7-B8EE019DF536}" dt="2024-12-05T16:01:29.378" v="697"/>
          <ac:spMkLst>
            <pc:docMk/>
            <pc:sldMk cId="479006467" sldId="259"/>
            <ac:spMk id="10" creationId="{DB66C9CD-6BF4-44CA-8078-0BB819080761}"/>
          </ac:spMkLst>
        </pc:spChg>
        <pc:graphicFrameChg chg="add mod modGraphic">
          <ac:chgData name="Guest User" userId="" providerId="Windows Live" clId="Web-{00AFF0C5-2589-FEEC-BAF7-B8EE019DF536}" dt="2024-12-05T16:02:20.771" v="709" actId="20577"/>
          <ac:graphicFrameMkLst>
            <pc:docMk/>
            <pc:sldMk cId="479006467" sldId="259"/>
            <ac:graphicFrameMk id="5" creationId="{A79C60AD-CC39-633F-B24A-FE3A096BDB06}"/>
          </ac:graphicFrameMkLst>
        </pc:graphicFrameChg>
        <pc:cxnChg chg="add">
          <ac:chgData name="Guest User" userId="" providerId="Windows Live" clId="Web-{00AFF0C5-2589-FEEC-BAF7-B8EE019DF536}" dt="2024-12-05T16:01:29.378" v="697"/>
          <ac:cxnSpMkLst>
            <pc:docMk/>
            <pc:sldMk cId="479006467" sldId="259"/>
            <ac:cxnSpMk id="12" creationId="{D9BF9BF3-7E9D-458B-A5D2-E730C5FFD0CD}"/>
          </ac:cxnSpMkLst>
        </pc:cxnChg>
      </pc:sldChg>
      <pc:sldChg chg="modSp new">
        <pc:chgData name="Guest User" userId="" providerId="Windows Live" clId="Web-{00AFF0C5-2589-FEEC-BAF7-B8EE019DF536}" dt="2024-12-05T15:47:40.304" v="258" actId="20577"/>
        <pc:sldMkLst>
          <pc:docMk/>
          <pc:sldMk cId="3451886163" sldId="260"/>
        </pc:sldMkLst>
        <pc:spChg chg="mod">
          <ac:chgData name="Guest User" userId="" providerId="Windows Live" clId="Web-{00AFF0C5-2589-FEEC-BAF7-B8EE019DF536}" dt="2024-12-05T15:47:40.304" v="258" actId="20577"/>
          <ac:spMkLst>
            <pc:docMk/>
            <pc:sldMk cId="3451886163" sldId="260"/>
            <ac:spMk id="2" creationId="{A58A5E5F-CB97-1A9A-B913-76E6AEBE76A6}"/>
          </ac:spMkLst>
        </pc:spChg>
      </pc:sldChg>
      <pc:sldChg chg="modSp new">
        <pc:chgData name="Guest User" userId="" providerId="Windows Live" clId="Web-{00AFF0C5-2589-FEEC-BAF7-B8EE019DF536}" dt="2024-12-05T15:48:38.712" v="281" actId="20577"/>
        <pc:sldMkLst>
          <pc:docMk/>
          <pc:sldMk cId="1248402518" sldId="261"/>
        </pc:sldMkLst>
        <pc:spChg chg="mod">
          <ac:chgData name="Guest User" userId="" providerId="Windows Live" clId="Web-{00AFF0C5-2589-FEEC-BAF7-B8EE019DF536}" dt="2024-12-05T15:48:38.712" v="281" actId="20577"/>
          <ac:spMkLst>
            <pc:docMk/>
            <pc:sldMk cId="1248402518" sldId="261"/>
            <ac:spMk id="2" creationId="{501CFCCE-658B-FEA0-2A27-FA7E9508A068}"/>
          </ac:spMkLst>
        </pc:spChg>
      </pc:sldChg>
      <pc:sldChg chg="addSp modSp new mod setBg">
        <pc:chgData name="Guest User" userId="" providerId="Windows Live" clId="Web-{00AFF0C5-2589-FEEC-BAF7-B8EE019DF536}" dt="2024-12-05T15:52:51.799" v="611" actId="20577"/>
        <pc:sldMkLst>
          <pc:docMk/>
          <pc:sldMk cId="526540932" sldId="262"/>
        </pc:sldMkLst>
        <pc:spChg chg="mod">
          <ac:chgData name="Guest User" userId="" providerId="Windows Live" clId="Web-{00AFF0C5-2589-FEEC-BAF7-B8EE019DF536}" dt="2024-12-05T15:52:14.438" v="602"/>
          <ac:spMkLst>
            <pc:docMk/>
            <pc:sldMk cId="526540932" sldId="262"/>
            <ac:spMk id="2" creationId="{688AA689-758E-23EC-2246-F3AF762719C5}"/>
          </ac:spMkLst>
        </pc:spChg>
        <pc:spChg chg="mod">
          <ac:chgData name="Guest User" userId="" providerId="Windows Live" clId="Web-{00AFF0C5-2589-FEEC-BAF7-B8EE019DF536}" dt="2024-12-05T15:52:51.799" v="611" actId="20577"/>
          <ac:spMkLst>
            <pc:docMk/>
            <pc:sldMk cId="526540932" sldId="262"/>
            <ac:spMk id="3" creationId="{0E3B00A6-51A0-5E2D-13D6-CBCD29FFDB21}"/>
          </ac:spMkLst>
        </pc:spChg>
        <pc:spChg chg="add">
          <ac:chgData name="Guest User" userId="" providerId="Windows Live" clId="Web-{00AFF0C5-2589-FEEC-BAF7-B8EE019DF536}" dt="2024-12-05T15:52:14.438" v="602"/>
          <ac:spMkLst>
            <pc:docMk/>
            <pc:sldMk cId="526540932" sldId="262"/>
            <ac:spMk id="9" creationId="{C279C8A1-C4E4-4DE9-934E-91221AC99393}"/>
          </ac:spMkLst>
        </pc:spChg>
        <pc:picChg chg="add">
          <ac:chgData name="Guest User" userId="" providerId="Windows Live" clId="Web-{00AFF0C5-2589-FEEC-BAF7-B8EE019DF536}" dt="2024-12-05T15:52:14.438" v="602"/>
          <ac:picMkLst>
            <pc:docMk/>
            <pc:sldMk cId="526540932" sldId="262"/>
            <ac:picMk id="5" creationId="{1A6E612F-1562-C1E7-FD48-D82B5DAB49B5}"/>
          </ac:picMkLst>
        </pc:picChg>
        <pc:cxnChg chg="add">
          <ac:chgData name="Guest User" userId="" providerId="Windows Live" clId="Web-{00AFF0C5-2589-FEEC-BAF7-B8EE019DF536}" dt="2024-12-05T15:52:14.438" v="602"/>
          <ac:cxnSpMkLst>
            <pc:docMk/>
            <pc:sldMk cId="526540932" sldId="262"/>
            <ac:cxnSpMk id="11" creationId="{26C7ED5D-77C4-4564-8B1A-E55609CF44C4}"/>
          </ac:cxnSpMkLst>
        </pc:cxnChg>
      </pc:sldChg>
      <pc:sldChg chg="modSp new">
        <pc:chgData name="Guest User" userId="" providerId="Windows Live" clId="Web-{00AFF0C5-2589-FEEC-BAF7-B8EE019DF536}" dt="2024-12-05T15:49:11.917" v="319" actId="20577"/>
        <pc:sldMkLst>
          <pc:docMk/>
          <pc:sldMk cId="1709447306" sldId="263"/>
        </pc:sldMkLst>
        <pc:spChg chg="mod">
          <ac:chgData name="Guest User" userId="" providerId="Windows Live" clId="Web-{00AFF0C5-2589-FEEC-BAF7-B8EE019DF536}" dt="2024-12-05T15:49:11.917" v="319" actId="20577"/>
          <ac:spMkLst>
            <pc:docMk/>
            <pc:sldMk cId="1709447306" sldId="263"/>
            <ac:spMk id="2" creationId="{61489214-3ED7-3853-2841-73BFB2A32C08}"/>
          </ac:spMkLst>
        </pc:spChg>
      </pc:sldChg>
      <pc:sldChg chg="addSp delSp modSp mod setBg">
        <pc:chgData name="Guest User" userId="" providerId="Windows Live" clId="Web-{00AFF0C5-2589-FEEC-BAF7-B8EE019DF536}" dt="2024-12-05T16:00:41.611" v="672" actId="20577"/>
        <pc:sldMkLst>
          <pc:docMk/>
          <pc:sldMk cId="3199403414" sldId="264"/>
        </pc:sldMkLst>
        <pc:spChg chg="mod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2" creationId="{E7E2BCD5-F9D4-D86B-B807-7798EA2EE165}"/>
          </ac:spMkLst>
        </pc:spChg>
        <pc:spChg chg="del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3" creationId="{B770644B-719D-A1AE-4C81-75737E8B605C}"/>
          </ac:spMkLst>
        </pc:spChg>
        <pc:spChg chg="add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9" creationId="{EEE96A74-B62B-4642-AB22-7776A5F48CE7}"/>
          </ac:spMkLst>
        </pc:spChg>
        <pc:graphicFrameChg chg="add modGraphic">
          <ac:chgData name="Guest User" userId="" providerId="Windows Live" clId="Web-{00AFF0C5-2589-FEEC-BAF7-B8EE019DF536}" dt="2024-12-05T16:00:41.611" v="672" actId="20577"/>
          <ac:graphicFrameMkLst>
            <pc:docMk/>
            <pc:sldMk cId="3199403414" sldId="264"/>
            <ac:graphicFrameMk id="5" creationId="{FD026482-6429-30B4-F5AC-41B64CFD090B}"/>
          </ac:graphicFrameMkLst>
        </pc:graphicFrameChg>
        <pc:cxnChg chg="add">
          <ac:chgData name="Guest User" userId="" providerId="Windows Live" clId="Web-{00AFF0C5-2589-FEEC-BAF7-B8EE019DF536}" dt="2024-12-05T15:59:16.733" v="656"/>
          <ac:cxnSpMkLst>
            <pc:docMk/>
            <pc:sldMk cId="3199403414" sldId="264"/>
            <ac:cxnSpMk id="11" creationId="{3A513CAD-9784-4D35-BAF9-1F7DDD697BDB}"/>
          </ac:cxnSpMkLst>
        </pc:cxnChg>
      </pc:sldChg>
    </pc:docChg>
  </pc:docChgLst>
  <pc:docChgLst>
    <pc:chgData name="Guest User" providerId="Windows Live" clId="Web-{2364F634-B7D0-AFD1-5C1A-1FA9F39648FA}"/>
    <pc:docChg chg="addSld delSld modSld">
      <pc:chgData name="Guest User" userId="" providerId="Windows Live" clId="Web-{2364F634-B7D0-AFD1-5C1A-1FA9F39648FA}" dt="2024-12-09T00:39:40.446" v="88" actId="20577"/>
      <pc:docMkLst>
        <pc:docMk/>
      </pc:docMkLst>
      <pc:sldChg chg="modSp">
        <pc:chgData name="Guest User" userId="" providerId="Windows Live" clId="Web-{2364F634-B7D0-AFD1-5C1A-1FA9F39648FA}" dt="2024-12-09T00:29:59.759" v="78" actId="20577"/>
        <pc:sldMkLst>
          <pc:docMk/>
          <pc:sldMk cId="1532260278" sldId="257"/>
        </pc:sldMkLst>
        <pc:spChg chg="mod">
          <ac:chgData name="Guest User" userId="" providerId="Windows Live" clId="Web-{2364F634-B7D0-AFD1-5C1A-1FA9F39648FA}" dt="2024-12-09T00:29:59.759" v="78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2364F634-B7D0-AFD1-5C1A-1FA9F39648FA}" dt="2024-12-09T00:39:40.446" v="88" actId="20577"/>
        <pc:sldMkLst>
          <pc:docMk/>
          <pc:sldMk cId="4216491618" sldId="258"/>
        </pc:sldMkLst>
        <pc:graphicFrameChg chg="modGraphic">
          <ac:chgData name="Guest User" userId="" providerId="Windows Live" clId="Web-{2364F634-B7D0-AFD1-5C1A-1FA9F39648FA}" dt="2024-12-09T00:39:40.446" v="88" actId="20577"/>
          <ac:graphicFrameMkLst>
            <pc:docMk/>
            <pc:sldMk cId="4216491618" sldId="258"/>
            <ac:graphicFrameMk id="5" creationId="{5F9E3053-2560-40C9-02CF-34A2C201CD5C}"/>
          </ac:graphicFrameMkLst>
        </pc:graphicFrameChg>
      </pc:sldChg>
      <pc:sldChg chg="modSp">
        <pc:chgData name="Guest User" userId="" providerId="Windows Live" clId="Web-{2364F634-B7D0-AFD1-5C1A-1FA9F39648FA}" dt="2024-12-09T00:30:00.634" v="79" actId="20577"/>
        <pc:sldMkLst>
          <pc:docMk/>
          <pc:sldMk cId="3199403414" sldId="264"/>
        </pc:sldMkLst>
        <pc:graphicFrameChg chg="modGraphic">
          <ac:chgData name="Guest User" userId="" providerId="Windows Live" clId="Web-{2364F634-B7D0-AFD1-5C1A-1FA9F39648FA}" dt="2024-12-09T00:30:00.634" v="79" actId="20577"/>
          <ac:graphicFrameMkLst>
            <pc:docMk/>
            <pc:sldMk cId="3199403414" sldId="264"/>
            <ac:graphicFrameMk id="5" creationId="{FD026482-6429-30B4-F5AC-41B64CFD090B}"/>
          </ac:graphicFrameMkLst>
        </pc:graphicFrameChg>
      </pc:sldChg>
      <pc:sldChg chg="new del">
        <pc:chgData name="Guest User" userId="" providerId="Windows Live" clId="Web-{2364F634-B7D0-AFD1-5C1A-1FA9F39648FA}" dt="2024-12-09T00:34:06.368" v="81"/>
        <pc:sldMkLst>
          <pc:docMk/>
          <pc:sldMk cId="3532256430" sldId="265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0E4CF-14AD-428D-BCB5-B90EC2D332A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DDABDB-A213-4A6D-87BE-7E5B8008C788}">
      <dgm:prSet custT="1"/>
      <dgm:spPr/>
      <dgm:t>
        <a:bodyPr/>
        <a:lstStyle/>
        <a:p>
          <a:pPr rtl="0"/>
          <a:r>
            <a: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Inefficient Financial Management: </a:t>
          </a:r>
        </a:p>
        <a:p>
          <a:pPr rtl="0"/>
          <a:r>
            <a: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Many individuals lack access to personalized financial tools and professional advice, leading to poor decision-making.  </a:t>
          </a:r>
        </a:p>
      </dgm:t>
    </dgm:pt>
    <dgm:pt modelId="{B7FB3084-28C1-417F-AC34-755D13F6DD47}" type="parTrans" cxnId="{87F9F4D6-A2E4-421D-BE8A-540CD9C9DF60}">
      <dgm:prSet/>
      <dgm:spPr/>
      <dgm:t>
        <a:bodyPr/>
        <a:lstStyle/>
        <a:p>
          <a:endParaRPr lang="en-US"/>
        </a:p>
      </dgm:t>
    </dgm:pt>
    <dgm:pt modelId="{B07ED90B-7564-403C-A2CE-E72450E2AABB}" type="sibTrans" cxnId="{87F9F4D6-A2E4-421D-BE8A-540CD9C9DF6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94E909E-F3A9-49D3-A46D-78DF34A1787D}">
      <dgm:prSet custT="1"/>
      <dgm:spPr/>
      <dgm:t>
        <a:bodyPr/>
        <a:lstStyle/>
        <a:p>
          <a:r>
            <a:rPr lang="en-US" sz="1600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Resources</a:t>
          </a:r>
          <a:r>
            <a: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Users currently rely on multiple platforms for financial education, investment insights, and calculation tools, resulting in inefficiencies and inconsistencies. </a:t>
          </a:r>
        </a:p>
      </dgm:t>
    </dgm:pt>
    <dgm:pt modelId="{AC290261-DBCD-4B58-83E7-4B1CE960F1CD}" type="parTrans" cxnId="{7569D7A4-4A6D-42A3-B2A9-0CE4B5033351}">
      <dgm:prSet/>
      <dgm:spPr/>
      <dgm:t>
        <a:bodyPr/>
        <a:lstStyle/>
        <a:p>
          <a:endParaRPr lang="en-US"/>
        </a:p>
      </dgm:t>
    </dgm:pt>
    <dgm:pt modelId="{90A9718D-1456-46EB-996E-7994A13AD8D3}" type="sibTrans" cxnId="{7569D7A4-4A6D-42A3-B2A9-0CE4B503335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9A830B-B776-40A0-A3CF-F1E053377DF2}">
      <dgm:prSet custT="1"/>
      <dgm:spPr/>
      <dgm:t>
        <a:bodyPr/>
        <a:lstStyle/>
        <a:p>
          <a:r>
            <a:rPr lang="en-US" sz="1700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Limited Accessibility</a:t>
          </a:r>
          <a:r>
            <a:rPr lang="en-US" sz="17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financial advisory services can be inaccessible due to cost, geographic barriers, and scheduling challenges. </a:t>
          </a:r>
        </a:p>
      </dgm:t>
    </dgm:pt>
    <dgm:pt modelId="{34DCE0FE-DAA2-4F52-9001-397CD80C03B5}" type="parTrans" cxnId="{895F9F72-95A0-43EE-ADFB-61F2C5443468}">
      <dgm:prSet/>
      <dgm:spPr/>
      <dgm:t>
        <a:bodyPr/>
        <a:lstStyle/>
        <a:p>
          <a:endParaRPr lang="en-US"/>
        </a:p>
      </dgm:t>
    </dgm:pt>
    <dgm:pt modelId="{3EBED09B-634C-4282-84E8-16AB1206BFD0}" type="sibTrans" cxnId="{895F9F72-95A0-43EE-ADFB-61F2C544346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8B8A42F-9791-4656-885C-6CCA0C501268}" type="pres">
      <dgm:prSet presAssocID="{BD50E4CF-14AD-428D-BCB5-B90EC2D332A5}" presName="Name0" presStyleCnt="0">
        <dgm:presLayoutVars>
          <dgm:animLvl val="lvl"/>
          <dgm:resizeHandles val="exact"/>
        </dgm:presLayoutVars>
      </dgm:prSet>
      <dgm:spPr/>
    </dgm:pt>
    <dgm:pt modelId="{027E39A2-DE44-4A35-AB37-7B9983C1964C}" type="pres">
      <dgm:prSet presAssocID="{C4DDABDB-A213-4A6D-87BE-7E5B8008C788}" presName="compositeNode" presStyleCnt="0">
        <dgm:presLayoutVars>
          <dgm:bulletEnabled val="1"/>
        </dgm:presLayoutVars>
      </dgm:prSet>
      <dgm:spPr/>
    </dgm:pt>
    <dgm:pt modelId="{CF6DE0A4-7E65-4169-8E4A-D67505C56AD4}" type="pres">
      <dgm:prSet presAssocID="{C4DDABDB-A213-4A6D-87BE-7E5B8008C788}" presName="bgRect" presStyleLbl="alignNode1" presStyleIdx="0" presStyleCnt="3" custLinFactNeighborX="-2860" custLinFactNeighborY="-5800"/>
      <dgm:spPr/>
    </dgm:pt>
    <dgm:pt modelId="{02272E36-8183-42F7-9F3B-5EBBFA89F901}" type="pres">
      <dgm:prSet presAssocID="{B07ED90B-7564-403C-A2CE-E72450E2AA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B9E6E8C-D33C-4AA9-9BEB-92634DC194F6}" type="pres">
      <dgm:prSet presAssocID="{C4DDABDB-A213-4A6D-87BE-7E5B8008C788}" presName="nodeRect" presStyleLbl="alignNode1" presStyleIdx="0" presStyleCnt="3">
        <dgm:presLayoutVars>
          <dgm:bulletEnabled val="1"/>
        </dgm:presLayoutVars>
      </dgm:prSet>
      <dgm:spPr/>
    </dgm:pt>
    <dgm:pt modelId="{7337103A-C38F-4CD3-97B8-EE00EC56C282}" type="pres">
      <dgm:prSet presAssocID="{B07ED90B-7564-403C-A2CE-E72450E2AABB}" presName="sibTrans" presStyleCnt="0"/>
      <dgm:spPr/>
    </dgm:pt>
    <dgm:pt modelId="{95699BC1-ABF6-4983-A20E-2B2B8A974A1D}" type="pres">
      <dgm:prSet presAssocID="{594E909E-F3A9-49D3-A46D-78DF34A1787D}" presName="compositeNode" presStyleCnt="0">
        <dgm:presLayoutVars>
          <dgm:bulletEnabled val="1"/>
        </dgm:presLayoutVars>
      </dgm:prSet>
      <dgm:spPr/>
    </dgm:pt>
    <dgm:pt modelId="{B4AEFC12-0699-4B8E-9665-84AB001ABAA1}" type="pres">
      <dgm:prSet presAssocID="{594E909E-F3A9-49D3-A46D-78DF34A1787D}" presName="bgRect" presStyleLbl="alignNode1" presStyleIdx="1" presStyleCnt="3"/>
      <dgm:spPr/>
    </dgm:pt>
    <dgm:pt modelId="{0D1DD600-80F4-4F4B-9348-2A14E0BD3A2C}" type="pres">
      <dgm:prSet presAssocID="{90A9718D-1456-46EB-996E-7994A13AD8D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D11562F-63ED-4E69-A024-3DDBCA4D2F46}" type="pres">
      <dgm:prSet presAssocID="{594E909E-F3A9-49D3-A46D-78DF34A1787D}" presName="nodeRect" presStyleLbl="alignNode1" presStyleIdx="1" presStyleCnt="3">
        <dgm:presLayoutVars>
          <dgm:bulletEnabled val="1"/>
        </dgm:presLayoutVars>
      </dgm:prSet>
      <dgm:spPr/>
    </dgm:pt>
    <dgm:pt modelId="{F75AA7A2-8F96-4C3A-988A-7953D8687DDA}" type="pres">
      <dgm:prSet presAssocID="{90A9718D-1456-46EB-996E-7994A13AD8D3}" presName="sibTrans" presStyleCnt="0"/>
      <dgm:spPr/>
    </dgm:pt>
    <dgm:pt modelId="{756C5F12-D6D5-47A2-9091-1693FE30C4A2}" type="pres">
      <dgm:prSet presAssocID="{219A830B-B776-40A0-A3CF-F1E053377DF2}" presName="compositeNode" presStyleCnt="0">
        <dgm:presLayoutVars>
          <dgm:bulletEnabled val="1"/>
        </dgm:presLayoutVars>
      </dgm:prSet>
      <dgm:spPr/>
    </dgm:pt>
    <dgm:pt modelId="{8072E7D5-4215-4923-976B-592C1D93217C}" type="pres">
      <dgm:prSet presAssocID="{219A830B-B776-40A0-A3CF-F1E053377DF2}" presName="bgRect" presStyleLbl="alignNode1" presStyleIdx="2" presStyleCnt="3"/>
      <dgm:spPr/>
    </dgm:pt>
    <dgm:pt modelId="{34B21EF0-8CD8-4F38-8B66-0640A5FB97CB}" type="pres">
      <dgm:prSet presAssocID="{3EBED09B-634C-4282-84E8-16AB1206BFD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1928119-0ACA-424C-A949-8462DB246254}" type="pres">
      <dgm:prSet presAssocID="{219A830B-B776-40A0-A3CF-F1E053377DF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ECDEF66-7311-4601-A700-E03A11CA3D64}" type="presOf" srcId="{594E909E-F3A9-49D3-A46D-78DF34A1787D}" destId="{ED11562F-63ED-4E69-A024-3DDBCA4D2F46}" srcOrd="1" destOrd="0" presId="urn:microsoft.com/office/officeart/2016/7/layout/LinearBlockProcessNumbered"/>
    <dgm:cxn modelId="{97C5594F-3CCF-4035-8D7D-30361903B3E4}" type="presOf" srcId="{219A830B-B776-40A0-A3CF-F1E053377DF2}" destId="{8072E7D5-4215-4923-976B-592C1D93217C}" srcOrd="0" destOrd="0" presId="urn:microsoft.com/office/officeart/2016/7/layout/LinearBlockProcessNumbered"/>
    <dgm:cxn modelId="{895F9F72-95A0-43EE-ADFB-61F2C5443468}" srcId="{BD50E4CF-14AD-428D-BCB5-B90EC2D332A5}" destId="{219A830B-B776-40A0-A3CF-F1E053377DF2}" srcOrd="2" destOrd="0" parTransId="{34DCE0FE-DAA2-4F52-9001-397CD80C03B5}" sibTransId="{3EBED09B-634C-4282-84E8-16AB1206BFD0}"/>
    <dgm:cxn modelId="{E646D354-8909-47C6-8523-23D029994E7F}" type="presOf" srcId="{B07ED90B-7564-403C-A2CE-E72450E2AABB}" destId="{02272E36-8183-42F7-9F3B-5EBBFA89F901}" srcOrd="0" destOrd="0" presId="urn:microsoft.com/office/officeart/2016/7/layout/LinearBlockProcessNumbered"/>
    <dgm:cxn modelId="{1DBCC3A1-4778-4D61-9FF5-8F5EE52EE133}" type="presOf" srcId="{219A830B-B776-40A0-A3CF-F1E053377DF2}" destId="{91928119-0ACA-424C-A949-8462DB246254}" srcOrd="1" destOrd="0" presId="urn:microsoft.com/office/officeart/2016/7/layout/LinearBlockProcessNumbered"/>
    <dgm:cxn modelId="{7569D7A4-4A6D-42A3-B2A9-0CE4B5033351}" srcId="{BD50E4CF-14AD-428D-BCB5-B90EC2D332A5}" destId="{594E909E-F3A9-49D3-A46D-78DF34A1787D}" srcOrd="1" destOrd="0" parTransId="{AC290261-DBCD-4B58-83E7-4B1CE960F1CD}" sibTransId="{90A9718D-1456-46EB-996E-7994A13AD8D3}"/>
    <dgm:cxn modelId="{5DEC04A6-1056-498D-997C-28045C50E2B3}" type="presOf" srcId="{594E909E-F3A9-49D3-A46D-78DF34A1787D}" destId="{B4AEFC12-0699-4B8E-9665-84AB001ABAA1}" srcOrd="0" destOrd="0" presId="urn:microsoft.com/office/officeart/2016/7/layout/LinearBlockProcessNumbered"/>
    <dgm:cxn modelId="{E75B74B6-D447-40B3-BDEF-66B5C73B7681}" type="presOf" srcId="{C4DDABDB-A213-4A6D-87BE-7E5B8008C788}" destId="{CF6DE0A4-7E65-4169-8E4A-D67505C56AD4}" srcOrd="0" destOrd="0" presId="urn:microsoft.com/office/officeart/2016/7/layout/LinearBlockProcessNumbered"/>
    <dgm:cxn modelId="{87F9F4D6-A2E4-421D-BE8A-540CD9C9DF60}" srcId="{BD50E4CF-14AD-428D-BCB5-B90EC2D332A5}" destId="{C4DDABDB-A213-4A6D-87BE-7E5B8008C788}" srcOrd="0" destOrd="0" parTransId="{B7FB3084-28C1-417F-AC34-755D13F6DD47}" sibTransId="{B07ED90B-7564-403C-A2CE-E72450E2AABB}"/>
    <dgm:cxn modelId="{13104FD9-7252-44C2-8D56-F6E965FFB13B}" type="presOf" srcId="{90A9718D-1456-46EB-996E-7994A13AD8D3}" destId="{0D1DD600-80F4-4F4B-9348-2A14E0BD3A2C}" srcOrd="0" destOrd="0" presId="urn:microsoft.com/office/officeart/2016/7/layout/LinearBlockProcessNumbered"/>
    <dgm:cxn modelId="{0B5781E0-2BA6-4285-AB2F-B59B51473C7A}" type="presOf" srcId="{BD50E4CF-14AD-428D-BCB5-B90EC2D332A5}" destId="{58B8A42F-9791-4656-885C-6CCA0C501268}" srcOrd="0" destOrd="0" presId="urn:microsoft.com/office/officeart/2016/7/layout/LinearBlockProcessNumbered"/>
    <dgm:cxn modelId="{4F07CAED-C723-4371-8149-364CC273C2D7}" type="presOf" srcId="{3EBED09B-634C-4282-84E8-16AB1206BFD0}" destId="{34B21EF0-8CD8-4F38-8B66-0640A5FB97CB}" srcOrd="0" destOrd="0" presId="urn:microsoft.com/office/officeart/2016/7/layout/LinearBlockProcessNumbered"/>
    <dgm:cxn modelId="{2A0E09F9-08D6-48D6-9CCD-4C983B8B2BFF}" type="presOf" srcId="{C4DDABDB-A213-4A6D-87BE-7E5B8008C788}" destId="{8B9E6E8C-D33C-4AA9-9BEB-92634DC194F6}" srcOrd="1" destOrd="0" presId="urn:microsoft.com/office/officeart/2016/7/layout/LinearBlockProcessNumbered"/>
    <dgm:cxn modelId="{B3E511F4-227B-4E16-B94E-4414C5BA4982}" type="presParOf" srcId="{58B8A42F-9791-4656-885C-6CCA0C501268}" destId="{027E39A2-DE44-4A35-AB37-7B9983C1964C}" srcOrd="0" destOrd="0" presId="urn:microsoft.com/office/officeart/2016/7/layout/LinearBlockProcessNumbered"/>
    <dgm:cxn modelId="{117B6E11-05C0-442D-8E75-F4F6320A851D}" type="presParOf" srcId="{027E39A2-DE44-4A35-AB37-7B9983C1964C}" destId="{CF6DE0A4-7E65-4169-8E4A-D67505C56AD4}" srcOrd="0" destOrd="0" presId="urn:microsoft.com/office/officeart/2016/7/layout/LinearBlockProcessNumbered"/>
    <dgm:cxn modelId="{B74E0BD8-B4B7-4169-B417-A164145BEDDE}" type="presParOf" srcId="{027E39A2-DE44-4A35-AB37-7B9983C1964C}" destId="{02272E36-8183-42F7-9F3B-5EBBFA89F901}" srcOrd="1" destOrd="0" presId="urn:microsoft.com/office/officeart/2016/7/layout/LinearBlockProcessNumbered"/>
    <dgm:cxn modelId="{9F1036FA-8DA1-4011-9CFD-F082A89EC7EF}" type="presParOf" srcId="{027E39A2-DE44-4A35-AB37-7B9983C1964C}" destId="{8B9E6E8C-D33C-4AA9-9BEB-92634DC194F6}" srcOrd="2" destOrd="0" presId="urn:microsoft.com/office/officeart/2016/7/layout/LinearBlockProcessNumbered"/>
    <dgm:cxn modelId="{3A9FC406-EC72-4C71-8AE4-78F7FC56B533}" type="presParOf" srcId="{58B8A42F-9791-4656-885C-6CCA0C501268}" destId="{7337103A-C38F-4CD3-97B8-EE00EC56C282}" srcOrd="1" destOrd="0" presId="urn:microsoft.com/office/officeart/2016/7/layout/LinearBlockProcessNumbered"/>
    <dgm:cxn modelId="{446DACBF-B003-4C7E-BD93-2E0AC5A598DB}" type="presParOf" srcId="{58B8A42F-9791-4656-885C-6CCA0C501268}" destId="{95699BC1-ABF6-4983-A20E-2B2B8A974A1D}" srcOrd="2" destOrd="0" presId="urn:microsoft.com/office/officeart/2016/7/layout/LinearBlockProcessNumbered"/>
    <dgm:cxn modelId="{F67AE8C9-7A31-4EFF-9725-A72BA97FD1D4}" type="presParOf" srcId="{95699BC1-ABF6-4983-A20E-2B2B8A974A1D}" destId="{B4AEFC12-0699-4B8E-9665-84AB001ABAA1}" srcOrd="0" destOrd="0" presId="urn:microsoft.com/office/officeart/2016/7/layout/LinearBlockProcessNumbered"/>
    <dgm:cxn modelId="{D1077BEF-DE3D-4748-97C8-50068949AE39}" type="presParOf" srcId="{95699BC1-ABF6-4983-A20E-2B2B8A974A1D}" destId="{0D1DD600-80F4-4F4B-9348-2A14E0BD3A2C}" srcOrd="1" destOrd="0" presId="urn:microsoft.com/office/officeart/2016/7/layout/LinearBlockProcessNumbered"/>
    <dgm:cxn modelId="{0A47BE87-A76D-434B-BA67-5E122328281D}" type="presParOf" srcId="{95699BC1-ABF6-4983-A20E-2B2B8A974A1D}" destId="{ED11562F-63ED-4E69-A024-3DDBCA4D2F46}" srcOrd="2" destOrd="0" presId="urn:microsoft.com/office/officeart/2016/7/layout/LinearBlockProcessNumbered"/>
    <dgm:cxn modelId="{005791C5-F6F9-4133-82E7-A5DC7D4DA83E}" type="presParOf" srcId="{58B8A42F-9791-4656-885C-6CCA0C501268}" destId="{F75AA7A2-8F96-4C3A-988A-7953D8687DDA}" srcOrd="3" destOrd="0" presId="urn:microsoft.com/office/officeart/2016/7/layout/LinearBlockProcessNumbered"/>
    <dgm:cxn modelId="{57C53C3C-D06C-4809-9EB2-F339A7BBD3ED}" type="presParOf" srcId="{58B8A42F-9791-4656-885C-6CCA0C501268}" destId="{756C5F12-D6D5-47A2-9091-1693FE30C4A2}" srcOrd="4" destOrd="0" presId="urn:microsoft.com/office/officeart/2016/7/layout/LinearBlockProcessNumbered"/>
    <dgm:cxn modelId="{1202BA34-1D83-462F-9C13-A777AE2F28FF}" type="presParOf" srcId="{756C5F12-D6D5-47A2-9091-1693FE30C4A2}" destId="{8072E7D5-4215-4923-976B-592C1D93217C}" srcOrd="0" destOrd="0" presId="urn:microsoft.com/office/officeart/2016/7/layout/LinearBlockProcessNumbered"/>
    <dgm:cxn modelId="{54F045CF-DF66-47CA-85A1-80B7302BC9B8}" type="presParOf" srcId="{756C5F12-D6D5-47A2-9091-1693FE30C4A2}" destId="{34B21EF0-8CD8-4F38-8B66-0640A5FB97CB}" srcOrd="1" destOrd="0" presId="urn:microsoft.com/office/officeart/2016/7/layout/LinearBlockProcessNumbered"/>
    <dgm:cxn modelId="{1323562C-14EC-4345-9DD2-CBB5F5AC8ACD}" type="presParOf" srcId="{756C5F12-D6D5-47A2-9091-1693FE30C4A2}" destId="{91928119-0ACA-424C-A949-8462DB24625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906F5-0DBA-40D9-BBB3-1235B270095F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C6C920-149C-4A19-9A7E-C90480E93A32}">
      <dgm:prSet/>
      <dgm:spPr/>
      <dgm:t>
        <a:bodyPr/>
        <a:lstStyle/>
        <a:p>
          <a:r>
            <a:rPr lang="en-US" dirty="0"/>
            <a:t>Goal 1</a:t>
          </a:r>
        </a:p>
      </dgm:t>
    </dgm:pt>
    <dgm:pt modelId="{F401D799-7508-44D0-8785-878BA22DB3A1}" type="parTrans" cxnId="{7CE6FE14-98B7-4DED-B5F9-D86BE39DCE66}">
      <dgm:prSet/>
      <dgm:spPr/>
      <dgm:t>
        <a:bodyPr/>
        <a:lstStyle/>
        <a:p>
          <a:endParaRPr lang="en-US"/>
        </a:p>
      </dgm:t>
    </dgm:pt>
    <dgm:pt modelId="{A4E4CFE2-8ED7-4C6A-A23A-9C8B0CCE8DF9}" type="sibTrans" cxnId="{7CE6FE14-98B7-4DED-B5F9-D86BE39DCE66}">
      <dgm:prSet/>
      <dgm:spPr/>
      <dgm:t>
        <a:bodyPr/>
        <a:lstStyle/>
        <a:p>
          <a:endParaRPr lang="en-US"/>
        </a:p>
      </dgm:t>
    </dgm:pt>
    <dgm:pt modelId="{F899CEE8-88B8-4512-847E-9DD7DC033C89}">
      <dgm:prSet/>
      <dgm:spPr/>
      <dgm:t>
        <a:bodyPr/>
        <a:lstStyle/>
        <a:p>
          <a:r>
            <a:rPr lang="en-US" dirty="0"/>
            <a:t>Develop a centralized platform that provides personalized financial advisory services through an integrated booking system. </a:t>
          </a:r>
        </a:p>
      </dgm:t>
    </dgm:pt>
    <dgm:pt modelId="{0CF437C3-D572-4CDC-94E5-6E92F30531D7}" type="parTrans" cxnId="{B64B27E7-81FC-4755-BE13-2A65F6141D77}">
      <dgm:prSet/>
      <dgm:spPr/>
      <dgm:t>
        <a:bodyPr/>
        <a:lstStyle/>
        <a:p>
          <a:endParaRPr lang="en-US"/>
        </a:p>
      </dgm:t>
    </dgm:pt>
    <dgm:pt modelId="{ACCE2B84-A9FC-4A9A-A343-3B22B4F84D63}" type="sibTrans" cxnId="{B64B27E7-81FC-4755-BE13-2A65F6141D77}">
      <dgm:prSet/>
      <dgm:spPr/>
      <dgm:t>
        <a:bodyPr/>
        <a:lstStyle/>
        <a:p>
          <a:endParaRPr lang="en-US"/>
        </a:p>
      </dgm:t>
    </dgm:pt>
    <dgm:pt modelId="{A98B44FE-FDA7-44B8-A15F-BC6E947550BF}">
      <dgm:prSet/>
      <dgm:spPr/>
      <dgm:t>
        <a:bodyPr/>
        <a:lstStyle/>
        <a:p>
          <a:r>
            <a:rPr lang="en-US" dirty="0"/>
            <a:t>Goal 2</a:t>
          </a:r>
        </a:p>
      </dgm:t>
    </dgm:pt>
    <dgm:pt modelId="{EB319288-1B3C-417D-B2AA-150520C4CF66}" type="parTrans" cxnId="{747D29BA-055D-4028-8B83-818A79F84ABC}">
      <dgm:prSet/>
      <dgm:spPr/>
      <dgm:t>
        <a:bodyPr/>
        <a:lstStyle/>
        <a:p>
          <a:endParaRPr lang="en-US"/>
        </a:p>
      </dgm:t>
    </dgm:pt>
    <dgm:pt modelId="{2FD7F3E3-4CEF-4713-AA1D-5EF88CF0B848}" type="sibTrans" cxnId="{747D29BA-055D-4028-8B83-818A79F84ABC}">
      <dgm:prSet/>
      <dgm:spPr/>
      <dgm:t>
        <a:bodyPr/>
        <a:lstStyle/>
        <a:p>
          <a:endParaRPr lang="en-US"/>
        </a:p>
      </dgm:t>
    </dgm:pt>
    <dgm:pt modelId="{74E35AB2-ACDC-41FF-9618-4C0EA252663F}">
      <dgm:prSet/>
      <dgm:spPr/>
      <dgm:t>
        <a:bodyPr/>
        <a:lstStyle/>
        <a:p>
          <a:r>
            <a:rPr lang="en-US" dirty="0"/>
            <a:t>Offer comprehensive tools, such as financial calculators, market analysis, and educational resources, in a user-friendly interface. </a:t>
          </a:r>
        </a:p>
      </dgm:t>
    </dgm:pt>
    <dgm:pt modelId="{17C2E983-0DBC-405F-BB0F-90692C364CC3}" type="parTrans" cxnId="{033C15D6-2C09-496C-AB94-2EAD531C5B86}">
      <dgm:prSet/>
      <dgm:spPr/>
      <dgm:t>
        <a:bodyPr/>
        <a:lstStyle/>
        <a:p>
          <a:endParaRPr lang="en-US"/>
        </a:p>
      </dgm:t>
    </dgm:pt>
    <dgm:pt modelId="{52773B8B-E7F3-499A-A7DE-F23487663CD6}" type="sibTrans" cxnId="{033C15D6-2C09-496C-AB94-2EAD531C5B86}">
      <dgm:prSet/>
      <dgm:spPr/>
      <dgm:t>
        <a:bodyPr/>
        <a:lstStyle/>
        <a:p>
          <a:endParaRPr lang="en-US"/>
        </a:p>
      </dgm:t>
    </dgm:pt>
    <dgm:pt modelId="{DB1C6978-FAD1-4412-B292-A7B4A2EE60E0}">
      <dgm:prSet/>
      <dgm:spPr/>
      <dgm:t>
        <a:bodyPr/>
        <a:lstStyle/>
        <a:p>
          <a:r>
            <a:rPr lang="en-US" dirty="0"/>
            <a:t>Goal 3</a:t>
          </a:r>
        </a:p>
      </dgm:t>
    </dgm:pt>
    <dgm:pt modelId="{7F880926-D2E5-4C3D-9BD0-EF6F60F8C4B1}" type="parTrans" cxnId="{DDBB1E01-8285-4CAB-BB23-6F9C42700426}">
      <dgm:prSet/>
      <dgm:spPr/>
      <dgm:t>
        <a:bodyPr/>
        <a:lstStyle/>
        <a:p>
          <a:endParaRPr lang="en-US"/>
        </a:p>
      </dgm:t>
    </dgm:pt>
    <dgm:pt modelId="{A85B9F75-29E8-48E1-B892-E7E6933C9827}" type="sibTrans" cxnId="{DDBB1E01-8285-4CAB-BB23-6F9C42700426}">
      <dgm:prSet/>
      <dgm:spPr/>
      <dgm:t>
        <a:bodyPr/>
        <a:lstStyle/>
        <a:p>
          <a:endParaRPr lang="en-US"/>
        </a:p>
      </dgm:t>
    </dgm:pt>
    <dgm:pt modelId="{F6D20F8D-66D4-46C6-98EE-5CC17ED7E7AB}">
      <dgm:prSet/>
      <dgm:spPr/>
      <dgm:t>
        <a:bodyPr/>
        <a:lstStyle/>
        <a:p>
          <a:r>
            <a:rPr lang="en-US" dirty="0"/>
            <a:t> Ensure the platform is scalable, secure, and accessible, catering to users with diverse financial needs. </a:t>
          </a:r>
        </a:p>
      </dgm:t>
    </dgm:pt>
    <dgm:pt modelId="{E08A44C7-D710-49A5-B17C-133031C5596A}" type="parTrans" cxnId="{03D41F5E-4B51-4205-9E10-8F8900FC0F6F}">
      <dgm:prSet/>
      <dgm:spPr/>
      <dgm:t>
        <a:bodyPr/>
        <a:lstStyle/>
        <a:p>
          <a:endParaRPr lang="en-US"/>
        </a:p>
      </dgm:t>
    </dgm:pt>
    <dgm:pt modelId="{4898F464-DDDB-4A83-BCA6-39A84CA413C7}" type="sibTrans" cxnId="{03D41F5E-4B51-4205-9E10-8F8900FC0F6F}">
      <dgm:prSet/>
      <dgm:spPr/>
      <dgm:t>
        <a:bodyPr/>
        <a:lstStyle/>
        <a:p>
          <a:endParaRPr lang="en-US"/>
        </a:p>
      </dgm:t>
    </dgm:pt>
    <dgm:pt modelId="{AAD6E784-963E-42B7-8F36-2C3050B447FF}">
      <dgm:prSet/>
      <dgm:spPr/>
      <dgm:t>
        <a:bodyPr/>
        <a:lstStyle/>
        <a:p>
          <a:r>
            <a:rPr lang="en-US" dirty="0"/>
            <a:t>Goal 4</a:t>
          </a:r>
        </a:p>
      </dgm:t>
    </dgm:pt>
    <dgm:pt modelId="{FC8FB946-F9C4-49BB-9DB7-92358D77AE64}" type="parTrans" cxnId="{92B3676E-BF17-4A07-A2C6-DE249AA887FB}">
      <dgm:prSet/>
      <dgm:spPr/>
      <dgm:t>
        <a:bodyPr/>
        <a:lstStyle/>
        <a:p>
          <a:endParaRPr lang="en-US"/>
        </a:p>
      </dgm:t>
    </dgm:pt>
    <dgm:pt modelId="{07C6C03F-6CA3-44B4-B788-458777B5171A}" type="sibTrans" cxnId="{92B3676E-BF17-4A07-A2C6-DE249AA887FB}">
      <dgm:prSet/>
      <dgm:spPr/>
      <dgm:t>
        <a:bodyPr/>
        <a:lstStyle/>
        <a:p>
          <a:endParaRPr lang="en-US"/>
        </a:p>
      </dgm:t>
    </dgm:pt>
    <dgm:pt modelId="{E2D6056A-ACF7-41C0-A3D0-0F038F2B1469}">
      <dgm:prSet/>
      <dgm:spPr/>
      <dgm:t>
        <a:bodyPr/>
        <a:lstStyle/>
        <a:p>
          <a:r>
            <a:rPr lang="en-US" dirty="0"/>
            <a:t> Create features such as exclusive financial events and subscription models to enhance user engagement and satisfaction. </a:t>
          </a:r>
        </a:p>
      </dgm:t>
    </dgm:pt>
    <dgm:pt modelId="{E4F86CC3-F2EC-45B0-9650-CDA1359FAD4D}" type="parTrans" cxnId="{83F0444A-FB8B-464F-B0AF-A8A2B6AD2A7D}">
      <dgm:prSet/>
      <dgm:spPr/>
      <dgm:t>
        <a:bodyPr/>
        <a:lstStyle/>
        <a:p>
          <a:endParaRPr lang="en-US"/>
        </a:p>
      </dgm:t>
    </dgm:pt>
    <dgm:pt modelId="{DB5A99B6-EDA9-4DA5-94C0-02251075DF55}" type="sibTrans" cxnId="{83F0444A-FB8B-464F-B0AF-A8A2B6AD2A7D}">
      <dgm:prSet/>
      <dgm:spPr/>
      <dgm:t>
        <a:bodyPr/>
        <a:lstStyle/>
        <a:p>
          <a:endParaRPr lang="en-US"/>
        </a:p>
      </dgm:t>
    </dgm:pt>
    <dgm:pt modelId="{93B4D91F-B4CB-4E6C-8023-509D2BE8273B}" type="pres">
      <dgm:prSet presAssocID="{A15906F5-0DBA-40D9-BBB3-1235B270095F}" presName="Name0" presStyleCnt="0">
        <dgm:presLayoutVars>
          <dgm:dir/>
          <dgm:animLvl val="lvl"/>
          <dgm:resizeHandles val="exact"/>
        </dgm:presLayoutVars>
      </dgm:prSet>
      <dgm:spPr/>
    </dgm:pt>
    <dgm:pt modelId="{2DA17383-19C2-4C70-872E-40E9ED7D3BE4}" type="pres">
      <dgm:prSet presAssocID="{E6C6C920-149C-4A19-9A7E-C90480E93A32}" presName="linNode" presStyleCnt="0"/>
      <dgm:spPr/>
    </dgm:pt>
    <dgm:pt modelId="{9CB9132C-58DD-4316-9329-A95B0864C454}" type="pres">
      <dgm:prSet presAssocID="{E6C6C920-149C-4A19-9A7E-C90480E93A32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40EDA10-3AB1-4E7D-804E-C53DDCA6B4B4}" type="pres">
      <dgm:prSet presAssocID="{E6C6C920-149C-4A19-9A7E-C90480E93A32}" presName="descendantText" presStyleLbl="alignNode1" presStyleIdx="0" presStyleCnt="4">
        <dgm:presLayoutVars>
          <dgm:bulletEnabled/>
        </dgm:presLayoutVars>
      </dgm:prSet>
      <dgm:spPr/>
    </dgm:pt>
    <dgm:pt modelId="{C8A2DE0E-27ED-4B65-814F-56839707935A}" type="pres">
      <dgm:prSet presAssocID="{A4E4CFE2-8ED7-4C6A-A23A-9C8B0CCE8DF9}" presName="sp" presStyleCnt="0"/>
      <dgm:spPr/>
    </dgm:pt>
    <dgm:pt modelId="{BC1920E4-08D2-46DB-83A8-71E8BBEFFF51}" type="pres">
      <dgm:prSet presAssocID="{A98B44FE-FDA7-44B8-A15F-BC6E947550BF}" presName="linNode" presStyleCnt="0"/>
      <dgm:spPr/>
    </dgm:pt>
    <dgm:pt modelId="{84067DD7-F7A8-4037-A1DD-66DE83B86043}" type="pres">
      <dgm:prSet presAssocID="{A98B44FE-FDA7-44B8-A15F-BC6E947550B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5515FF9-93A5-4189-9AEB-5B64D914E736}" type="pres">
      <dgm:prSet presAssocID="{A98B44FE-FDA7-44B8-A15F-BC6E947550BF}" presName="descendantText" presStyleLbl="alignNode1" presStyleIdx="1" presStyleCnt="4">
        <dgm:presLayoutVars>
          <dgm:bulletEnabled/>
        </dgm:presLayoutVars>
      </dgm:prSet>
      <dgm:spPr/>
    </dgm:pt>
    <dgm:pt modelId="{6A104AEB-B275-4E52-BE8E-446B9A2CBF40}" type="pres">
      <dgm:prSet presAssocID="{2FD7F3E3-4CEF-4713-AA1D-5EF88CF0B848}" presName="sp" presStyleCnt="0"/>
      <dgm:spPr/>
    </dgm:pt>
    <dgm:pt modelId="{DC63CA09-ED59-4DB5-BED1-E65F42D42F31}" type="pres">
      <dgm:prSet presAssocID="{DB1C6978-FAD1-4412-B292-A7B4A2EE60E0}" presName="linNode" presStyleCnt="0"/>
      <dgm:spPr/>
    </dgm:pt>
    <dgm:pt modelId="{1F63251F-9021-4C60-AFD2-C42FA8EB335F}" type="pres">
      <dgm:prSet presAssocID="{DB1C6978-FAD1-4412-B292-A7B4A2EE60E0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196CF6EA-16F3-413F-B9DC-867037512545}" type="pres">
      <dgm:prSet presAssocID="{DB1C6978-FAD1-4412-B292-A7B4A2EE60E0}" presName="descendantText" presStyleLbl="alignNode1" presStyleIdx="2" presStyleCnt="4">
        <dgm:presLayoutVars>
          <dgm:bulletEnabled/>
        </dgm:presLayoutVars>
      </dgm:prSet>
      <dgm:spPr/>
    </dgm:pt>
    <dgm:pt modelId="{56934452-1701-4E78-B2ED-3E8EE816F0EB}" type="pres">
      <dgm:prSet presAssocID="{A85B9F75-29E8-48E1-B892-E7E6933C9827}" presName="sp" presStyleCnt="0"/>
      <dgm:spPr/>
    </dgm:pt>
    <dgm:pt modelId="{0E4B29E3-A29D-4500-B1D7-82755AB7C725}" type="pres">
      <dgm:prSet presAssocID="{AAD6E784-963E-42B7-8F36-2C3050B447FF}" presName="linNode" presStyleCnt="0"/>
      <dgm:spPr/>
    </dgm:pt>
    <dgm:pt modelId="{1844505C-2F0D-4352-9B05-3E7D4A0A4146}" type="pres">
      <dgm:prSet presAssocID="{AAD6E784-963E-42B7-8F36-2C3050B447F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95F28856-7513-4E22-BE0A-9494E333C900}" type="pres">
      <dgm:prSet presAssocID="{AAD6E784-963E-42B7-8F36-2C3050B447F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DBB1E01-8285-4CAB-BB23-6F9C42700426}" srcId="{A15906F5-0DBA-40D9-BBB3-1235B270095F}" destId="{DB1C6978-FAD1-4412-B292-A7B4A2EE60E0}" srcOrd="2" destOrd="0" parTransId="{7F880926-D2E5-4C3D-9BD0-EF6F60F8C4B1}" sibTransId="{A85B9F75-29E8-48E1-B892-E7E6933C9827}"/>
    <dgm:cxn modelId="{539AFA0B-C385-4BEE-9421-D11E86844BC9}" type="presOf" srcId="{E6C6C920-149C-4A19-9A7E-C90480E93A32}" destId="{9CB9132C-58DD-4316-9329-A95B0864C454}" srcOrd="0" destOrd="0" presId="urn:microsoft.com/office/officeart/2016/7/layout/VerticalHollowActionList"/>
    <dgm:cxn modelId="{518C8A13-4729-4E9D-AF8B-3605038C97B8}" type="presOf" srcId="{AAD6E784-963E-42B7-8F36-2C3050B447FF}" destId="{1844505C-2F0D-4352-9B05-3E7D4A0A4146}" srcOrd="0" destOrd="0" presId="urn:microsoft.com/office/officeart/2016/7/layout/VerticalHollowActionList"/>
    <dgm:cxn modelId="{7CE6FE14-98B7-4DED-B5F9-D86BE39DCE66}" srcId="{A15906F5-0DBA-40D9-BBB3-1235B270095F}" destId="{E6C6C920-149C-4A19-9A7E-C90480E93A32}" srcOrd="0" destOrd="0" parTransId="{F401D799-7508-44D0-8785-878BA22DB3A1}" sibTransId="{A4E4CFE2-8ED7-4C6A-A23A-9C8B0CCE8DF9}"/>
    <dgm:cxn modelId="{D7380C36-50CA-458D-A00F-A36EEA3E39E5}" type="presOf" srcId="{E2D6056A-ACF7-41C0-A3D0-0F038F2B1469}" destId="{95F28856-7513-4E22-BE0A-9494E333C900}" srcOrd="0" destOrd="0" presId="urn:microsoft.com/office/officeart/2016/7/layout/VerticalHollowActionList"/>
    <dgm:cxn modelId="{03D41F5E-4B51-4205-9E10-8F8900FC0F6F}" srcId="{DB1C6978-FAD1-4412-B292-A7B4A2EE60E0}" destId="{F6D20F8D-66D4-46C6-98EE-5CC17ED7E7AB}" srcOrd="0" destOrd="0" parTransId="{E08A44C7-D710-49A5-B17C-133031C5596A}" sibTransId="{4898F464-DDDB-4A83-BCA6-39A84CA413C7}"/>
    <dgm:cxn modelId="{83F0444A-FB8B-464F-B0AF-A8A2B6AD2A7D}" srcId="{AAD6E784-963E-42B7-8F36-2C3050B447FF}" destId="{E2D6056A-ACF7-41C0-A3D0-0F038F2B1469}" srcOrd="0" destOrd="0" parTransId="{E4F86CC3-F2EC-45B0-9650-CDA1359FAD4D}" sibTransId="{DB5A99B6-EDA9-4DA5-94C0-02251075DF55}"/>
    <dgm:cxn modelId="{92B3676E-BF17-4A07-A2C6-DE249AA887FB}" srcId="{A15906F5-0DBA-40D9-BBB3-1235B270095F}" destId="{AAD6E784-963E-42B7-8F36-2C3050B447FF}" srcOrd="3" destOrd="0" parTransId="{FC8FB946-F9C4-49BB-9DB7-92358D77AE64}" sibTransId="{07C6C03F-6CA3-44B4-B788-458777B5171A}"/>
    <dgm:cxn modelId="{DB750E56-3062-4D71-8BE5-7FB67B8AEAD0}" type="presOf" srcId="{DB1C6978-FAD1-4412-B292-A7B4A2EE60E0}" destId="{1F63251F-9021-4C60-AFD2-C42FA8EB335F}" srcOrd="0" destOrd="0" presId="urn:microsoft.com/office/officeart/2016/7/layout/VerticalHollowActionList"/>
    <dgm:cxn modelId="{2002BA78-8D07-4E72-ABF0-EA921623BD38}" type="presOf" srcId="{F6D20F8D-66D4-46C6-98EE-5CC17ED7E7AB}" destId="{196CF6EA-16F3-413F-B9DC-867037512545}" srcOrd="0" destOrd="0" presId="urn:microsoft.com/office/officeart/2016/7/layout/VerticalHollowActionList"/>
    <dgm:cxn modelId="{2F06C28E-F877-48A7-ABC2-F552A45E5FF1}" type="presOf" srcId="{A98B44FE-FDA7-44B8-A15F-BC6E947550BF}" destId="{84067DD7-F7A8-4037-A1DD-66DE83B86043}" srcOrd="0" destOrd="0" presId="urn:microsoft.com/office/officeart/2016/7/layout/VerticalHollowActionList"/>
    <dgm:cxn modelId="{CCA9FEAD-5A77-4691-94DC-7FD83958CC4A}" type="presOf" srcId="{A15906F5-0DBA-40D9-BBB3-1235B270095F}" destId="{93B4D91F-B4CB-4E6C-8023-509D2BE8273B}" srcOrd="0" destOrd="0" presId="urn:microsoft.com/office/officeart/2016/7/layout/VerticalHollowActionList"/>
    <dgm:cxn modelId="{747D29BA-055D-4028-8B83-818A79F84ABC}" srcId="{A15906F5-0DBA-40D9-BBB3-1235B270095F}" destId="{A98B44FE-FDA7-44B8-A15F-BC6E947550BF}" srcOrd="1" destOrd="0" parTransId="{EB319288-1B3C-417D-B2AA-150520C4CF66}" sibTransId="{2FD7F3E3-4CEF-4713-AA1D-5EF88CF0B848}"/>
    <dgm:cxn modelId="{033C15D6-2C09-496C-AB94-2EAD531C5B86}" srcId="{A98B44FE-FDA7-44B8-A15F-BC6E947550BF}" destId="{74E35AB2-ACDC-41FF-9618-4C0EA252663F}" srcOrd="0" destOrd="0" parTransId="{17C2E983-0DBC-405F-BB0F-90692C364CC3}" sibTransId="{52773B8B-E7F3-499A-A7DE-F23487663CD6}"/>
    <dgm:cxn modelId="{420BD5D9-FD91-4903-ADA2-E3775639B4F2}" type="presOf" srcId="{F899CEE8-88B8-4512-847E-9DD7DC033C89}" destId="{A40EDA10-3AB1-4E7D-804E-C53DDCA6B4B4}" srcOrd="0" destOrd="0" presId="urn:microsoft.com/office/officeart/2016/7/layout/VerticalHollowActionList"/>
    <dgm:cxn modelId="{FBEEEBE0-1487-493E-843A-CA106B92E0B4}" type="presOf" srcId="{74E35AB2-ACDC-41FF-9618-4C0EA252663F}" destId="{B5515FF9-93A5-4189-9AEB-5B64D914E736}" srcOrd="0" destOrd="0" presId="urn:microsoft.com/office/officeart/2016/7/layout/VerticalHollowActionList"/>
    <dgm:cxn modelId="{B64B27E7-81FC-4755-BE13-2A65F6141D77}" srcId="{E6C6C920-149C-4A19-9A7E-C90480E93A32}" destId="{F899CEE8-88B8-4512-847E-9DD7DC033C89}" srcOrd="0" destOrd="0" parTransId="{0CF437C3-D572-4CDC-94E5-6E92F30531D7}" sibTransId="{ACCE2B84-A9FC-4A9A-A343-3B22B4F84D63}"/>
    <dgm:cxn modelId="{D2A72664-6492-4C38-98D1-05A5A2A18648}" type="presParOf" srcId="{93B4D91F-B4CB-4E6C-8023-509D2BE8273B}" destId="{2DA17383-19C2-4C70-872E-40E9ED7D3BE4}" srcOrd="0" destOrd="0" presId="urn:microsoft.com/office/officeart/2016/7/layout/VerticalHollowActionList"/>
    <dgm:cxn modelId="{11295D20-66D7-4C18-A82C-83CB13462887}" type="presParOf" srcId="{2DA17383-19C2-4C70-872E-40E9ED7D3BE4}" destId="{9CB9132C-58DD-4316-9329-A95B0864C454}" srcOrd="0" destOrd="0" presId="urn:microsoft.com/office/officeart/2016/7/layout/VerticalHollowActionList"/>
    <dgm:cxn modelId="{1A38CD88-1C8D-4DC1-B517-056FDB24746D}" type="presParOf" srcId="{2DA17383-19C2-4C70-872E-40E9ED7D3BE4}" destId="{A40EDA10-3AB1-4E7D-804E-C53DDCA6B4B4}" srcOrd="1" destOrd="0" presId="urn:microsoft.com/office/officeart/2016/7/layout/VerticalHollowActionList"/>
    <dgm:cxn modelId="{F6E1A1FF-708B-494D-B9A0-95D2266634D1}" type="presParOf" srcId="{93B4D91F-B4CB-4E6C-8023-509D2BE8273B}" destId="{C8A2DE0E-27ED-4B65-814F-56839707935A}" srcOrd="1" destOrd="0" presId="urn:microsoft.com/office/officeart/2016/7/layout/VerticalHollowActionList"/>
    <dgm:cxn modelId="{C50978F4-DCF3-4BA1-AAC7-95A969D9807B}" type="presParOf" srcId="{93B4D91F-B4CB-4E6C-8023-509D2BE8273B}" destId="{BC1920E4-08D2-46DB-83A8-71E8BBEFFF51}" srcOrd="2" destOrd="0" presId="urn:microsoft.com/office/officeart/2016/7/layout/VerticalHollowActionList"/>
    <dgm:cxn modelId="{871A1F27-E4CE-4C35-B0A8-C926C898629C}" type="presParOf" srcId="{BC1920E4-08D2-46DB-83A8-71E8BBEFFF51}" destId="{84067DD7-F7A8-4037-A1DD-66DE83B86043}" srcOrd="0" destOrd="0" presId="urn:microsoft.com/office/officeart/2016/7/layout/VerticalHollowActionList"/>
    <dgm:cxn modelId="{D2D5CAF6-743F-496A-984C-62BD5D0F0E7C}" type="presParOf" srcId="{BC1920E4-08D2-46DB-83A8-71E8BBEFFF51}" destId="{B5515FF9-93A5-4189-9AEB-5B64D914E736}" srcOrd="1" destOrd="0" presId="urn:microsoft.com/office/officeart/2016/7/layout/VerticalHollowActionList"/>
    <dgm:cxn modelId="{404B47B8-E12B-470F-AF72-6932549ED162}" type="presParOf" srcId="{93B4D91F-B4CB-4E6C-8023-509D2BE8273B}" destId="{6A104AEB-B275-4E52-BE8E-446B9A2CBF40}" srcOrd="3" destOrd="0" presId="urn:microsoft.com/office/officeart/2016/7/layout/VerticalHollowActionList"/>
    <dgm:cxn modelId="{7BAFAAEB-26F5-4323-A4C1-1FDCF8C4FF8F}" type="presParOf" srcId="{93B4D91F-B4CB-4E6C-8023-509D2BE8273B}" destId="{DC63CA09-ED59-4DB5-BED1-E65F42D42F31}" srcOrd="4" destOrd="0" presId="urn:microsoft.com/office/officeart/2016/7/layout/VerticalHollowActionList"/>
    <dgm:cxn modelId="{D964B15F-E6EB-484B-A226-6C4713D71B31}" type="presParOf" srcId="{DC63CA09-ED59-4DB5-BED1-E65F42D42F31}" destId="{1F63251F-9021-4C60-AFD2-C42FA8EB335F}" srcOrd="0" destOrd="0" presId="urn:microsoft.com/office/officeart/2016/7/layout/VerticalHollowActionList"/>
    <dgm:cxn modelId="{756C82ED-0C34-4B75-BD71-4C1C01CC0B5A}" type="presParOf" srcId="{DC63CA09-ED59-4DB5-BED1-E65F42D42F31}" destId="{196CF6EA-16F3-413F-B9DC-867037512545}" srcOrd="1" destOrd="0" presId="urn:microsoft.com/office/officeart/2016/7/layout/VerticalHollowActionList"/>
    <dgm:cxn modelId="{17C2C8AC-BC9F-4B02-BE63-0279C0A18A6B}" type="presParOf" srcId="{93B4D91F-B4CB-4E6C-8023-509D2BE8273B}" destId="{56934452-1701-4E78-B2ED-3E8EE816F0EB}" srcOrd="5" destOrd="0" presId="urn:microsoft.com/office/officeart/2016/7/layout/VerticalHollowActionList"/>
    <dgm:cxn modelId="{2025004D-0F5B-4362-AFEF-7635FF4FB886}" type="presParOf" srcId="{93B4D91F-B4CB-4E6C-8023-509D2BE8273B}" destId="{0E4B29E3-A29D-4500-B1D7-82755AB7C725}" srcOrd="6" destOrd="0" presId="urn:microsoft.com/office/officeart/2016/7/layout/VerticalHollowActionList"/>
    <dgm:cxn modelId="{2288565B-4D27-4752-BFD1-A9D998DB787F}" type="presParOf" srcId="{0E4B29E3-A29D-4500-B1D7-82755AB7C725}" destId="{1844505C-2F0D-4352-9B05-3E7D4A0A4146}" srcOrd="0" destOrd="0" presId="urn:microsoft.com/office/officeart/2016/7/layout/VerticalHollowActionList"/>
    <dgm:cxn modelId="{E01348A8-74EE-4526-8C1C-A525FD227921}" type="presParOf" srcId="{0E4B29E3-A29D-4500-B1D7-82755AB7C725}" destId="{95F28856-7513-4E22-BE0A-9494E333C90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421D1F-31B0-4D99-B1CD-AAD64765F933}" type="doc">
      <dgm:prSet loTypeId="urn:microsoft.com/office/officeart/2008/layout/PictureAccent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6AD68FF-0BAE-4D06-8380-BC26916964E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System Overview</a:t>
          </a:r>
        </a:p>
      </dgm:t>
    </dgm:pt>
    <dgm:pt modelId="{7D761E0F-2C70-4D64-B29C-A0CA53636DA9}" type="parTrans" cxnId="{7AC9D8CE-0893-49EC-9A59-E3EA623C2918}">
      <dgm:prSet/>
      <dgm:spPr/>
      <dgm:t>
        <a:bodyPr/>
        <a:lstStyle/>
        <a:p>
          <a:endParaRPr lang="en-US"/>
        </a:p>
      </dgm:t>
    </dgm:pt>
    <dgm:pt modelId="{2691C506-DEEF-459F-BB23-621286751A44}" type="sibTrans" cxnId="{7AC9D8CE-0893-49EC-9A59-E3EA623C2918}">
      <dgm:prSet/>
      <dgm:spPr/>
      <dgm:t>
        <a:bodyPr/>
        <a:lstStyle/>
        <a:p>
          <a:endParaRPr lang="en-US"/>
        </a:p>
      </dgm:t>
    </dgm:pt>
    <dgm:pt modelId="{33A23CB6-18D7-4C64-A121-118F9981105F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</a:p>
      </dgm:t>
    </dgm:pt>
    <dgm:pt modelId="{40B3720B-CFF1-4B2E-B11D-B2F680A4F363}" type="parTrans" cxnId="{4B81D832-DA7E-42AC-86CF-AEA0F82CAC5B}">
      <dgm:prSet/>
      <dgm:spPr/>
      <dgm:t>
        <a:bodyPr/>
        <a:lstStyle/>
        <a:p>
          <a:endParaRPr lang="en-US"/>
        </a:p>
      </dgm:t>
    </dgm:pt>
    <dgm:pt modelId="{86FB82CF-BBF7-40A8-B1AE-66542989CA47}" type="sibTrans" cxnId="{4B81D832-DA7E-42AC-86CF-AEA0F82CAC5B}">
      <dgm:prSet/>
      <dgm:spPr/>
      <dgm:t>
        <a:bodyPr/>
        <a:lstStyle/>
        <a:p>
          <a:endParaRPr lang="en-US"/>
        </a:p>
      </dgm:t>
    </dgm:pt>
    <dgm:pt modelId="{D05A49DF-9E83-4DC0-A730-1CD03695E2BB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Booking System</a:t>
          </a:r>
        </a:p>
      </dgm:t>
    </dgm:pt>
    <dgm:pt modelId="{894577EF-1BD8-45F0-AE6B-FE02F9776E60}" type="parTrans" cxnId="{307F3C4E-72F1-4D31-A93E-F513E493A53A}">
      <dgm:prSet/>
      <dgm:spPr/>
      <dgm:t>
        <a:bodyPr/>
        <a:lstStyle/>
        <a:p>
          <a:endParaRPr lang="en-US"/>
        </a:p>
      </dgm:t>
    </dgm:pt>
    <dgm:pt modelId="{6196F65C-7984-4A4F-BC8A-1CABD86B1D17}" type="sibTrans" cxnId="{307F3C4E-72F1-4D31-A93E-F513E493A53A}">
      <dgm:prSet/>
      <dgm:spPr/>
      <dgm:t>
        <a:bodyPr/>
        <a:lstStyle/>
        <a:p>
          <a:endParaRPr lang="en-US"/>
        </a:p>
      </dgm:t>
    </dgm:pt>
    <dgm:pt modelId="{1F5A8E46-43F0-4C99-BB13-7B7D8B735DBF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Secure registration, authentication, and subscription handling</a:t>
          </a:r>
          <a:r>
            <a: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F6197D9-D882-4717-86BA-C5BA90DBA5DD}" type="parTrans" cxnId="{54F654D3-7A51-4D0C-BE07-D3352D860B69}">
      <dgm:prSet/>
      <dgm:spPr/>
      <dgm:t>
        <a:bodyPr/>
        <a:lstStyle/>
        <a:p>
          <a:endParaRPr lang="en-US"/>
        </a:p>
      </dgm:t>
    </dgm:pt>
    <dgm:pt modelId="{B787D55D-BE41-4EAD-AC89-292DF401DF61}" type="sibTrans" cxnId="{54F654D3-7A51-4D0C-BE07-D3352D860B69}">
      <dgm:prSet/>
      <dgm:spPr/>
      <dgm:t>
        <a:bodyPr/>
        <a:lstStyle/>
        <a:p>
          <a:endParaRPr lang="en-US"/>
        </a:p>
      </dgm:t>
    </dgm:pt>
    <dgm:pt modelId="{30F1F725-8963-41F2-ABB1-D6A36C06593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Tools</a:t>
          </a:r>
        </a:p>
      </dgm:t>
    </dgm:pt>
    <dgm:pt modelId="{70A9AD7B-1619-47BA-872A-F7BA62B06CEA}" type="parTrans" cxnId="{E01CCA16-57A8-4F01-AEDB-7A98A7DA098C}">
      <dgm:prSet/>
      <dgm:spPr/>
      <dgm:t>
        <a:bodyPr/>
        <a:lstStyle/>
        <a:p>
          <a:endParaRPr lang="en-US"/>
        </a:p>
      </dgm:t>
    </dgm:pt>
    <dgm:pt modelId="{6B88D450-43A2-40E1-A53D-3D3363FAFAE8}" type="sibTrans" cxnId="{E01CCA16-57A8-4F01-AEDB-7A98A7DA098C}">
      <dgm:prSet/>
      <dgm:spPr/>
      <dgm:t>
        <a:bodyPr/>
        <a:lstStyle/>
        <a:p>
          <a:endParaRPr lang="en-US"/>
        </a:p>
      </dgm:t>
    </dgm:pt>
    <dgm:pt modelId="{46016BD0-BDDE-447E-B55C-37CF5285EA59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one-on-one consultations with financial advisors</a:t>
          </a:r>
          <a:r>
            <a: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CD7936D5-EC79-4E96-8D5F-84C5D3FE0990}" type="parTrans" cxnId="{E14A5990-48E3-492B-9E0A-2A04F5BF4BFD}">
      <dgm:prSet/>
      <dgm:spPr/>
      <dgm:t>
        <a:bodyPr/>
        <a:lstStyle/>
        <a:p>
          <a:endParaRPr lang="en-US"/>
        </a:p>
      </dgm:t>
    </dgm:pt>
    <dgm:pt modelId="{C18895C0-1669-46D6-8CC5-137C9DE48590}" type="sibTrans" cxnId="{E14A5990-48E3-492B-9E0A-2A04F5BF4BFD}">
      <dgm:prSet/>
      <dgm:spPr/>
      <dgm:t>
        <a:bodyPr/>
        <a:lstStyle/>
        <a:p>
          <a:endParaRPr lang="en-US"/>
        </a:p>
      </dgm:t>
    </dgm:pt>
    <dgm:pt modelId="{C2406497-D5D7-4196-B6A2-605793D8F1D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Resources</a:t>
          </a:r>
        </a:p>
      </dgm:t>
    </dgm:pt>
    <dgm:pt modelId="{8F878087-88BB-4F86-9A58-468F7155847C}" type="parTrans" cxnId="{E8E904C7-02D5-44F2-ADD6-CD2ED373EEEF}">
      <dgm:prSet/>
      <dgm:spPr/>
      <dgm:t>
        <a:bodyPr/>
        <a:lstStyle/>
        <a:p>
          <a:endParaRPr lang="en-US"/>
        </a:p>
      </dgm:t>
    </dgm:pt>
    <dgm:pt modelId="{C8ECB7CE-2B3E-40F7-92D7-E744713BDD8A}" type="sibTrans" cxnId="{E8E904C7-02D5-44F2-ADD6-CD2ED373EEEF}">
      <dgm:prSet/>
      <dgm:spPr/>
      <dgm:t>
        <a:bodyPr/>
        <a:lstStyle/>
        <a:p>
          <a:endParaRPr lang="en-US"/>
        </a:p>
      </dgm:t>
    </dgm:pt>
    <dgm:pt modelId="{F8C6C089-4F84-40E8-8867-4FA50B3B79AD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suite of calculators and analysis tools for budgeting, retirement planning, and investment tracking</a:t>
          </a:r>
        </a:p>
      </dgm:t>
    </dgm:pt>
    <dgm:pt modelId="{291C264A-F9BA-44F4-9DD4-986DDDC65693}" type="parTrans" cxnId="{5F6AC536-1840-4195-8A94-1EBA6A1CF2E4}">
      <dgm:prSet/>
      <dgm:spPr/>
      <dgm:t>
        <a:bodyPr/>
        <a:lstStyle/>
        <a:p>
          <a:endParaRPr lang="en-US"/>
        </a:p>
      </dgm:t>
    </dgm:pt>
    <dgm:pt modelId="{3BD2F1C3-56E6-4DED-AC1F-1EC9832D224F}" type="sibTrans" cxnId="{5F6AC536-1840-4195-8A94-1EBA6A1CF2E4}">
      <dgm:prSet/>
      <dgm:spPr/>
      <dgm:t>
        <a:bodyPr/>
        <a:lstStyle/>
        <a:p>
          <a:endParaRPr lang="en-US"/>
        </a:p>
      </dgm:t>
    </dgm:pt>
    <dgm:pt modelId="{0DF3003D-BEB0-4017-900F-1D531B220AC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</a:p>
      </dgm:t>
    </dgm:pt>
    <dgm:pt modelId="{5EA34549-7DB0-4853-BCE4-5797C8756AB2}" type="parTrans" cxnId="{FC474AA5-FA91-4868-9B4E-4AFD2515395F}">
      <dgm:prSet/>
      <dgm:spPr/>
      <dgm:t>
        <a:bodyPr/>
        <a:lstStyle/>
        <a:p>
          <a:endParaRPr lang="en-US"/>
        </a:p>
      </dgm:t>
    </dgm:pt>
    <dgm:pt modelId="{D6BB274F-3941-4842-88C8-39D700CBDE2A}" type="sibTrans" cxnId="{FC474AA5-FA91-4868-9B4E-4AFD2515395F}">
      <dgm:prSet/>
      <dgm:spPr/>
      <dgm:t>
        <a:bodyPr/>
        <a:lstStyle/>
        <a:p>
          <a:endParaRPr lang="en-US"/>
        </a:p>
      </dgm:t>
    </dgm:pt>
    <dgm:pt modelId="{925D6A82-838D-42CD-BBFD-4607CDFC222A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repository of market news, financial trends, and expert insights</a:t>
          </a:r>
          <a:r>
            <a: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40A45A46-EF54-4F87-8F78-67DED5A610D3}" type="parTrans" cxnId="{FB8E04E0-81FB-4389-8719-C60B44FF230F}">
      <dgm:prSet/>
      <dgm:spPr/>
      <dgm:t>
        <a:bodyPr/>
        <a:lstStyle/>
        <a:p>
          <a:endParaRPr lang="en-US"/>
        </a:p>
      </dgm:t>
    </dgm:pt>
    <dgm:pt modelId="{3ECA1FBF-51EC-45A8-96F7-593731955C5E}" type="sibTrans" cxnId="{FB8E04E0-81FB-4389-8719-C60B44FF230F}">
      <dgm:prSet/>
      <dgm:spPr/>
      <dgm:t>
        <a:bodyPr/>
        <a:lstStyle/>
        <a:p>
          <a:endParaRPr lang="en-US"/>
        </a:p>
      </dgm:t>
    </dgm:pt>
    <dgm:pt modelId="{8421E5D0-90A0-4E70-91F3-8907E84E9F2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 and tracking for webinars, workshops, and seminars. </a:t>
          </a:r>
        </a:p>
      </dgm:t>
    </dgm:pt>
    <dgm:pt modelId="{5BC17F75-D804-47B5-9606-7D5C76739F34}" type="parTrans" cxnId="{678E7831-94B7-4CC7-9B2B-FC88423EF19B}">
      <dgm:prSet/>
      <dgm:spPr/>
      <dgm:t>
        <a:bodyPr/>
        <a:lstStyle/>
        <a:p>
          <a:endParaRPr lang="en-US"/>
        </a:p>
      </dgm:t>
    </dgm:pt>
    <dgm:pt modelId="{EE9AE55A-067C-4BD1-BB61-5ABC24B350EE}" type="sibTrans" cxnId="{678E7831-94B7-4CC7-9B2B-FC88423EF19B}">
      <dgm:prSet/>
      <dgm:spPr/>
      <dgm:t>
        <a:bodyPr/>
        <a:lstStyle/>
        <a:p>
          <a:endParaRPr lang="en-US"/>
        </a:p>
      </dgm:t>
    </dgm:pt>
    <dgm:pt modelId="{FB7A9612-018C-4B7C-A0EC-D6A872A56C19}" type="pres">
      <dgm:prSet presAssocID="{45421D1F-31B0-4D99-B1CD-AAD64765F93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1A7A081E-A3E0-4007-8E86-FA4B462B5C60}" type="pres">
      <dgm:prSet presAssocID="{36AD68FF-0BAE-4D06-8380-BC26916964E8}" presName="root" presStyleCnt="0">
        <dgm:presLayoutVars>
          <dgm:chMax/>
          <dgm:chPref val="4"/>
        </dgm:presLayoutVars>
      </dgm:prSet>
      <dgm:spPr/>
    </dgm:pt>
    <dgm:pt modelId="{0F1DAF6F-622E-4301-8360-CE1B83DC1351}" type="pres">
      <dgm:prSet presAssocID="{36AD68FF-0BAE-4D06-8380-BC26916964E8}" presName="rootComposite" presStyleCnt="0">
        <dgm:presLayoutVars/>
      </dgm:prSet>
      <dgm:spPr/>
    </dgm:pt>
    <dgm:pt modelId="{DB8242FD-C495-4AFB-B308-35B92FEB4D14}" type="pres">
      <dgm:prSet presAssocID="{36AD68FF-0BAE-4D06-8380-BC26916964E8}" presName="rootText" presStyleLbl="node0" presStyleIdx="0" presStyleCnt="1">
        <dgm:presLayoutVars>
          <dgm:chMax/>
          <dgm:chPref val="4"/>
        </dgm:presLayoutVars>
      </dgm:prSet>
      <dgm:spPr/>
    </dgm:pt>
    <dgm:pt modelId="{9DEA2CAA-8679-4BA8-8308-6DE53F5C6B0E}" type="pres">
      <dgm:prSet presAssocID="{36AD68FF-0BAE-4D06-8380-BC26916964E8}" presName="childShape" presStyleCnt="0">
        <dgm:presLayoutVars>
          <dgm:chMax val="0"/>
          <dgm:chPref val="0"/>
        </dgm:presLayoutVars>
      </dgm:prSet>
      <dgm:spPr/>
    </dgm:pt>
    <dgm:pt modelId="{AD28CEA8-D1E4-44B7-90F5-7B82EAD8D46D}" type="pres">
      <dgm:prSet presAssocID="{33A23CB6-18D7-4C64-A121-118F9981105F}" presName="childComposite" presStyleCnt="0">
        <dgm:presLayoutVars>
          <dgm:chMax val="0"/>
          <dgm:chPref val="0"/>
        </dgm:presLayoutVars>
      </dgm:prSet>
      <dgm:spPr/>
    </dgm:pt>
    <dgm:pt modelId="{ED50FA90-2914-4736-89CB-8A5DDEBE3201}" type="pres">
      <dgm:prSet presAssocID="{33A23CB6-18D7-4C64-A121-118F9981105F}" presName="Image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A84CAE37-02CD-48FB-9A10-9FA6174CCC85}" type="pres">
      <dgm:prSet presAssocID="{33A23CB6-18D7-4C64-A121-118F9981105F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75B5FF71-9921-4B7C-9FEF-29CE3E043641}" type="pres">
      <dgm:prSet presAssocID="{D05A49DF-9E83-4DC0-A730-1CD03695E2BB}" presName="childComposite" presStyleCnt="0">
        <dgm:presLayoutVars>
          <dgm:chMax val="0"/>
          <dgm:chPref val="0"/>
        </dgm:presLayoutVars>
      </dgm:prSet>
      <dgm:spPr/>
    </dgm:pt>
    <dgm:pt modelId="{0070A7C0-F6F7-427C-98F3-22D47D658D3A}" type="pres">
      <dgm:prSet presAssocID="{D05A49DF-9E83-4DC0-A730-1CD03695E2BB}" presName="Image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F13F05D-A5D3-4ED1-B99B-BBAE8EB27EC7}" type="pres">
      <dgm:prSet presAssocID="{D05A49DF-9E83-4DC0-A730-1CD03695E2BB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5A33A42A-9F3C-41B2-8D32-1F0211D5063D}" type="pres">
      <dgm:prSet presAssocID="{30F1F725-8963-41F2-ABB1-D6A36C065936}" presName="childComposite" presStyleCnt="0">
        <dgm:presLayoutVars>
          <dgm:chMax val="0"/>
          <dgm:chPref val="0"/>
        </dgm:presLayoutVars>
      </dgm:prSet>
      <dgm:spPr/>
    </dgm:pt>
    <dgm:pt modelId="{F7C868A5-CA5C-42C5-83FC-E90A7FC428A8}" type="pres">
      <dgm:prSet presAssocID="{30F1F725-8963-41F2-ABB1-D6A36C065936}" presName="Image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564F43FB-EFD7-4063-8605-A5404F0D19AA}" type="pres">
      <dgm:prSet presAssocID="{30F1F725-8963-41F2-ABB1-D6A36C065936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7572C722-B301-4C3D-81C5-9525D3CE84F1}" type="pres">
      <dgm:prSet presAssocID="{C2406497-D5D7-4196-B6A2-605793D8F1D6}" presName="childComposite" presStyleCnt="0">
        <dgm:presLayoutVars>
          <dgm:chMax val="0"/>
          <dgm:chPref val="0"/>
        </dgm:presLayoutVars>
      </dgm:prSet>
      <dgm:spPr/>
    </dgm:pt>
    <dgm:pt modelId="{779FA82C-773E-498F-8361-29056A0F1C1F}" type="pres">
      <dgm:prSet presAssocID="{C2406497-D5D7-4196-B6A2-605793D8F1D6}" presName="Image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06DC2DF9-D23D-46EB-A755-C7B27C8F4313}" type="pres">
      <dgm:prSet presAssocID="{C2406497-D5D7-4196-B6A2-605793D8F1D6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D8744E10-3014-4CA7-8B0B-D53B3B8F862F}" type="pres">
      <dgm:prSet presAssocID="{0DF3003D-BEB0-4017-900F-1D531B220ACE}" presName="childComposite" presStyleCnt="0">
        <dgm:presLayoutVars>
          <dgm:chMax val="0"/>
          <dgm:chPref val="0"/>
        </dgm:presLayoutVars>
      </dgm:prSet>
      <dgm:spPr/>
    </dgm:pt>
    <dgm:pt modelId="{CA3AB960-6D07-4AA5-B3A1-C33222B01B8C}" type="pres">
      <dgm:prSet presAssocID="{0DF3003D-BEB0-4017-900F-1D531B220ACE}" presName="Image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9000" r="-9000"/>
          </a:stretch>
        </a:blipFill>
      </dgm:spPr>
    </dgm:pt>
    <dgm:pt modelId="{BD230F3B-311A-4334-B6AD-5A939AED5AD8}" type="pres">
      <dgm:prSet presAssocID="{0DF3003D-BEB0-4017-900F-1D531B220ACE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7EED305-307A-49C1-892E-6FFF784340BC}" type="presOf" srcId="{46016BD0-BDDE-447E-B55C-37CF5285EA59}" destId="{8F13F05D-A5D3-4ED1-B99B-BBAE8EB27EC7}" srcOrd="0" destOrd="1" presId="urn:microsoft.com/office/officeart/2008/layout/PictureAccentList"/>
    <dgm:cxn modelId="{9D493009-8752-4F45-A437-45A7B06DDEDB}" type="presOf" srcId="{8421E5D0-90A0-4E70-91F3-8907E84E9F24}" destId="{BD230F3B-311A-4334-B6AD-5A939AED5AD8}" srcOrd="0" destOrd="1" presId="urn:microsoft.com/office/officeart/2008/layout/PictureAccentList"/>
    <dgm:cxn modelId="{E01CCA16-57A8-4F01-AEDB-7A98A7DA098C}" srcId="{36AD68FF-0BAE-4D06-8380-BC26916964E8}" destId="{30F1F725-8963-41F2-ABB1-D6A36C065936}" srcOrd="2" destOrd="0" parTransId="{70A9AD7B-1619-47BA-872A-F7BA62B06CEA}" sibTransId="{6B88D450-43A2-40E1-A53D-3D3363FAFAE8}"/>
    <dgm:cxn modelId="{16CB8126-B5C9-4E30-A695-EECB602952E8}" type="presOf" srcId="{F8C6C089-4F84-40E8-8867-4FA50B3B79AD}" destId="{564F43FB-EFD7-4063-8605-A5404F0D19AA}" srcOrd="0" destOrd="1" presId="urn:microsoft.com/office/officeart/2008/layout/PictureAccentList"/>
    <dgm:cxn modelId="{678E7831-94B7-4CC7-9B2B-FC88423EF19B}" srcId="{0DF3003D-BEB0-4017-900F-1D531B220ACE}" destId="{8421E5D0-90A0-4E70-91F3-8907E84E9F24}" srcOrd="0" destOrd="0" parTransId="{5BC17F75-D804-47B5-9606-7D5C76739F34}" sibTransId="{EE9AE55A-067C-4BD1-BB61-5ABC24B350EE}"/>
    <dgm:cxn modelId="{4B81D832-DA7E-42AC-86CF-AEA0F82CAC5B}" srcId="{36AD68FF-0BAE-4D06-8380-BC26916964E8}" destId="{33A23CB6-18D7-4C64-A121-118F9981105F}" srcOrd="0" destOrd="0" parTransId="{40B3720B-CFF1-4B2E-B11D-B2F680A4F363}" sibTransId="{86FB82CF-BBF7-40A8-B1AE-66542989CA47}"/>
    <dgm:cxn modelId="{5F6AC536-1840-4195-8A94-1EBA6A1CF2E4}" srcId="{30F1F725-8963-41F2-ABB1-D6A36C065936}" destId="{F8C6C089-4F84-40E8-8867-4FA50B3B79AD}" srcOrd="0" destOrd="0" parTransId="{291C264A-F9BA-44F4-9DD4-986DDDC65693}" sibTransId="{3BD2F1C3-56E6-4DED-AC1F-1EC9832D224F}"/>
    <dgm:cxn modelId="{1FF3F849-EDF8-4C5B-89E9-65A0D8FC85D3}" type="presOf" srcId="{925D6A82-838D-42CD-BBFD-4607CDFC222A}" destId="{06DC2DF9-D23D-46EB-A755-C7B27C8F4313}" srcOrd="0" destOrd="1" presId="urn:microsoft.com/office/officeart/2008/layout/PictureAccentList"/>
    <dgm:cxn modelId="{307F3C4E-72F1-4D31-A93E-F513E493A53A}" srcId="{36AD68FF-0BAE-4D06-8380-BC26916964E8}" destId="{D05A49DF-9E83-4DC0-A730-1CD03695E2BB}" srcOrd="1" destOrd="0" parTransId="{894577EF-1BD8-45F0-AE6B-FE02F9776E60}" sibTransId="{6196F65C-7984-4A4F-BC8A-1CABD86B1D17}"/>
    <dgm:cxn modelId="{EE0FDD85-2CEF-4F3B-9E8B-4354C39046A7}" type="presOf" srcId="{30F1F725-8963-41F2-ABB1-D6A36C065936}" destId="{564F43FB-EFD7-4063-8605-A5404F0D19AA}" srcOrd="0" destOrd="0" presId="urn:microsoft.com/office/officeart/2008/layout/PictureAccentList"/>
    <dgm:cxn modelId="{E14A5990-48E3-492B-9E0A-2A04F5BF4BFD}" srcId="{D05A49DF-9E83-4DC0-A730-1CD03695E2BB}" destId="{46016BD0-BDDE-447E-B55C-37CF5285EA59}" srcOrd="0" destOrd="0" parTransId="{CD7936D5-EC79-4E96-8D5F-84C5D3FE0990}" sibTransId="{C18895C0-1669-46D6-8CC5-137C9DE48590}"/>
    <dgm:cxn modelId="{11879B9C-57A8-4C21-92A9-222D2938F2B5}" type="presOf" srcId="{D05A49DF-9E83-4DC0-A730-1CD03695E2BB}" destId="{8F13F05D-A5D3-4ED1-B99B-BBAE8EB27EC7}" srcOrd="0" destOrd="0" presId="urn:microsoft.com/office/officeart/2008/layout/PictureAccentList"/>
    <dgm:cxn modelId="{FC474AA5-FA91-4868-9B4E-4AFD2515395F}" srcId="{36AD68FF-0BAE-4D06-8380-BC26916964E8}" destId="{0DF3003D-BEB0-4017-900F-1D531B220ACE}" srcOrd="4" destOrd="0" parTransId="{5EA34549-7DB0-4853-BCE4-5797C8756AB2}" sibTransId="{D6BB274F-3941-4842-88C8-39D700CBDE2A}"/>
    <dgm:cxn modelId="{8BBE48C2-F053-4F30-8A12-E0783CC2F6F4}" type="presOf" srcId="{0DF3003D-BEB0-4017-900F-1D531B220ACE}" destId="{BD230F3B-311A-4334-B6AD-5A939AED5AD8}" srcOrd="0" destOrd="0" presId="urn:microsoft.com/office/officeart/2008/layout/PictureAccentList"/>
    <dgm:cxn modelId="{E8E904C7-02D5-44F2-ADD6-CD2ED373EEEF}" srcId="{36AD68FF-0BAE-4D06-8380-BC26916964E8}" destId="{C2406497-D5D7-4196-B6A2-605793D8F1D6}" srcOrd="3" destOrd="0" parTransId="{8F878087-88BB-4F86-9A58-468F7155847C}" sibTransId="{C8ECB7CE-2B3E-40F7-92D7-E744713BDD8A}"/>
    <dgm:cxn modelId="{CF3BCCC8-6D19-4F54-A6F3-85FD41569D6D}" type="presOf" srcId="{C2406497-D5D7-4196-B6A2-605793D8F1D6}" destId="{06DC2DF9-D23D-46EB-A755-C7B27C8F4313}" srcOrd="0" destOrd="0" presId="urn:microsoft.com/office/officeart/2008/layout/PictureAccentList"/>
    <dgm:cxn modelId="{7AC9D8CE-0893-49EC-9A59-E3EA623C2918}" srcId="{45421D1F-31B0-4D99-B1CD-AAD64765F933}" destId="{36AD68FF-0BAE-4D06-8380-BC26916964E8}" srcOrd="0" destOrd="0" parTransId="{7D761E0F-2C70-4D64-B29C-A0CA53636DA9}" sibTransId="{2691C506-DEEF-459F-BB23-621286751A44}"/>
    <dgm:cxn modelId="{470717D3-B47D-4C74-84AB-D2B41CBE037E}" type="presOf" srcId="{33A23CB6-18D7-4C64-A121-118F9981105F}" destId="{A84CAE37-02CD-48FB-9A10-9FA6174CCC85}" srcOrd="0" destOrd="0" presId="urn:microsoft.com/office/officeart/2008/layout/PictureAccentList"/>
    <dgm:cxn modelId="{54F654D3-7A51-4D0C-BE07-D3352D860B69}" srcId="{33A23CB6-18D7-4C64-A121-118F9981105F}" destId="{1F5A8E46-43F0-4C99-BB13-7B7D8B735DBF}" srcOrd="0" destOrd="0" parTransId="{7F6197D9-D882-4717-86BA-C5BA90DBA5DD}" sibTransId="{B787D55D-BE41-4EAD-AC89-292DF401DF61}"/>
    <dgm:cxn modelId="{0CFD32D6-FD72-41EF-B5B4-9219D4BE9590}" type="presOf" srcId="{36AD68FF-0BAE-4D06-8380-BC26916964E8}" destId="{DB8242FD-C495-4AFB-B308-35B92FEB4D14}" srcOrd="0" destOrd="0" presId="urn:microsoft.com/office/officeart/2008/layout/PictureAccentList"/>
    <dgm:cxn modelId="{FB8E04E0-81FB-4389-8719-C60B44FF230F}" srcId="{C2406497-D5D7-4196-B6A2-605793D8F1D6}" destId="{925D6A82-838D-42CD-BBFD-4607CDFC222A}" srcOrd="0" destOrd="0" parTransId="{40A45A46-EF54-4F87-8F78-67DED5A610D3}" sibTransId="{3ECA1FBF-51EC-45A8-96F7-593731955C5E}"/>
    <dgm:cxn modelId="{741D42E6-6CD1-41E7-8634-AFF8100309E0}" type="presOf" srcId="{45421D1F-31B0-4D99-B1CD-AAD64765F933}" destId="{FB7A9612-018C-4B7C-A0EC-D6A872A56C19}" srcOrd="0" destOrd="0" presId="urn:microsoft.com/office/officeart/2008/layout/PictureAccentList"/>
    <dgm:cxn modelId="{D09468F2-764C-4BB7-9E08-538E617EAC15}" type="presOf" srcId="{1F5A8E46-43F0-4C99-BB13-7B7D8B735DBF}" destId="{A84CAE37-02CD-48FB-9A10-9FA6174CCC85}" srcOrd="0" destOrd="1" presId="urn:microsoft.com/office/officeart/2008/layout/PictureAccentList"/>
    <dgm:cxn modelId="{2149E4B4-56A3-4B73-9CFC-DD85589F5A87}" type="presParOf" srcId="{FB7A9612-018C-4B7C-A0EC-D6A872A56C19}" destId="{1A7A081E-A3E0-4007-8E86-FA4B462B5C60}" srcOrd="0" destOrd="0" presId="urn:microsoft.com/office/officeart/2008/layout/PictureAccentList"/>
    <dgm:cxn modelId="{BCA3F69D-63E9-47FE-978A-2354CAA5CC74}" type="presParOf" srcId="{1A7A081E-A3E0-4007-8E86-FA4B462B5C60}" destId="{0F1DAF6F-622E-4301-8360-CE1B83DC1351}" srcOrd="0" destOrd="0" presId="urn:microsoft.com/office/officeart/2008/layout/PictureAccentList"/>
    <dgm:cxn modelId="{4C9F345F-DD63-43BC-A246-281B732225AF}" type="presParOf" srcId="{0F1DAF6F-622E-4301-8360-CE1B83DC1351}" destId="{DB8242FD-C495-4AFB-B308-35B92FEB4D14}" srcOrd="0" destOrd="0" presId="urn:microsoft.com/office/officeart/2008/layout/PictureAccentList"/>
    <dgm:cxn modelId="{8BB923F8-AA80-4F6C-A083-B0DA7F26D921}" type="presParOf" srcId="{1A7A081E-A3E0-4007-8E86-FA4B462B5C60}" destId="{9DEA2CAA-8679-4BA8-8308-6DE53F5C6B0E}" srcOrd="1" destOrd="0" presId="urn:microsoft.com/office/officeart/2008/layout/PictureAccentList"/>
    <dgm:cxn modelId="{C09A16B1-F807-46AD-A44E-D9D77A86C1C1}" type="presParOf" srcId="{9DEA2CAA-8679-4BA8-8308-6DE53F5C6B0E}" destId="{AD28CEA8-D1E4-44B7-90F5-7B82EAD8D46D}" srcOrd="0" destOrd="0" presId="urn:microsoft.com/office/officeart/2008/layout/PictureAccentList"/>
    <dgm:cxn modelId="{51E6192B-138F-4BF6-9E36-3B3EC48DA38D}" type="presParOf" srcId="{AD28CEA8-D1E4-44B7-90F5-7B82EAD8D46D}" destId="{ED50FA90-2914-4736-89CB-8A5DDEBE3201}" srcOrd="0" destOrd="0" presId="urn:microsoft.com/office/officeart/2008/layout/PictureAccentList"/>
    <dgm:cxn modelId="{6777150E-20F1-4540-B5C1-E2327F22001E}" type="presParOf" srcId="{AD28CEA8-D1E4-44B7-90F5-7B82EAD8D46D}" destId="{A84CAE37-02CD-48FB-9A10-9FA6174CCC85}" srcOrd="1" destOrd="0" presId="urn:microsoft.com/office/officeart/2008/layout/PictureAccentList"/>
    <dgm:cxn modelId="{B7608B4D-5B17-4678-9CD7-E1F77CC141D4}" type="presParOf" srcId="{9DEA2CAA-8679-4BA8-8308-6DE53F5C6B0E}" destId="{75B5FF71-9921-4B7C-9FEF-29CE3E043641}" srcOrd="1" destOrd="0" presId="urn:microsoft.com/office/officeart/2008/layout/PictureAccentList"/>
    <dgm:cxn modelId="{06DC99DB-8806-4F34-B382-B44392510140}" type="presParOf" srcId="{75B5FF71-9921-4B7C-9FEF-29CE3E043641}" destId="{0070A7C0-F6F7-427C-98F3-22D47D658D3A}" srcOrd="0" destOrd="0" presId="urn:microsoft.com/office/officeart/2008/layout/PictureAccentList"/>
    <dgm:cxn modelId="{131BD859-F88A-4A3F-99EC-E2C677117C91}" type="presParOf" srcId="{75B5FF71-9921-4B7C-9FEF-29CE3E043641}" destId="{8F13F05D-A5D3-4ED1-B99B-BBAE8EB27EC7}" srcOrd="1" destOrd="0" presId="urn:microsoft.com/office/officeart/2008/layout/PictureAccentList"/>
    <dgm:cxn modelId="{075EDECE-FCA3-4D33-91B4-C542A949B76D}" type="presParOf" srcId="{9DEA2CAA-8679-4BA8-8308-6DE53F5C6B0E}" destId="{5A33A42A-9F3C-41B2-8D32-1F0211D5063D}" srcOrd="2" destOrd="0" presId="urn:microsoft.com/office/officeart/2008/layout/PictureAccentList"/>
    <dgm:cxn modelId="{91157671-828C-4111-9302-FCCCB81AA8F4}" type="presParOf" srcId="{5A33A42A-9F3C-41B2-8D32-1F0211D5063D}" destId="{F7C868A5-CA5C-42C5-83FC-E90A7FC428A8}" srcOrd="0" destOrd="0" presId="urn:microsoft.com/office/officeart/2008/layout/PictureAccentList"/>
    <dgm:cxn modelId="{F288B05C-860C-449E-AE7E-C45BB5EFB88E}" type="presParOf" srcId="{5A33A42A-9F3C-41B2-8D32-1F0211D5063D}" destId="{564F43FB-EFD7-4063-8605-A5404F0D19AA}" srcOrd="1" destOrd="0" presId="urn:microsoft.com/office/officeart/2008/layout/PictureAccentList"/>
    <dgm:cxn modelId="{CE5CB4CB-2DD1-4797-B6C9-B5C0EC62D501}" type="presParOf" srcId="{9DEA2CAA-8679-4BA8-8308-6DE53F5C6B0E}" destId="{7572C722-B301-4C3D-81C5-9525D3CE84F1}" srcOrd="3" destOrd="0" presId="urn:microsoft.com/office/officeart/2008/layout/PictureAccentList"/>
    <dgm:cxn modelId="{EB4CAD12-0929-4129-A332-E5A3C8CD04BC}" type="presParOf" srcId="{7572C722-B301-4C3D-81C5-9525D3CE84F1}" destId="{779FA82C-773E-498F-8361-29056A0F1C1F}" srcOrd="0" destOrd="0" presId="urn:microsoft.com/office/officeart/2008/layout/PictureAccentList"/>
    <dgm:cxn modelId="{37C71801-1C5C-4057-8B14-AFCEDE3C065A}" type="presParOf" srcId="{7572C722-B301-4C3D-81C5-9525D3CE84F1}" destId="{06DC2DF9-D23D-46EB-A755-C7B27C8F4313}" srcOrd="1" destOrd="0" presId="urn:microsoft.com/office/officeart/2008/layout/PictureAccentList"/>
    <dgm:cxn modelId="{33790FA5-1E09-490C-B193-4925CC640D94}" type="presParOf" srcId="{9DEA2CAA-8679-4BA8-8308-6DE53F5C6B0E}" destId="{D8744E10-3014-4CA7-8B0B-D53B3B8F862F}" srcOrd="4" destOrd="0" presId="urn:microsoft.com/office/officeart/2008/layout/PictureAccentList"/>
    <dgm:cxn modelId="{2213F5DC-E9C6-4702-934C-8BAA5692B035}" type="presParOf" srcId="{D8744E10-3014-4CA7-8B0B-D53B3B8F862F}" destId="{CA3AB960-6D07-4AA5-B3A1-C33222B01B8C}" srcOrd="0" destOrd="0" presId="urn:microsoft.com/office/officeart/2008/layout/PictureAccentList"/>
    <dgm:cxn modelId="{18A7E4E4-7CAB-4768-BA64-9583527024EA}" type="presParOf" srcId="{D8744E10-3014-4CA7-8B0B-D53B3B8F862F}" destId="{BD230F3B-311A-4334-B6AD-5A939AED5AD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ABD965-376F-4412-954A-42E03943B8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414920-4ABA-4D60-8206-E5B68CB4E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Modular design for flexibility and scalability.</a:t>
          </a:r>
        </a:p>
      </dgm:t>
    </dgm:pt>
    <dgm:pt modelId="{DA6339B7-AF2B-47AF-B329-ACC89EF9EB9F}" type="parTrans" cxnId="{B9BB0517-8DFE-4419-92F5-B9FB77633525}">
      <dgm:prSet/>
      <dgm:spPr/>
      <dgm:t>
        <a:bodyPr/>
        <a:lstStyle/>
        <a:p>
          <a:endParaRPr lang="en-US"/>
        </a:p>
      </dgm:t>
    </dgm:pt>
    <dgm:pt modelId="{182C6505-98BB-4F3D-9A1F-4E16B9A795B8}" type="sibTrans" cxnId="{B9BB0517-8DFE-4419-92F5-B9FB776335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AA68A7-6F7D-4EF8-BB8C-170D7C6ED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multiple systems:</a:t>
          </a:r>
        </a:p>
      </dgm:t>
    </dgm:pt>
    <dgm:pt modelId="{778A7BDD-3E49-474B-A266-7A9E9B993BF4}" type="parTrans" cxnId="{5F4F6CEB-37CE-43C8-B5E3-9383B3F1E8A4}">
      <dgm:prSet/>
      <dgm:spPr/>
      <dgm:t>
        <a:bodyPr/>
        <a:lstStyle/>
        <a:p>
          <a:endParaRPr lang="en-US"/>
        </a:p>
      </dgm:t>
    </dgm:pt>
    <dgm:pt modelId="{B1526DDF-DBDD-4E8F-80F4-4A79CCA5B2D1}" type="sibTrans" cxnId="{5F4F6CEB-37CE-43C8-B5E3-9383B3F1E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8050D9-BA2B-41A1-A380-1253E7FA1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- User management</a:t>
          </a:r>
        </a:p>
      </dgm:t>
    </dgm:pt>
    <dgm:pt modelId="{D98E7366-0128-400B-BA3B-7AEFC5A8CF81}" type="parTrans" cxnId="{711B6A8F-B24B-4284-9B95-3656173BE93C}">
      <dgm:prSet/>
      <dgm:spPr/>
      <dgm:t>
        <a:bodyPr/>
        <a:lstStyle/>
        <a:p>
          <a:endParaRPr lang="en-US"/>
        </a:p>
      </dgm:t>
    </dgm:pt>
    <dgm:pt modelId="{B2EDCDC9-50DE-4E4C-B381-FBA2F87EE676}" type="sibTrans" cxnId="{711B6A8F-B24B-4284-9B95-3656173BE9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95955D-119D-4451-A3EC-2945BD91B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- Financial tools</a:t>
          </a:r>
        </a:p>
      </dgm:t>
    </dgm:pt>
    <dgm:pt modelId="{F141B3D0-08DA-4122-A3B5-E98839C047DA}" type="parTrans" cxnId="{C77F956A-39B1-45C4-92BF-A0A4D4EF15A6}">
      <dgm:prSet/>
      <dgm:spPr/>
      <dgm:t>
        <a:bodyPr/>
        <a:lstStyle/>
        <a:p>
          <a:endParaRPr lang="en-US"/>
        </a:p>
      </dgm:t>
    </dgm:pt>
    <dgm:pt modelId="{73B135E6-2D1B-4344-A372-98D7BD091176}" type="sibTrans" cxnId="{C77F956A-39B1-45C4-92BF-A0A4D4EF15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98E548-1B64-44CD-9A78-E4FEDCC9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- Event scheduling</a:t>
          </a:r>
        </a:p>
      </dgm:t>
    </dgm:pt>
    <dgm:pt modelId="{E4D63123-F0EB-48CE-808A-DCFA776B9F17}" type="parTrans" cxnId="{437EC43D-AE54-449E-8942-E8BB59BAEFCC}">
      <dgm:prSet/>
      <dgm:spPr/>
      <dgm:t>
        <a:bodyPr/>
        <a:lstStyle/>
        <a:p>
          <a:endParaRPr lang="en-US"/>
        </a:p>
      </dgm:t>
    </dgm:pt>
    <dgm:pt modelId="{E53C4ECC-B7BA-4E93-BBF3-458A1D7669E2}" type="sibTrans" cxnId="{437EC43D-AE54-449E-8942-E8BB59BAE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31FE9-E987-4F37-B4E6-6F91ECEF9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- Market news APIs.</a:t>
          </a:r>
        </a:p>
      </dgm:t>
    </dgm:pt>
    <dgm:pt modelId="{83358C7C-6927-432E-A43A-21A334EB3847}" type="parTrans" cxnId="{6C16585B-4B40-4D5B-AC68-5DC5E32DCDFD}">
      <dgm:prSet/>
      <dgm:spPr/>
      <dgm:t>
        <a:bodyPr/>
        <a:lstStyle/>
        <a:p>
          <a:endParaRPr lang="en-US"/>
        </a:p>
      </dgm:t>
    </dgm:pt>
    <dgm:pt modelId="{75CD6FAF-4EA2-4D2A-8AC0-0B3441148FC0}" type="sibTrans" cxnId="{6C16585B-4B40-4D5B-AC68-5DC5E32DC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5157E-4547-4291-8ADC-2FFF2F5B3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- Secure backend ensuring data privacy.</a:t>
          </a:r>
          <a:endParaRPr lang="en-US">
            <a:latin typeface="Goudy Old Style"/>
          </a:endParaRPr>
        </a:p>
      </dgm:t>
    </dgm:pt>
    <dgm:pt modelId="{5411C235-F651-4505-9F95-CF696037BE4B}" type="parTrans" cxnId="{185B351C-AD66-4CBC-982E-DDD43A7860AD}">
      <dgm:prSet/>
      <dgm:spPr/>
      <dgm:t>
        <a:bodyPr/>
        <a:lstStyle/>
        <a:p>
          <a:endParaRPr lang="en-US"/>
        </a:p>
      </dgm:t>
    </dgm:pt>
    <dgm:pt modelId="{6B854710-2408-4A9F-BBDF-97AD0A685EA3}" type="sibTrans" cxnId="{185B351C-AD66-4CBC-982E-DDD43A7860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9BFE1E-AD15-4156-BD39-0DA430038A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 Live Web Conferencing</a:t>
          </a:r>
          <a:endParaRPr lang="en-US"/>
        </a:p>
      </dgm:t>
    </dgm:pt>
    <dgm:pt modelId="{BB75EF12-77D7-4CCA-8954-F89A62E761C5}" type="parTrans" cxnId="{FE33BD1E-A5ED-48CD-A973-1A722505A552}">
      <dgm:prSet/>
      <dgm:spPr/>
    </dgm:pt>
    <dgm:pt modelId="{E3C83391-BEEF-481D-9803-98BD7CF9E872}" type="sibTrans" cxnId="{FE33BD1E-A5ED-48CD-A973-1A722505A552}">
      <dgm:prSet/>
      <dgm:spPr/>
    </dgm:pt>
    <dgm:pt modelId="{AA18BCAD-A0D8-496E-8E70-448E205A19C5}" type="pres">
      <dgm:prSet presAssocID="{2AABD965-376F-4412-954A-42E03943B881}" presName="root" presStyleCnt="0">
        <dgm:presLayoutVars>
          <dgm:dir/>
          <dgm:resizeHandles val="exact"/>
        </dgm:presLayoutVars>
      </dgm:prSet>
      <dgm:spPr/>
    </dgm:pt>
    <dgm:pt modelId="{567EEE9A-BB9D-47D2-A6A4-A3F894DB994E}" type="pres">
      <dgm:prSet presAssocID="{2AABD965-376F-4412-954A-42E03943B881}" presName="container" presStyleCnt="0">
        <dgm:presLayoutVars>
          <dgm:dir/>
          <dgm:resizeHandles val="exact"/>
        </dgm:presLayoutVars>
      </dgm:prSet>
      <dgm:spPr/>
    </dgm:pt>
    <dgm:pt modelId="{537A7EF7-7851-4E19-AB77-EE6BE3775456}" type="pres">
      <dgm:prSet presAssocID="{47414920-4ABA-4D60-8206-E5B68CB4E394}" presName="compNode" presStyleCnt="0"/>
      <dgm:spPr/>
    </dgm:pt>
    <dgm:pt modelId="{F59B3703-8960-4D79-8C0F-7388673A503F}" type="pres">
      <dgm:prSet presAssocID="{47414920-4ABA-4D60-8206-E5B68CB4E394}" presName="iconBgRect" presStyleLbl="bgShp" presStyleIdx="0" presStyleCnt="8"/>
      <dgm:spPr/>
    </dgm:pt>
    <dgm:pt modelId="{C844A294-94C8-40BB-94BD-B6027950966D}" type="pres">
      <dgm:prSet presAssocID="{47414920-4ABA-4D60-8206-E5B68CB4E39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8B79475-D7E1-4170-86A4-2F7544880EF0}" type="pres">
      <dgm:prSet presAssocID="{47414920-4ABA-4D60-8206-E5B68CB4E394}" presName="spaceRect" presStyleCnt="0"/>
      <dgm:spPr/>
    </dgm:pt>
    <dgm:pt modelId="{52A46AA6-360E-4FCB-BFB4-924AB33CA042}" type="pres">
      <dgm:prSet presAssocID="{47414920-4ABA-4D60-8206-E5B68CB4E394}" presName="textRect" presStyleLbl="revTx" presStyleIdx="0" presStyleCnt="8">
        <dgm:presLayoutVars>
          <dgm:chMax val="1"/>
          <dgm:chPref val="1"/>
        </dgm:presLayoutVars>
      </dgm:prSet>
      <dgm:spPr/>
    </dgm:pt>
    <dgm:pt modelId="{093D3893-21CC-495A-B418-3C0664FB485B}" type="pres">
      <dgm:prSet presAssocID="{182C6505-98BB-4F3D-9A1F-4E16B9A795B8}" presName="sibTrans" presStyleLbl="sibTrans2D1" presStyleIdx="0" presStyleCnt="0"/>
      <dgm:spPr/>
    </dgm:pt>
    <dgm:pt modelId="{344AA279-E813-4D80-B475-E30F36E769CD}" type="pres">
      <dgm:prSet presAssocID="{69AA68A7-6F7D-4EF8-BB8C-170D7C6ED628}" presName="compNode" presStyleCnt="0"/>
      <dgm:spPr/>
    </dgm:pt>
    <dgm:pt modelId="{91BBC15A-4F02-49C7-96F2-C7AC509B1265}" type="pres">
      <dgm:prSet presAssocID="{69AA68A7-6F7D-4EF8-BB8C-170D7C6ED628}" presName="iconBgRect" presStyleLbl="bgShp" presStyleIdx="1" presStyleCnt="8"/>
      <dgm:spPr/>
    </dgm:pt>
    <dgm:pt modelId="{C8055F85-7130-4A2C-849D-F5C72C80F335}" type="pres">
      <dgm:prSet presAssocID="{69AA68A7-6F7D-4EF8-BB8C-170D7C6ED62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73FCEC4-1CE6-4218-AE38-595609BC0169}" type="pres">
      <dgm:prSet presAssocID="{69AA68A7-6F7D-4EF8-BB8C-170D7C6ED628}" presName="spaceRect" presStyleCnt="0"/>
      <dgm:spPr/>
    </dgm:pt>
    <dgm:pt modelId="{816D6FE0-EE65-4FB2-92C4-F19C95361142}" type="pres">
      <dgm:prSet presAssocID="{69AA68A7-6F7D-4EF8-BB8C-170D7C6ED628}" presName="textRect" presStyleLbl="revTx" presStyleIdx="1" presStyleCnt="8">
        <dgm:presLayoutVars>
          <dgm:chMax val="1"/>
          <dgm:chPref val="1"/>
        </dgm:presLayoutVars>
      </dgm:prSet>
      <dgm:spPr/>
    </dgm:pt>
    <dgm:pt modelId="{8368000B-6FDD-4B1D-9B92-E989B309E8AE}" type="pres">
      <dgm:prSet presAssocID="{B1526DDF-DBDD-4E8F-80F4-4A79CCA5B2D1}" presName="sibTrans" presStyleLbl="sibTrans2D1" presStyleIdx="0" presStyleCnt="0"/>
      <dgm:spPr/>
    </dgm:pt>
    <dgm:pt modelId="{9E9A30E5-E88E-4241-9363-81A95865BC00}" type="pres">
      <dgm:prSet presAssocID="{028050D9-BA2B-41A1-A380-1253E7FA116D}" presName="compNode" presStyleCnt="0"/>
      <dgm:spPr/>
    </dgm:pt>
    <dgm:pt modelId="{19F81263-AE0D-46B5-8204-52E29FA97FF0}" type="pres">
      <dgm:prSet presAssocID="{028050D9-BA2B-41A1-A380-1253E7FA116D}" presName="iconBgRect" presStyleLbl="bgShp" presStyleIdx="2" presStyleCnt="8"/>
      <dgm:spPr/>
    </dgm:pt>
    <dgm:pt modelId="{EA255D49-3BF6-4455-8C2D-DEFB034E7B6A}" type="pres">
      <dgm:prSet presAssocID="{028050D9-BA2B-41A1-A380-1253E7FA116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7BE4687-CE71-4EAF-829D-853AC4833A99}" type="pres">
      <dgm:prSet presAssocID="{028050D9-BA2B-41A1-A380-1253E7FA116D}" presName="spaceRect" presStyleCnt="0"/>
      <dgm:spPr/>
    </dgm:pt>
    <dgm:pt modelId="{5DF2898A-FB19-46A9-B8F7-FE4F92612203}" type="pres">
      <dgm:prSet presAssocID="{028050D9-BA2B-41A1-A380-1253E7FA116D}" presName="textRect" presStyleLbl="revTx" presStyleIdx="2" presStyleCnt="8">
        <dgm:presLayoutVars>
          <dgm:chMax val="1"/>
          <dgm:chPref val="1"/>
        </dgm:presLayoutVars>
      </dgm:prSet>
      <dgm:spPr/>
    </dgm:pt>
    <dgm:pt modelId="{EFD4BD19-7857-499D-BB9A-84B75C23F6AA}" type="pres">
      <dgm:prSet presAssocID="{B2EDCDC9-50DE-4E4C-B381-FBA2F87EE676}" presName="sibTrans" presStyleLbl="sibTrans2D1" presStyleIdx="0" presStyleCnt="0"/>
      <dgm:spPr/>
    </dgm:pt>
    <dgm:pt modelId="{8E3BE15E-B77A-48A8-9698-C4EE5D3B26D2}" type="pres">
      <dgm:prSet presAssocID="{3C95955D-119D-4451-A3EC-2945BD91B367}" presName="compNode" presStyleCnt="0"/>
      <dgm:spPr/>
    </dgm:pt>
    <dgm:pt modelId="{C0D6275D-B071-42C4-8AED-30135EEBB266}" type="pres">
      <dgm:prSet presAssocID="{3C95955D-119D-4451-A3EC-2945BD91B367}" presName="iconBgRect" presStyleLbl="bgShp" presStyleIdx="3" presStyleCnt="8"/>
      <dgm:spPr/>
    </dgm:pt>
    <dgm:pt modelId="{251F4520-0AC3-47BC-B483-38245A3BEFE2}" type="pres">
      <dgm:prSet presAssocID="{3C95955D-119D-4451-A3EC-2945BD91B36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2157621-4781-4B84-B60D-04BB548D02CE}" type="pres">
      <dgm:prSet presAssocID="{3C95955D-119D-4451-A3EC-2945BD91B367}" presName="spaceRect" presStyleCnt="0"/>
      <dgm:spPr/>
    </dgm:pt>
    <dgm:pt modelId="{8F7ADC5A-9193-4910-AF0A-ECEEE3017C4F}" type="pres">
      <dgm:prSet presAssocID="{3C95955D-119D-4451-A3EC-2945BD91B367}" presName="textRect" presStyleLbl="revTx" presStyleIdx="3" presStyleCnt="8">
        <dgm:presLayoutVars>
          <dgm:chMax val="1"/>
          <dgm:chPref val="1"/>
        </dgm:presLayoutVars>
      </dgm:prSet>
      <dgm:spPr/>
    </dgm:pt>
    <dgm:pt modelId="{EF648558-C9E7-417F-871D-F16B41C1E9B2}" type="pres">
      <dgm:prSet presAssocID="{73B135E6-2D1B-4344-A372-98D7BD091176}" presName="sibTrans" presStyleLbl="sibTrans2D1" presStyleIdx="0" presStyleCnt="0"/>
      <dgm:spPr/>
    </dgm:pt>
    <dgm:pt modelId="{B86D8946-DBF3-4137-88D9-D0A1FC8D366F}" type="pres">
      <dgm:prSet presAssocID="{D698E548-1B64-44CD-9A78-E4FEDCC9948C}" presName="compNode" presStyleCnt="0"/>
      <dgm:spPr/>
    </dgm:pt>
    <dgm:pt modelId="{0B1F759A-8DAE-45BB-8F05-B8D2F54DFD27}" type="pres">
      <dgm:prSet presAssocID="{D698E548-1B64-44CD-9A78-E4FEDCC9948C}" presName="iconBgRect" presStyleLbl="bgShp" presStyleIdx="4" presStyleCnt="8"/>
      <dgm:spPr/>
    </dgm:pt>
    <dgm:pt modelId="{C63A20D2-FF4F-407E-9C1A-029A720E2FBD}" type="pres">
      <dgm:prSet presAssocID="{D698E548-1B64-44CD-9A78-E4FEDCC9948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247102B-8392-42C0-973F-9D94D5C6EFD5}" type="pres">
      <dgm:prSet presAssocID="{D698E548-1B64-44CD-9A78-E4FEDCC9948C}" presName="spaceRect" presStyleCnt="0"/>
      <dgm:spPr/>
    </dgm:pt>
    <dgm:pt modelId="{AECF0BB1-0583-4F4B-BFF0-0B6E51A9678E}" type="pres">
      <dgm:prSet presAssocID="{D698E548-1B64-44CD-9A78-E4FEDCC9948C}" presName="textRect" presStyleLbl="revTx" presStyleIdx="4" presStyleCnt="8">
        <dgm:presLayoutVars>
          <dgm:chMax val="1"/>
          <dgm:chPref val="1"/>
        </dgm:presLayoutVars>
      </dgm:prSet>
      <dgm:spPr/>
    </dgm:pt>
    <dgm:pt modelId="{63EE1ECD-69C3-4246-8854-E8868FA6808B}" type="pres">
      <dgm:prSet presAssocID="{E53C4ECC-B7BA-4E93-BBF3-458A1D7669E2}" presName="sibTrans" presStyleLbl="sibTrans2D1" presStyleIdx="0" presStyleCnt="0"/>
      <dgm:spPr/>
    </dgm:pt>
    <dgm:pt modelId="{7B1594B6-C200-4610-A741-1B12EAA87F1D}" type="pres">
      <dgm:prSet presAssocID="{18431FE9-E987-4F37-B4E6-6F91ECEF97E5}" presName="compNode" presStyleCnt="0"/>
      <dgm:spPr/>
    </dgm:pt>
    <dgm:pt modelId="{87390295-88C2-4298-82A3-AE4EF3F5AE8B}" type="pres">
      <dgm:prSet presAssocID="{18431FE9-E987-4F37-B4E6-6F91ECEF97E5}" presName="iconBgRect" presStyleLbl="bgShp" presStyleIdx="5" presStyleCnt="8"/>
      <dgm:spPr/>
    </dgm:pt>
    <dgm:pt modelId="{65653F0F-99FA-4838-BE10-B635A1C52332}" type="pres">
      <dgm:prSet presAssocID="{18431FE9-E987-4F37-B4E6-6F91ECEF97E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00073C9-C7BD-4AA2-ACDB-CD7C94DB215F}" type="pres">
      <dgm:prSet presAssocID="{18431FE9-E987-4F37-B4E6-6F91ECEF97E5}" presName="spaceRect" presStyleCnt="0"/>
      <dgm:spPr/>
    </dgm:pt>
    <dgm:pt modelId="{675CDA35-0205-4E46-8FE3-7AB796B470B5}" type="pres">
      <dgm:prSet presAssocID="{18431FE9-E987-4F37-B4E6-6F91ECEF97E5}" presName="textRect" presStyleLbl="revTx" presStyleIdx="5" presStyleCnt="8">
        <dgm:presLayoutVars>
          <dgm:chMax val="1"/>
          <dgm:chPref val="1"/>
        </dgm:presLayoutVars>
      </dgm:prSet>
      <dgm:spPr/>
    </dgm:pt>
    <dgm:pt modelId="{34645427-8611-48DC-9663-836639B65FB2}" type="pres">
      <dgm:prSet presAssocID="{75CD6FAF-4EA2-4D2A-8AC0-0B3441148FC0}" presName="sibTrans" presStyleLbl="sibTrans2D1" presStyleIdx="0" presStyleCnt="0"/>
      <dgm:spPr/>
    </dgm:pt>
    <dgm:pt modelId="{4F451F9B-C696-45B8-B501-7F172353F8C8}" type="pres">
      <dgm:prSet presAssocID="{7A45157E-4547-4291-8ADC-2FFF2F5B394E}" presName="compNode" presStyleCnt="0"/>
      <dgm:spPr/>
    </dgm:pt>
    <dgm:pt modelId="{AFF84C6D-A830-4D4A-86B9-0605CD99C2BD}" type="pres">
      <dgm:prSet presAssocID="{7A45157E-4547-4291-8ADC-2FFF2F5B394E}" presName="iconBgRect" presStyleLbl="bgShp" presStyleIdx="6" presStyleCnt="8"/>
      <dgm:spPr/>
    </dgm:pt>
    <dgm:pt modelId="{B2ED5809-A6B7-4A8A-994F-0FD56D7A269D}" type="pres">
      <dgm:prSet presAssocID="{7A45157E-4547-4291-8ADC-2FFF2F5B394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CB3EA30-CDBD-49D0-AE73-AB61B5E03232}" type="pres">
      <dgm:prSet presAssocID="{7A45157E-4547-4291-8ADC-2FFF2F5B394E}" presName="spaceRect" presStyleCnt="0"/>
      <dgm:spPr/>
    </dgm:pt>
    <dgm:pt modelId="{B627E6AD-D5CC-4639-9A7A-08DC0A1343CB}" type="pres">
      <dgm:prSet presAssocID="{7A45157E-4547-4291-8ADC-2FFF2F5B394E}" presName="textRect" presStyleLbl="revTx" presStyleIdx="6" presStyleCnt="8">
        <dgm:presLayoutVars>
          <dgm:chMax val="1"/>
          <dgm:chPref val="1"/>
        </dgm:presLayoutVars>
      </dgm:prSet>
      <dgm:spPr/>
    </dgm:pt>
    <dgm:pt modelId="{B00BC064-D3BD-4E17-A8F0-4104A6455177}" type="pres">
      <dgm:prSet presAssocID="{6B854710-2408-4A9F-BBDF-97AD0A685EA3}" presName="sibTrans" presStyleLbl="sibTrans2D1" presStyleIdx="0" presStyleCnt="0"/>
      <dgm:spPr/>
    </dgm:pt>
    <dgm:pt modelId="{ADBEBEE8-AF8A-4181-AB00-5016CA72F4C1}" type="pres">
      <dgm:prSet presAssocID="{DA9BFE1E-AD15-4156-BD39-0DA430038A66}" presName="compNode" presStyleCnt="0"/>
      <dgm:spPr/>
    </dgm:pt>
    <dgm:pt modelId="{C538469C-22A5-46EE-9AAA-413A59E6BA0E}" type="pres">
      <dgm:prSet presAssocID="{DA9BFE1E-AD15-4156-BD39-0DA430038A66}" presName="iconBgRect" presStyleLbl="bgShp" presStyleIdx="7" presStyleCnt="8"/>
      <dgm:spPr/>
    </dgm:pt>
    <dgm:pt modelId="{C847607D-E848-45B1-874C-0DA47C5B591C}" type="pres">
      <dgm:prSet presAssocID="{DA9BFE1E-AD15-4156-BD39-0DA430038A66}" presName="iconRect" presStyleLbl="node1" presStyleIdx="7" presStyleCnt="8"/>
      <dgm:spPr/>
    </dgm:pt>
    <dgm:pt modelId="{F4EAE751-4C2B-44FD-A92C-44F96ACBC276}" type="pres">
      <dgm:prSet presAssocID="{DA9BFE1E-AD15-4156-BD39-0DA430038A66}" presName="spaceRect" presStyleCnt="0"/>
      <dgm:spPr/>
    </dgm:pt>
    <dgm:pt modelId="{C8BDC35F-113A-4E8C-BB60-EEFC29F698AA}" type="pres">
      <dgm:prSet presAssocID="{DA9BFE1E-AD15-4156-BD39-0DA430038A6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9BB0517-8DFE-4419-92F5-B9FB77633525}" srcId="{2AABD965-376F-4412-954A-42E03943B881}" destId="{47414920-4ABA-4D60-8206-E5B68CB4E394}" srcOrd="0" destOrd="0" parTransId="{DA6339B7-AF2B-47AF-B329-ACC89EF9EB9F}" sibTransId="{182C6505-98BB-4F3D-9A1F-4E16B9A795B8}"/>
    <dgm:cxn modelId="{59952A1C-14B2-4E88-8B84-5CD001E312C5}" type="presOf" srcId="{2AABD965-376F-4412-954A-42E03943B881}" destId="{AA18BCAD-A0D8-496E-8E70-448E205A19C5}" srcOrd="0" destOrd="0" presId="urn:microsoft.com/office/officeart/2018/2/layout/IconCircleList"/>
    <dgm:cxn modelId="{185B351C-AD66-4CBC-982E-DDD43A7860AD}" srcId="{2AABD965-376F-4412-954A-42E03943B881}" destId="{7A45157E-4547-4291-8ADC-2FFF2F5B394E}" srcOrd="6" destOrd="0" parTransId="{5411C235-F651-4505-9F95-CF696037BE4B}" sibTransId="{6B854710-2408-4A9F-BBDF-97AD0A685EA3}"/>
    <dgm:cxn modelId="{FE33BD1E-A5ED-48CD-A973-1A722505A552}" srcId="{2AABD965-376F-4412-954A-42E03943B881}" destId="{DA9BFE1E-AD15-4156-BD39-0DA430038A66}" srcOrd="7" destOrd="0" parTransId="{BB75EF12-77D7-4CCA-8954-F89A62E761C5}" sibTransId="{E3C83391-BEEF-481D-9803-98BD7CF9E872}"/>
    <dgm:cxn modelId="{69F36C1F-B29D-4BC3-B4D2-A6BEC70E3219}" type="presOf" srcId="{75CD6FAF-4EA2-4D2A-8AC0-0B3441148FC0}" destId="{34645427-8611-48DC-9663-836639B65FB2}" srcOrd="0" destOrd="0" presId="urn:microsoft.com/office/officeart/2018/2/layout/IconCircleList"/>
    <dgm:cxn modelId="{96C77E28-5171-4CFE-9B77-FE1A37907FD7}" type="presOf" srcId="{B1526DDF-DBDD-4E8F-80F4-4A79CCA5B2D1}" destId="{8368000B-6FDD-4B1D-9B92-E989B309E8AE}" srcOrd="0" destOrd="0" presId="urn:microsoft.com/office/officeart/2018/2/layout/IconCircleList"/>
    <dgm:cxn modelId="{40FB8E3D-3123-47B8-AB8F-5717E4628B25}" type="presOf" srcId="{69AA68A7-6F7D-4EF8-BB8C-170D7C6ED628}" destId="{816D6FE0-EE65-4FB2-92C4-F19C95361142}" srcOrd="0" destOrd="0" presId="urn:microsoft.com/office/officeart/2018/2/layout/IconCircleList"/>
    <dgm:cxn modelId="{437EC43D-AE54-449E-8942-E8BB59BAEFCC}" srcId="{2AABD965-376F-4412-954A-42E03943B881}" destId="{D698E548-1B64-44CD-9A78-E4FEDCC9948C}" srcOrd="4" destOrd="0" parTransId="{E4D63123-F0EB-48CE-808A-DCFA776B9F17}" sibTransId="{E53C4ECC-B7BA-4E93-BBF3-458A1D7669E2}"/>
    <dgm:cxn modelId="{D6DAFA3D-7B99-466B-8FDA-C11F01DFAD64}" type="presOf" srcId="{73B135E6-2D1B-4344-A372-98D7BD091176}" destId="{EF648558-C9E7-417F-871D-F16B41C1E9B2}" srcOrd="0" destOrd="0" presId="urn:microsoft.com/office/officeart/2018/2/layout/IconCircleList"/>
    <dgm:cxn modelId="{6C16585B-4B40-4D5B-AC68-5DC5E32DCDFD}" srcId="{2AABD965-376F-4412-954A-42E03943B881}" destId="{18431FE9-E987-4F37-B4E6-6F91ECEF97E5}" srcOrd="5" destOrd="0" parTransId="{83358C7C-6927-432E-A43A-21A334EB3847}" sibTransId="{75CD6FAF-4EA2-4D2A-8AC0-0B3441148FC0}"/>
    <dgm:cxn modelId="{C77F956A-39B1-45C4-92BF-A0A4D4EF15A6}" srcId="{2AABD965-376F-4412-954A-42E03943B881}" destId="{3C95955D-119D-4451-A3EC-2945BD91B367}" srcOrd="3" destOrd="0" parTransId="{F141B3D0-08DA-4122-A3B5-E98839C047DA}" sibTransId="{73B135E6-2D1B-4344-A372-98D7BD091176}"/>
    <dgm:cxn modelId="{B4055E75-83B0-415B-98B8-FE5ED3A4FCB6}" type="presOf" srcId="{7A45157E-4547-4291-8ADC-2FFF2F5B394E}" destId="{B627E6AD-D5CC-4639-9A7A-08DC0A1343CB}" srcOrd="0" destOrd="0" presId="urn:microsoft.com/office/officeart/2018/2/layout/IconCircleList"/>
    <dgm:cxn modelId="{FF501381-DF1F-4E3E-99C5-4E87CC3050DA}" type="presOf" srcId="{182C6505-98BB-4F3D-9A1F-4E16B9A795B8}" destId="{093D3893-21CC-495A-B418-3C0664FB485B}" srcOrd="0" destOrd="0" presId="urn:microsoft.com/office/officeart/2018/2/layout/IconCircleList"/>
    <dgm:cxn modelId="{A9BC608C-79D6-4F13-A602-75A731FCBB4E}" type="presOf" srcId="{028050D9-BA2B-41A1-A380-1253E7FA116D}" destId="{5DF2898A-FB19-46A9-B8F7-FE4F92612203}" srcOrd="0" destOrd="0" presId="urn:microsoft.com/office/officeart/2018/2/layout/IconCircleList"/>
    <dgm:cxn modelId="{711B6A8F-B24B-4284-9B95-3656173BE93C}" srcId="{2AABD965-376F-4412-954A-42E03943B881}" destId="{028050D9-BA2B-41A1-A380-1253E7FA116D}" srcOrd="2" destOrd="0" parTransId="{D98E7366-0128-400B-BA3B-7AEFC5A8CF81}" sibTransId="{B2EDCDC9-50DE-4E4C-B381-FBA2F87EE676}"/>
    <dgm:cxn modelId="{494660A5-AEF9-4A36-8497-0BFA60D0DEDE}" type="presOf" srcId="{DA9BFE1E-AD15-4156-BD39-0DA430038A66}" destId="{C8BDC35F-113A-4E8C-BB60-EEFC29F698AA}" srcOrd="0" destOrd="0" presId="urn:microsoft.com/office/officeart/2018/2/layout/IconCircleList"/>
    <dgm:cxn modelId="{961A14BA-3FAF-4E06-BB14-B57EF9D93EBB}" type="presOf" srcId="{18431FE9-E987-4F37-B4E6-6F91ECEF97E5}" destId="{675CDA35-0205-4E46-8FE3-7AB796B470B5}" srcOrd="0" destOrd="0" presId="urn:microsoft.com/office/officeart/2018/2/layout/IconCircleList"/>
    <dgm:cxn modelId="{AE89C2BC-F400-44EB-A372-D2380D83ED30}" type="presOf" srcId="{B2EDCDC9-50DE-4E4C-B381-FBA2F87EE676}" destId="{EFD4BD19-7857-499D-BB9A-84B75C23F6AA}" srcOrd="0" destOrd="0" presId="urn:microsoft.com/office/officeart/2018/2/layout/IconCircleList"/>
    <dgm:cxn modelId="{9EC78DBD-4509-4751-BCE0-7702FF0E1CDD}" type="presOf" srcId="{D698E548-1B64-44CD-9A78-E4FEDCC9948C}" destId="{AECF0BB1-0583-4F4B-BFF0-0B6E51A9678E}" srcOrd="0" destOrd="0" presId="urn:microsoft.com/office/officeart/2018/2/layout/IconCircleList"/>
    <dgm:cxn modelId="{0042F6C4-D4D3-43F7-A9B7-0149ADE0DF3D}" type="presOf" srcId="{E53C4ECC-B7BA-4E93-BBF3-458A1D7669E2}" destId="{63EE1ECD-69C3-4246-8854-E8868FA6808B}" srcOrd="0" destOrd="0" presId="urn:microsoft.com/office/officeart/2018/2/layout/IconCircleList"/>
    <dgm:cxn modelId="{180D6AD8-6DEE-485C-9F0A-76D6B2F4818B}" type="presOf" srcId="{6B854710-2408-4A9F-BBDF-97AD0A685EA3}" destId="{B00BC064-D3BD-4E17-A8F0-4104A6455177}" srcOrd="0" destOrd="0" presId="urn:microsoft.com/office/officeart/2018/2/layout/IconCircleList"/>
    <dgm:cxn modelId="{79D49AE0-C984-44D3-ACB8-431A52FFBB8E}" type="presOf" srcId="{47414920-4ABA-4D60-8206-E5B68CB4E394}" destId="{52A46AA6-360E-4FCB-BFB4-924AB33CA042}" srcOrd="0" destOrd="0" presId="urn:microsoft.com/office/officeart/2018/2/layout/IconCircleList"/>
    <dgm:cxn modelId="{7D75F7E8-D979-4B6A-A500-D34385B62BF5}" type="presOf" srcId="{3C95955D-119D-4451-A3EC-2945BD91B367}" destId="{8F7ADC5A-9193-4910-AF0A-ECEEE3017C4F}" srcOrd="0" destOrd="0" presId="urn:microsoft.com/office/officeart/2018/2/layout/IconCircleList"/>
    <dgm:cxn modelId="{5F4F6CEB-37CE-43C8-B5E3-9383B3F1E8A4}" srcId="{2AABD965-376F-4412-954A-42E03943B881}" destId="{69AA68A7-6F7D-4EF8-BB8C-170D7C6ED628}" srcOrd="1" destOrd="0" parTransId="{778A7BDD-3E49-474B-A266-7A9E9B993BF4}" sibTransId="{B1526DDF-DBDD-4E8F-80F4-4A79CCA5B2D1}"/>
    <dgm:cxn modelId="{9F1A659B-923F-4594-A323-BB8870E293E3}" type="presParOf" srcId="{AA18BCAD-A0D8-496E-8E70-448E205A19C5}" destId="{567EEE9A-BB9D-47D2-A6A4-A3F894DB994E}" srcOrd="0" destOrd="0" presId="urn:microsoft.com/office/officeart/2018/2/layout/IconCircleList"/>
    <dgm:cxn modelId="{7E25587C-2844-46A9-9574-C318AE483F34}" type="presParOf" srcId="{567EEE9A-BB9D-47D2-A6A4-A3F894DB994E}" destId="{537A7EF7-7851-4E19-AB77-EE6BE3775456}" srcOrd="0" destOrd="0" presId="urn:microsoft.com/office/officeart/2018/2/layout/IconCircleList"/>
    <dgm:cxn modelId="{585601B5-9CF5-4A59-BE85-21D2CD9CFEC2}" type="presParOf" srcId="{537A7EF7-7851-4E19-AB77-EE6BE3775456}" destId="{F59B3703-8960-4D79-8C0F-7388673A503F}" srcOrd="0" destOrd="0" presId="urn:microsoft.com/office/officeart/2018/2/layout/IconCircleList"/>
    <dgm:cxn modelId="{B7CA8DA1-D7A0-4FCB-99F7-37E6545C8524}" type="presParOf" srcId="{537A7EF7-7851-4E19-AB77-EE6BE3775456}" destId="{C844A294-94C8-40BB-94BD-B6027950966D}" srcOrd="1" destOrd="0" presId="urn:microsoft.com/office/officeart/2018/2/layout/IconCircleList"/>
    <dgm:cxn modelId="{8BF9C566-D356-486F-B839-251B4210A521}" type="presParOf" srcId="{537A7EF7-7851-4E19-AB77-EE6BE3775456}" destId="{78B79475-D7E1-4170-86A4-2F7544880EF0}" srcOrd="2" destOrd="0" presId="urn:microsoft.com/office/officeart/2018/2/layout/IconCircleList"/>
    <dgm:cxn modelId="{D7376B98-560E-4C50-87C4-E721D3060CC3}" type="presParOf" srcId="{537A7EF7-7851-4E19-AB77-EE6BE3775456}" destId="{52A46AA6-360E-4FCB-BFB4-924AB33CA042}" srcOrd="3" destOrd="0" presId="urn:microsoft.com/office/officeart/2018/2/layout/IconCircleList"/>
    <dgm:cxn modelId="{A7C9EC8C-E0DC-4290-B003-ABB851B0F19F}" type="presParOf" srcId="{567EEE9A-BB9D-47D2-A6A4-A3F894DB994E}" destId="{093D3893-21CC-495A-B418-3C0664FB485B}" srcOrd="1" destOrd="0" presId="urn:microsoft.com/office/officeart/2018/2/layout/IconCircleList"/>
    <dgm:cxn modelId="{99A699E4-25D3-4E03-A605-3A88777D2AE5}" type="presParOf" srcId="{567EEE9A-BB9D-47D2-A6A4-A3F894DB994E}" destId="{344AA279-E813-4D80-B475-E30F36E769CD}" srcOrd="2" destOrd="0" presId="urn:microsoft.com/office/officeart/2018/2/layout/IconCircleList"/>
    <dgm:cxn modelId="{13DBD39F-3B6C-434C-85B5-A2074D6CB2B6}" type="presParOf" srcId="{344AA279-E813-4D80-B475-E30F36E769CD}" destId="{91BBC15A-4F02-49C7-96F2-C7AC509B1265}" srcOrd="0" destOrd="0" presId="urn:microsoft.com/office/officeart/2018/2/layout/IconCircleList"/>
    <dgm:cxn modelId="{A6907916-F688-4761-BD62-30B817ACC885}" type="presParOf" srcId="{344AA279-E813-4D80-B475-E30F36E769CD}" destId="{C8055F85-7130-4A2C-849D-F5C72C80F335}" srcOrd="1" destOrd="0" presId="urn:microsoft.com/office/officeart/2018/2/layout/IconCircleList"/>
    <dgm:cxn modelId="{B14FC215-4477-4C90-A3D7-EB3395464DCD}" type="presParOf" srcId="{344AA279-E813-4D80-B475-E30F36E769CD}" destId="{873FCEC4-1CE6-4218-AE38-595609BC0169}" srcOrd="2" destOrd="0" presId="urn:microsoft.com/office/officeart/2018/2/layout/IconCircleList"/>
    <dgm:cxn modelId="{768FC8A6-E765-4E2D-ABCD-AAFFDEEF5A40}" type="presParOf" srcId="{344AA279-E813-4D80-B475-E30F36E769CD}" destId="{816D6FE0-EE65-4FB2-92C4-F19C95361142}" srcOrd="3" destOrd="0" presId="urn:microsoft.com/office/officeart/2018/2/layout/IconCircleList"/>
    <dgm:cxn modelId="{CB204E3D-84B9-4A2B-8006-CF6977A89E3C}" type="presParOf" srcId="{567EEE9A-BB9D-47D2-A6A4-A3F894DB994E}" destId="{8368000B-6FDD-4B1D-9B92-E989B309E8AE}" srcOrd="3" destOrd="0" presId="urn:microsoft.com/office/officeart/2018/2/layout/IconCircleList"/>
    <dgm:cxn modelId="{26F16393-13AC-4214-BAF1-C052BD0DE2DE}" type="presParOf" srcId="{567EEE9A-BB9D-47D2-A6A4-A3F894DB994E}" destId="{9E9A30E5-E88E-4241-9363-81A95865BC00}" srcOrd="4" destOrd="0" presId="urn:microsoft.com/office/officeart/2018/2/layout/IconCircleList"/>
    <dgm:cxn modelId="{312AE4C3-671B-491E-A117-BF5CEB38DFD3}" type="presParOf" srcId="{9E9A30E5-E88E-4241-9363-81A95865BC00}" destId="{19F81263-AE0D-46B5-8204-52E29FA97FF0}" srcOrd="0" destOrd="0" presId="urn:microsoft.com/office/officeart/2018/2/layout/IconCircleList"/>
    <dgm:cxn modelId="{DD6A4B6B-E470-4B64-AD1D-0EE240D9B402}" type="presParOf" srcId="{9E9A30E5-E88E-4241-9363-81A95865BC00}" destId="{EA255D49-3BF6-4455-8C2D-DEFB034E7B6A}" srcOrd="1" destOrd="0" presId="urn:microsoft.com/office/officeart/2018/2/layout/IconCircleList"/>
    <dgm:cxn modelId="{534C9B81-4514-4D5B-8B2D-D9FE1B06926B}" type="presParOf" srcId="{9E9A30E5-E88E-4241-9363-81A95865BC00}" destId="{E7BE4687-CE71-4EAF-829D-853AC4833A99}" srcOrd="2" destOrd="0" presId="urn:microsoft.com/office/officeart/2018/2/layout/IconCircleList"/>
    <dgm:cxn modelId="{239A15CB-669B-4C45-9D34-D250C8CD3DFA}" type="presParOf" srcId="{9E9A30E5-E88E-4241-9363-81A95865BC00}" destId="{5DF2898A-FB19-46A9-B8F7-FE4F92612203}" srcOrd="3" destOrd="0" presId="urn:microsoft.com/office/officeart/2018/2/layout/IconCircleList"/>
    <dgm:cxn modelId="{7E3C8105-D8D3-4E3F-AAAE-7DFD757CEC40}" type="presParOf" srcId="{567EEE9A-BB9D-47D2-A6A4-A3F894DB994E}" destId="{EFD4BD19-7857-499D-BB9A-84B75C23F6AA}" srcOrd="5" destOrd="0" presId="urn:microsoft.com/office/officeart/2018/2/layout/IconCircleList"/>
    <dgm:cxn modelId="{6B94B44A-3C02-4294-8F6E-3AE6C3A3E2B1}" type="presParOf" srcId="{567EEE9A-BB9D-47D2-A6A4-A3F894DB994E}" destId="{8E3BE15E-B77A-48A8-9698-C4EE5D3B26D2}" srcOrd="6" destOrd="0" presId="urn:microsoft.com/office/officeart/2018/2/layout/IconCircleList"/>
    <dgm:cxn modelId="{C0CF6F07-DEF3-43BD-B886-28163BE83222}" type="presParOf" srcId="{8E3BE15E-B77A-48A8-9698-C4EE5D3B26D2}" destId="{C0D6275D-B071-42C4-8AED-30135EEBB266}" srcOrd="0" destOrd="0" presId="urn:microsoft.com/office/officeart/2018/2/layout/IconCircleList"/>
    <dgm:cxn modelId="{779C19AD-80B7-41FC-83E6-56E624FA658F}" type="presParOf" srcId="{8E3BE15E-B77A-48A8-9698-C4EE5D3B26D2}" destId="{251F4520-0AC3-47BC-B483-38245A3BEFE2}" srcOrd="1" destOrd="0" presId="urn:microsoft.com/office/officeart/2018/2/layout/IconCircleList"/>
    <dgm:cxn modelId="{CADA8948-06B9-42A6-9771-80F6C2B5A77E}" type="presParOf" srcId="{8E3BE15E-B77A-48A8-9698-C4EE5D3B26D2}" destId="{D2157621-4781-4B84-B60D-04BB548D02CE}" srcOrd="2" destOrd="0" presId="urn:microsoft.com/office/officeart/2018/2/layout/IconCircleList"/>
    <dgm:cxn modelId="{DF1F2663-8631-4302-904C-9698AC624B3D}" type="presParOf" srcId="{8E3BE15E-B77A-48A8-9698-C4EE5D3B26D2}" destId="{8F7ADC5A-9193-4910-AF0A-ECEEE3017C4F}" srcOrd="3" destOrd="0" presId="urn:microsoft.com/office/officeart/2018/2/layout/IconCircleList"/>
    <dgm:cxn modelId="{92F16685-A9F2-4112-A675-6A5B12888924}" type="presParOf" srcId="{567EEE9A-BB9D-47D2-A6A4-A3F894DB994E}" destId="{EF648558-C9E7-417F-871D-F16B41C1E9B2}" srcOrd="7" destOrd="0" presId="urn:microsoft.com/office/officeart/2018/2/layout/IconCircleList"/>
    <dgm:cxn modelId="{97015A5F-A5CF-4479-871A-7E450724EA10}" type="presParOf" srcId="{567EEE9A-BB9D-47D2-A6A4-A3F894DB994E}" destId="{B86D8946-DBF3-4137-88D9-D0A1FC8D366F}" srcOrd="8" destOrd="0" presId="urn:microsoft.com/office/officeart/2018/2/layout/IconCircleList"/>
    <dgm:cxn modelId="{B0C12588-86CC-425C-B33A-CA672C6AF259}" type="presParOf" srcId="{B86D8946-DBF3-4137-88D9-D0A1FC8D366F}" destId="{0B1F759A-8DAE-45BB-8F05-B8D2F54DFD27}" srcOrd="0" destOrd="0" presId="urn:microsoft.com/office/officeart/2018/2/layout/IconCircleList"/>
    <dgm:cxn modelId="{F94770A2-0C03-46F1-8E6B-5C99D0762CE0}" type="presParOf" srcId="{B86D8946-DBF3-4137-88D9-D0A1FC8D366F}" destId="{C63A20D2-FF4F-407E-9C1A-029A720E2FBD}" srcOrd="1" destOrd="0" presId="urn:microsoft.com/office/officeart/2018/2/layout/IconCircleList"/>
    <dgm:cxn modelId="{4794EF4E-7439-4627-BB6F-009ED3F43650}" type="presParOf" srcId="{B86D8946-DBF3-4137-88D9-D0A1FC8D366F}" destId="{B247102B-8392-42C0-973F-9D94D5C6EFD5}" srcOrd="2" destOrd="0" presId="urn:microsoft.com/office/officeart/2018/2/layout/IconCircleList"/>
    <dgm:cxn modelId="{5ED38306-26FD-4656-8C63-986B85EA81B2}" type="presParOf" srcId="{B86D8946-DBF3-4137-88D9-D0A1FC8D366F}" destId="{AECF0BB1-0583-4F4B-BFF0-0B6E51A9678E}" srcOrd="3" destOrd="0" presId="urn:microsoft.com/office/officeart/2018/2/layout/IconCircleList"/>
    <dgm:cxn modelId="{42943E08-38A6-4674-9DFE-D83FEA80DB49}" type="presParOf" srcId="{567EEE9A-BB9D-47D2-A6A4-A3F894DB994E}" destId="{63EE1ECD-69C3-4246-8854-E8868FA6808B}" srcOrd="9" destOrd="0" presId="urn:microsoft.com/office/officeart/2018/2/layout/IconCircleList"/>
    <dgm:cxn modelId="{420E4218-6B2F-4DEE-AB9E-139C4026405A}" type="presParOf" srcId="{567EEE9A-BB9D-47D2-A6A4-A3F894DB994E}" destId="{7B1594B6-C200-4610-A741-1B12EAA87F1D}" srcOrd="10" destOrd="0" presId="urn:microsoft.com/office/officeart/2018/2/layout/IconCircleList"/>
    <dgm:cxn modelId="{B3DFA29C-1231-4F28-8CD3-359D0D756E89}" type="presParOf" srcId="{7B1594B6-C200-4610-A741-1B12EAA87F1D}" destId="{87390295-88C2-4298-82A3-AE4EF3F5AE8B}" srcOrd="0" destOrd="0" presId="urn:microsoft.com/office/officeart/2018/2/layout/IconCircleList"/>
    <dgm:cxn modelId="{A55D19B3-DA56-4798-9C7B-5168550101AB}" type="presParOf" srcId="{7B1594B6-C200-4610-A741-1B12EAA87F1D}" destId="{65653F0F-99FA-4838-BE10-B635A1C52332}" srcOrd="1" destOrd="0" presId="urn:microsoft.com/office/officeart/2018/2/layout/IconCircleList"/>
    <dgm:cxn modelId="{2220F392-4984-4B82-8765-B4A67237366B}" type="presParOf" srcId="{7B1594B6-C200-4610-A741-1B12EAA87F1D}" destId="{900073C9-C7BD-4AA2-ACDB-CD7C94DB215F}" srcOrd="2" destOrd="0" presId="urn:microsoft.com/office/officeart/2018/2/layout/IconCircleList"/>
    <dgm:cxn modelId="{A3C39374-35FA-4DFD-B5C7-DD55D61935EC}" type="presParOf" srcId="{7B1594B6-C200-4610-A741-1B12EAA87F1D}" destId="{675CDA35-0205-4E46-8FE3-7AB796B470B5}" srcOrd="3" destOrd="0" presId="urn:microsoft.com/office/officeart/2018/2/layout/IconCircleList"/>
    <dgm:cxn modelId="{92D3D0DC-AD35-49F4-B961-FCA474E51F4F}" type="presParOf" srcId="{567EEE9A-BB9D-47D2-A6A4-A3F894DB994E}" destId="{34645427-8611-48DC-9663-836639B65FB2}" srcOrd="11" destOrd="0" presId="urn:microsoft.com/office/officeart/2018/2/layout/IconCircleList"/>
    <dgm:cxn modelId="{790FA881-C3E0-4C5B-A40D-ECA0444C522B}" type="presParOf" srcId="{567EEE9A-BB9D-47D2-A6A4-A3F894DB994E}" destId="{4F451F9B-C696-45B8-B501-7F172353F8C8}" srcOrd="12" destOrd="0" presId="urn:microsoft.com/office/officeart/2018/2/layout/IconCircleList"/>
    <dgm:cxn modelId="{17911FEE-5A56-476E-A428-8341154DEC5E}" type="presParOf" srcId="{4F451F9B-C696-45B8-B501-7F172353F8C8}" destId="{AFF84C6D-A830-4D4A-86B9-0605CD99C2BD}" srcOrd="0" destOrd="0" presId="urn:microsoft.com/office/officeart/2018/2/layout/IconCircleList"/>
    <dgm:cxn modelId="{47ABA51B-BB2E-4EC7-899C-AB548B200E3A}" type="presParOf" srcId="{4F451F9B-C696-45B8-B501-7F172353F8C8}" destId="{B2ED5809-A6B7-4A8A-994F-0FD56D7A269D}" srcOrd="1" destOrd="0" presId="urn:microsoft.com/office/officeart/2018/2/layout/IconCircleList"/>
    <dgm:cxn modelId="{93812EDD-C15C-48C8-8157-2A7421240246}" type="presParOf" srcId="{4F451F9B-C696-45B8-B501-7F172353F8C8}" destId="{5CB3EA30-CDBD-49D0-AE73-AB61B5E03232}" srcOrd="2" destOrd="0" presId="urn:microsoft.com/office/officeart/2018/2/layout/IconCircleList"/>
    <dgm:cxn modelId="{D0F2A563-060D-4C76-A412-A21E8A38F784}" type="presParOf" srcId="{4F451F9B-C696-45B8-B501-7F172353F8C8}" destId="{B627E6AD-D5CC-4639-9A7A-08DC0A1343CB}" srcOrd="3" destOrd="0" presId="urn:microsoft.com/office/officeart/2018/2/layout/IconCircleList"/>
    <dgm:cxn modelId="{F9805C06-E71E-433A-BBDD-AA56E70C6F8A}" type="presParOf" srcId="{567EEE9A-BB9D-47D2-A6A4-A3F894DB994E}" destId="{B00BC064-D3BD-4E17-A8F0-4104A6455177}" srcOrd="13" destOrd="0" presId="urn:microsoft.com/office/officeart/2018/2/layout/IconCircleList"/>
    <dgm:cxn modelId="{4D7B135F-4001-47F9-A38E-39A239C733B3}" type="presParOf" srcId="{567EEE9A-BB9D-47D2-A6A4-A3F894DB994E}" destId="{ADBEBEE8-AF8A-4181-AB00-5016CA72F4C1}" srcOrd="14" destOrd="0" presId="urn:microsoft.com/office/officeart/2018/2/layout/IconCircleList"/>
    <dgm:cxn modelId="{ECBCA8D7-2356-4167-8771-874C8D357C54}" type="presParOf" srcId="{ADBEBEE8-AF8A-4181-AB00-5016CA72F4C1}" destId="{C538469C-22A5-46EE-9AAA-413A59E6BA0E}" srcOrd="0" destOrd="0" presId="urn:microsoft.com/office/officeart/2018/2/layout/IconCircleList"/>
    <dgm:cxn modelId="{AE979B3B-823C-47E7-9134-5A1760B6D1E4}" type="presParOf" srcId="{ADBEBEE8-AF8A-4181-AB00-5016CA72F4C1}" destId="{C847607D-E848-45B1-874C-0DA47C5B591C}" srcOrd="1" destOrd="0" presId="urn:microsoft.com/office/officeart/2018/2/layout/IconCircleList"/>
    <dgm:cxn modelId="{95B9BA6A-1C9C-4FE8-964D-2BECD05D37F0}" type="presParOf" srcId="{ADBEBEE8-AF8A-4181-AB00-5016CA72F4C1}" destId="{F4EAE751-4C2B-44FD-A92C-44F96ACBC276}" srcOrd="2" destOrd="0" presId="urn:microsoft.com/office/officeart/2018/2/layout/IconCircleList"/>
    <dgm:cxn modelId="{4FD90F18-80BF-4857-9C11-A71175912DB0}" type="presParOf" srcId="{ADBEBEE8-AF8A-4181-AB00-5016CA72F4C1}" destId="{C8BDC35F-113A-4E8C-BB60-EEFC29F698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5C2940-E55D-4D9B-90CA-D5CA34980BB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CD7565-BDC4-41B4-89CA-F81C66B936C5}">
      <dgm:prSet/>
      <dgm:spPr/>
      <dgm:t>
        <a:bodyPr/>
        <a:lstStyle/>
        <a:p>
          <a:r>
            <a:rPr lang="en-US"/>
            <a:t>Git</a:t>
          </a:r>
        </a:p>
      </dgm:t>
    </dgm:pt>
    <dgm:pt modelId="{1FDF5AC5-E316-482D-AB8A-234FCDA31C7F}" type="parTrans" cxnId="{C209141E-04FD-4239-9CF8-EEB331063223}">
      <dgm:prSet/>
      <dgm:spPr/>
      <dgm:t>
        <a:bodyPr/>
        <a:lstStyle/>
        <a:p>
          <a:endParaRPr lang="en-US"/>
        </a:p>
      </dgm:t>
    </dgm:pt>
    <dgm:pt modelId="{E0630984-5820-4903-B526-2E1AA33832E8}" type="sibTrans" cxnId="{C209141E-04FD-4239-9CF8-EEB331063223}">
      <dgm:prSet/>
      <dgm:spPr/>
      <dgm:t>
        <a:bodyPr/>
        <a:lstStyle/>
        <a:p>
          <a:endParaRPr lang="en-US"/>
        </a:p>
      </dgm:t>
    </dgm:pt>
    <dgm:pt modelId="{61728230-1408-4C01-9AD2-091FF3A4863D}">
      <dgm:prSet/>
      <dgm:spPr/>
      <dgm:t>
        <a:bodyPr/>
        <a:lstStyle/>
        <a:p>
          <a:r>
            <a:rPr lang="en-US"/>
            <a:t>Github</a:t>
          </a:r>
        </a:p>
      </dgm:t>
    </dgm:pt>
    <dgm:pt modelId="{CD667B06-97A6-4EB0-9CD2-6316CF6F38BE}" type="parTrans" cxnId="{1A3607C7-7CFC-403A-AC8C-10948DAE8F00}">
      <dgm:prSet/>
      <dgm:spPr/>
      <dgm:t>
        <a:bodyPr/>
        <a:lstStyle/>
        <a:p>
          <a:endParaRPr lang="en-US"/>
        </a:p>
      </dgm:t>
    </dgm:pt>
    <dgm:pt modelId="{5CD74E8C-05FA-4500-A9DE-E3809265D95D}" type="sibTrans" cxnId="{1A3607C7-7CFC-403A-AC8C-10948DAE8F00}">
      <dgm:prSet/>
      <dgm:spPr/>
      <dgm:t>
        <a:bodyPr/>
        <a:lstStyle/>
        <a:p>
          <a:endParaRPr lang="en-US"/>
        </a:p>
      </dgm:t>
    </dgm:pt>
    <dgm:pt modelId="{92CF16EA-BDAE-49FC-92BC-97D7AA616C52}">
      <dgm:prSet/>
      <dgm:spPr/>
      <dgm:t>
        <a:bodyPr/>
        <a:lstStyle/>
        <a:p>
          <a:pPr rtl="0"/>
          <a:r>
            <a:rPr lang="en-US"/>
            <a:t>Python</a:t>
          </a:r>
          <a:endParaRPr lang="en-US">
            <a:latin typeface="Goudy Old Style"/>
          </a:endParaRPr>
        </a:p>
      </dgm:t>
    </dgm:pt>
    <dgm:pt modelId="{9943201A-D7D7-4E4A-AFBC-A6B7713EE1F4}" type="parTrans" cxnId="{20436387-8EF8-40C2-9AFB-846024AB61D4}">
      <dgm:prSet/>
      <dgm:spPr/>
      <dgm:t>
        <a:bodyPr/>
        <a:lstStyle/>
        <a:p>
          <a:endParaRPr lang="en-US"/>
        </a:p>
      </dgm:t>
    </dgm:pt>
    <dgm:pt modelId="{C8E324F6-CA08-4413-A3DA-8A0FEC3E3A7C}" type="sibTrans" cxnId="{20436387-8EF8-40C2-9AFB-846024AB61D4}">
      <dgm:prSet/>
      <dgm:spPr/>
      <dgm:t>
        <a:bodyPr/>
        <a:lstStyle/>
        <a:p>
          <a:endParaRPr lang="en-US"/>
        </a:p>
      </dgm:t>
    </dgm:pt>
    <dgm:pt modelId="{F1FD9FA2-98FB-4612-873B-1134967ED49E}">
      <dgm:prSet/>
      <dgm:spPr/>
      <dgm:t>
        <a:bodyPr/>
        <a:lstStyle/>
        <a:p>
          <a:r>
            <a:rPr lang="en-US"/>
            <a:t>SQL</a:t>
          </a:r>
        </a:p>
      </dgm:t>
    </dgm:pt>
    <dgm:pt modelId="{63B54B00-5F63-4605-A2DF-6D839F3D6A79}" type="parTrans" cxnId="{A2048165-2EC0-4E61-A5B7-C3FC9D49AEC6}">
      <dgm:prSet/>
      <dgm:spPr/>
      <dgm:t>
        <a:bodyPr/>
        <a:lstStyle/>
        <a:p>
          <a:endParaRPr lang="en-US"/>
        </a:p>
      </dgm:t>
    </dgm:pt>
    <dgm:pt modelId="{9ACEB765-2C30-4818-90A9-797809141440}" type="sibTrans" cxnId="{A2048165-2EC0-4E61-A5B7-C3FC9D49AEC6}">
      <dgm:prSet/>
      <dgm:spPr/>
      <dgm:t>
        <a:bodyPr/>
        <a:lstStyle/>
        <a:p>
          <a:endParaRPr lang="en-US"/>
        </a:p>
      </dgm:t>
    </dgm:pt>
    <dgm:pt modelId="{2AC163D8-FF63-4598-BF58-A58576F762E7}">
      <dgm:prSet/>
      <dgm:spPr/>
      <dgm:t>
        <a:bodyPr/>
        <a:lstStyle/>
        <a:p>
          <a:r>
            <a:rPr lang="en-US"/>
            <a:t>VScode </a:t>
          </a:r>
        </a:p>
      </dgm:t>
    </dgm:pt>
    <dgm:pt modelId="{EAA41189-D977-45FF-8F6D-6EFBE46FAD85}" type="parTrans" cxnId="{495B96AF-9B43-4A53-A686-DDCC5DAA11F1}">
      <dgm:prSet/>
      <dgm:spPr/>
      <dgm:t>
        <a:bodyPr/>
        <a:lstStyle/>
        <a:p>
          <a:endParaRPr lang="en-US"/>
        </a:p>
      </dgm:t>
    </dgm:pt>
    <dgm:pt modelId="{6435B360-E864-45BE-8D88-E44AE85C3731}" type="sibTrans" cxnId="{495B96AF-9B43-4A53-A686-DDCC5DAA11F1}">
      <dgm:prSet/>
      <dgm:spPr/>
      <dgm:t>
        <a:bodyPr/>
        <a:lstStyle/>
        <a:p>
          <a:endParaRPr lang="en-US"/>
        </a:p>
      </dgm:t>
    </dgm:pt>
    <dgm:pt modelId="{F895B477-7600-4CD5-AFF8-DEB7BD83EE93}">
      <dgm:prSet phldr="0"/>
      <dgm:spPr/>
      <dgm:t>
        <a:bodyPr/>
        <a:lstStyle/>
        <a:p>
          <a:r>
            <a:rPr lang="en-US"/>
            <a:t>Streamlit</a:t>
          </a:r>
        </a:p>
      </dgm:t>
    </dgm:pt>
    <dgm:pt modelId="{DF6E7245-EABF-4010-9765-C3EC12D9B098}" type="parTrans" cxnId="{E2F38F41-EC14-424C-AB35-7ED98166D463}">
      <dgm:prSet/>
      <dgm:spPr/>
    </dgm:pt>
    <dgm:pt modelId="{0B299419-BD58-4213-BB70-F18A11ACDDA6}" type="sibTrans" cxnId="{E2F38F41-EC14-424C-AB35-7ED98166D463}">
      <dgm:prSet/>
      <dgm:spPr/>
    </dgm:pt>
    <dgm:pt modelId="{854D8DDE-34C8-4894-9898-548EE8D26992}" type="pres">
      <dgm:prSet presAssocID="{4B5C2940-E55D-4D9B-90CA-D5CA34980BB8}" presName="vert0" presStyleCnt="0">
        <dgm:presLayoutVars>
          <dgm:dir/>
          <dgm:animOne val="branch"/>
          <dgm:animLvl val="lvl"/>
        </dgm:presLayoutVars>
      </dgm:prSet>
      <dgm:spPr/>
    </dgm:pt>
    <dgm:pt modelId="{2CA5627F-F46E-4E8F-A428-61A108D7915C}" type="pres">
      <dgm:prSet presAssocID="{4DCD7565-BDC4-41B4-89CA-F81C66B936C5}" presName="thickLine" presStyleLbl="alignNode1" presStyleIdx="0" presStyleCnt="6"/>
      <dgm:spPr/>
    </dgm:pt>
    <dgm:pt modelId="{C744B424-EEDA-4AD0-A5BC-A7AB2D9CC9BE}" type="pres">
      <dgm:prSet presAssocID="{4DCD7565-BDC4-41B4-89CA-F81C66B936C5}" presName="horz1" presStyleCnt="0"/>
      <dgm:spPr/>
    </dgm:pt>
    <dgm:pt modelId="{0591A51E-C3C8-4EEB-9460-969CCD68DD1A}" type="pres">
      <dgm:prSet presAssocID="{4DCD7565-BDC4-41B4-89CA-F81C66B936C5}" presName="tx1" presStyleLbl="revTx" presStyleIdx="0" presStyleCnt="6"/>
      <dgm:spPr/>
    </dgm:pt>
    <dgm:pt modelId="{AE493F0E-07F8-47D2-95A5-82F4361A7BAB}" type="pres">
      <dgm:prSet presAssocID="{4DCD7565-BDC4-41B4-89CA-F81C66B936C5}" presName="vert1" presStyleCnt="0"/>
      <dgm:spPr/>
    </dgm:pt>
    <dgm:pt modelId="{1C312F23-3C7B-49F1-9B38-84D8E1F0DC52}" type="pres">
      <dgm:prSet presAssocID="{61728230-1408-4C01-9AD2-091FF3A4863D}" presName="thickLine" presStyleLbl="alignNode1" presStyleIdx="1" presStyleCnt="6"/>
      <dgm:spPr/>
    </dgm:pt>
    <dgm:pt modelId="{99829F69-C6DE-4F84-8D2C-52116DD42109}" type="pres">
      <dgm:prSet presAssocID="{61728230-1408-4C01-9AD2-091FF3A4863D}" presName="horz1" presStyleCnt="0"/>
      <dgm:spPr/>
    </dgm:pt>
    <dgm:pt modelId="{99E4E53D-2194-471C-AA89-FB0067623DF5}" type="pres">
      <dgm:prSet presAssocID="{61728230-1408-4C01-9AD2-091FF3A4863D}" presName="tx1" presStyleLbl="revTx" presStyleIdx="1" presStyleCnt="6"/>
      <dgm:spPr/>
    </dgm:pt>
    <dgm:pt modelId="{12DA4C1E-A6C9-4A73-B3D8-E702AFD85D11}" type="pres">
      <dgm:prSet presAssocID="{61728230-1408-4C01-9AD2-091FF3A4863D}" presName="vert1" presStyleCnt="0"/>
      <dgm:spPr/>
    </dgm:pt>
    <dgm:pt modelId="{C7BEEFB2-1393-4B78-938B-E25B187CC7BC}" type="pres">
      <dgm:prSet presAssocID="{92CF16EA-BDAE-49FC-92BC-97D7AA616C52}" presName="thickLine" presStyleLbl="alignNode1" presStyleIdx="2" presStyleCnt="6"/>
      <dgm:spPr/>
    </dgm:pt>
    <dgm:pt modelId="{76AAE247-3E42-4B3A-B3A2-A7C393C7C629}" type="pres">
      <dgm:prSet presAssocID="{92CF16EA-BDAE-49FC-92BC-97D7AA616C52}" presName="horz1" presStyleCnt="0"/>
      <dgm:spPr/>
    </dgm:pt>
    <dgm:pt modelId="{E99A251E-25A8-45E6-ABD4-6A121AB7DA08}" type="pres">
      <dgm:prSet presAssocID="{92CF16EA-BDAE-49FC-92BC-97D7AA616C52}" presName="tx1" presStyleLbl="revTx" presStyleIdx="2" presStyleCnt="6"/>
      <dgm:spPr/>
    </dgm:pt>
    <dgm:pt modelId="{9CC06B78-6647-4F72-B150-C346AF6D03AB}" type="pres">
      <dgm:prSet presAssocID="{92CF16EA-BDAE-49FC-92BC-97D7AA616C52}" presName="vert1" presStyleCnt="0"/>
      <dgm:spPr/>
    </dgm:pt>
    <dgm:pt modelId="{CB1FCF26-AC9B-43F3-AF67-04FEA8C6B9AF}" type="pres">
      <dgm:prSet presAssocID="{F895B477-7600-4CD5-AFF8-DEB7BD83EE93}" presName="thickLine" presStyleLbl="alignNode1" presStyleIdx="3" presStyleCnt="6"/>
      <dgm:spPr/>
    </dgm:pt>
    <dgm:pt modelId="{A2993EAE-1297-4E8A-B969-66AB71F20F6B}" type="pres">
      <dgm:prSet presAssocID="{F895B477-7600-4CD5-AFF8-DEB7BD83EE93}" presName="horz1" presStyleCnt="0"/>
      <dgm:spPr/>
    </dgm:pt>
    <dgm:pt modelId="{E8FCCFC2-5F01-4BB5-B593-8CA3189EFD41}" type="pres">
      <dgm:prSet presAssocID="{F895B477-7600-4CD5-AFF8-DEB7BD83EE93}" presName="tx1" presStyleLbl="revTx" presStyleIdx="3" presStyleCnt="6"/>
      <dgm:spPr/>
    </dgm:pt>
    <dgm:pt modelId="{0927B6D9-D7BD-4D24-A649-FA1E85DA5A6C}" type="pres">
      <dgm:prSet presAssocID="{F895B477-7600-4CD5-AFF8-DEB7BD83EE93}" presName="vert1" presStyleCnt="0"/>
      <dgm:spPr/>
    </dgm:pt>
    <dgm:pt modelId="{3E3979B3-A65D-48FA-A0B0-394634484A0A}" type="pres">
      <dgm:prSet presAssocID="{F1FD9FA2-98FB-4612-873B-1134967ED49E}" presName="thickLine" presStyleLbl="alignNode1" presStyleIdx="4" presStyleCnt="6"/>
      <dgm:spPr/>
    </dgm:pt>
    <dgm:pt modelId="{79F1DDF5-DB9A-4BBB-A01B-D1A257BB3DA9}" type="pres">
      <dgm:prSet presAssocID="{F1FD9FA2-98FB-4612-873B-1134967ED49E}" presName="horz1" presStyleCnt="0"/>
      <dgm:spPr/>
    </dgm:pt>
    <dgm:pt modelId="{EF4DB097-9650-4859-BC73-7D909155EB45}" type="pres">
      <dgm:prSet presAssocID="{F1FD9FA2-98FB-4612-873B-1134967ED49E}" presName="tx1" presStyleLbl="revTx" presStyleIdx="4" presStyleCnt="6"/>
      <dgm:spPr/>
    </dgm:pt>
    <dgm:pt modelId="{9536EFCF-7C49-487F-BBC3-55892F9B43A3}" type="pres">
      <dgm:prSet presAssocID="{F1FD9FA2-98FB-4612-873B-1134967ED49E}" presName="vert1" presStyleCnt="0"/>
      <dgm:spPr/>
    </dgm:pt>
    <dgm:pt modelId="{205396B6-1A7A-456D-A5BE-A0A3170DE3DB}" type="pres">
      <dgm:prSet presAssocID="{2AC163D8-FF63-4598-BF58-A58576F762E7}" presName="thickLine" presStyleLbl="alignNode1" presStyleIdx="5" presStyleCnt="6"/>
      <dgm:spPr/>
    </dgm:pt>
    <dgm:pt modelId="{6D13CAEB-EB45-4F5F-8B58-CBE40C7645D8}" type="pres">
      <dgm:prSet presAssocID="{2AC163D8-FF63-4598-BF58-A58576F762E7}" presName="horz1" presStyleCnt="0"/>
      <dgm:spPr/>
    </dgm:pt>
    <dgm:pt modelId="{115732E5-FE62-4323-9AAB-B154075DD8C9}" type="pres">
      <dgm:prSet presAssocID="{2AC163D8-FF63-4598-BF58-A58576F762E7}" presName="tx1" presStyleLbl="revTx" presStyleIdx="5" presStyleCnt="6"/>
      <dgm:spPr/>
    </dgm:pt>
    <dgm:pt modelId="{121E848A-0F5B-4AAB-BEAD-7459ADE8A2CB}" type="pres">
      <dgm:prSet presAssocID="{2AC163D8-FF63-4598-BF58-A58576F762E7}" presName="vert1" presStyleCnt="0"/>
      <dgm:spPr/>
    </dgm:pt>
  </dgm:ptLst>
  <dgm:cxnLst>
    <dgm:cxn modelId="{E23ED702-54D2-4235-A52A-C24AD5F021CD}" type="presOf" srcId="{92CF16EA-BDAE-49FC-92BC-97D7AA616C52}" destId="{E99A251E-25A8-45E6-ABD4-6A121AB7DA08}" srcOrd="0" destOrd="0" presId="urn:microsoft.com/office/officeart/2008/layout/LinedList"/>
    <dgm:cxn modelId="{C209141E-04FD-4239-9CF8-EEB331063223}" srcId="{4B5C2940-E55D-4D9B-90CA-D5CA34980BB8}" destId="{4DCD7565-BDC4-41B4-89CA-F81C66B936C5}" srcOrd="0" destOrd="0" parTransId="{1FDF5AC5-E316-482D-AB8A-234FCDA31C7F}" sibTransId="{E0630984-5820-4903-B526-2E1AA33832E8}"/>
    <dgm:cxn modelId="{E2F38F41-EC14-424C-AB35-7ED98166D463}" srcId="{4B5C2940-E55D-4D9B-90CA-D5CA34980BB8}" destId="{F895B477-7600-4CD5-AFF8-DEB7BD83EE93}" srcOrd="3" destOrd="0" parTransId="{DF6E7245-EABF-4010-9765-C3EC12D9B098}" sibTransId="{0B299419-BD58-4213-BB70-F18A11ACDDA6}"/>
    <dgm:cxn modelId="{A2048165-2EC0-4E61-A5B7-C3FC9D49AEC6}" srcId="{4B5C2940-E55D-4D9B-90CA-D5CA34980BB8}" destId="{F1FD9FA2-98FB-4612-873B-1134967ED49E}" srcOrd="4" destOrd="0" parTransId="{63B54B00-5F63-4605-A2DF-6D839F3D6A79}" sibTransId="{9ACEB765-2C30-4818-90A9-797809141440}"/>
    <dgm:cxn modelId="{A08C8949-5AC4-44EB-B1EF-AAD498AA81FE}" type="presOf" srcId="{2AC163D8-FF63-4598-BF58-A58576F762E7}" destId="{115732E5-FE62-4323-9AAB-B154075DD8C9}" srcOrd="0" destOrd="0" presId="urn:microsoft.com/office/officeart/2008/layout/LinedList"/>
    <dgm:cxn modelId="{13CC867E-52C3-410F-BAFC-876AA7CEBB69}" type="presOf" srcId="{F1FD9FA2-98FB-4612-873B-1134967ED49E}" destId="{EF4DB097-9650-4859-BC73-7D909155EB45}" srcOrd="0" destOrd="0" presId="urn:microsoft.com/office/officeart/2008/layout/LinedList"/>
    <dgm:cxn modelId="{20436387-8EF8-40C2-9AFB-846024AB61D4}" srcId="{4B5C2940-E55D-4D9B-90CA-D5CA34980BB8}" destId="{92CF16EA-BDAE-49FC-92BC-97D7AA616C52}" srcOrd="2" destOrd="0" parTransId="{9943201A-D7D7-4E4A-AFBC-A6B7713EE1F4}" sibTransId="{C8E324F6-CA08-4413-A3DA-8A0FEC3E3A7C}"/>
    <dgm:cxn modelId="{8DCD0297-1EE9-4B8E-B08D-9E3E8BAB885A}" type="presOf" srcId="{F895B477-7600-4CD5-AFF8-DEB7BD83EE93}" destId="{E8FCCFC2-5F01-4BB5-B593-8CA3189EFD41}" srcOrd="0" destOrd="0" presId="urn:microsoft.com/office/officeart/2008/layout/LinedList"/>
    <dgm:cxn modelId="{B13E4597-AEDF-4976-A7F7-8BC644F38065}" type="presOf" srcId="{61728230-1408-4C01-9AD2-091FF3A4863D}" destId="{99E4E53D-2194-471C-AA89-FB0067623DF5}" srcOrd="0" destOrd="0" presId="urn:microsoft.com/office/officeart/2008/layout/LinedList"/>
    <dgm:cxn modelId="{495B96AF-9B43-4A53-A686-DDCC5DAA11F1}" srcId="{4B5C2940-E55D-4D9B-90CA-D5CA34980BB8}" destId="{2AC163D8-FF63-4598-BF58-A58576F762E7}" srcOrd="5" destOrd="0" parTransId="{EAA41189-D977-45FF-8F6D-6EFBE46FAD85}" sibTransId="{6435B360-E864-45BE-8D88-E44AE85C3731}"/>
    <dgm:cxn modelId="{1A3607C7-7CFC-403A-AC8C-10948DAE8F00}" srcId="{4B5C2940-E55D-4D9B-90CA-D5CA34980BB8}" destId="{61728230-1408-4C01-9AD2-091FF3A4863D}" srcOrd="1" destOrd="0" parTransId="{CD667B06-97A6-4EB0-9CD2-6316CF6F38BE}" sibTransId="{5CD74E8C-05FA-4500-A9DE-E3809265D95D}"/>
    <dgm:cxn modelId="{87D8DEDA-ECC1-4B98-B71C-1C1088AB2A42}" type="presOf" srcId="{4B5C2940-E55D-4D9B-90CA-D5CA34980BB8}" destId="{854D8DDE-34C8-4894-9898-548EE8D26992}" srcOrd="0" destOrd="0" presId="urn:microsoft.com/office/officeart/2008/layout/LinedList"/>
    <dgm:cxn modelId="{2B87CFF7-8854-4375-84DC-C2F5D974AE2E}" type="presOf" srcId="{4DCD7565-BDC4-41B4-89CA-F81C66B936C5}" destId="{0591A51E-C3C8-4EEB-9460-969CCD68DD1A}" srcOrd="0" destOrd="0" presId="urn:microsoft.com/office/officeart/2008/layout/LinedList"/>
    <dgm:cxn modelId="{B4547D52-F867-40EE-8FF4-43DBEABAABA8}" type="presParOf" srcId="{854D8DDE-34C8-4894-9898-548EE8D26992}" destId="{2CA5627F-F46E-4E8F-A428-61A108D7915C}" srcOrd="0" destOrd="0" presId="urn:microsoft.com/office/officeart/2008/layout/LinedList"/>
    <dgm:cxn modelId="{DBFACA76-0BC3-4A96-ACCD-9A70C48004FD}" type="presParOf" srcId="{854D8DDE-34C8-4894-9898-548EE8D26992}" destId="{C744B424-EEDA-4AD0-A5BC-A7AB2D9CC9BE}" srcOrd="1" destOrd="0" presId="urn:microsoft.com/office/officeart/2008/layout/LinedList"/>
    <dgm:cxn modelId="{84AB355E-EB2B-4E75-B0BF-414F80271802}" type="presParOf" srcId="{C744B424-EEDA-4AD0-A5BC-A7AB2D9CC9BE}" destId="{0591A51E-C3C8-4EEB-9460-969CCD68DD1A}" srcOrd="0" destOrd="0" presId="urn:microsoft.com/office/officeart/2008/layout/LinedList"/>
    <dgm:cxn modelId="{CCEB79A3-2A35-43D5-9F9D-60B00D0BB208}" type="presParOf" srcId="{C744B424-EEDA-4AD0-A5BC-A7AB2D9CC9BE}" destId="{AE493F0E-07F8-47D2-95A5-82F4361A7BAB}" srcOrd="1" destOrd="0" presId="urn:microsoft.com/office/officeart/2008/layout/LinedList"/>
    <dgm:cxn modelId="{0E187512-B51C-4789-994E-A7C1FC6D59D1}" type="presParOf" srcId="{854D8DDE-34C8-4894-9898-548EE8D26992}" destId="{1C312F23-3C7B-49F1-9B38-84D8E1F0DC52}" srcOrd="2" destOrd="0" presId="urn:microsoft.com/office/officeart/2008/layout/LinedList"/>
    <dgm:cxn modelId="{2FB80181-44D2-4288-A8AE-DAA9A4D9E9CB}" type="presParOf" srcId="{854D8DDE-34C8-4894-9898-548EE8D26992}" destId="{99829F69-C6DE-4F84-8D2C-52116DD42109}" srcOrd="3" destOrd="0" presId="urn:microsoft.com/office/officeart/2008/layout/LinedList"/>
    <dgm:cxn modelId="{AF0A002B-F9D2-4032-9073-38A899A79DDB}" type="presParOf" srcId="{99829F69-C6DE-4F84-8D2C-52116DD42109}" destId="{99E4E53D-2194-471C-AA89-FB0067623DF5}" srcOrd="0" destOrd="0" presId="urn:microsoft.com/office/officeart/2008/layout/LinedList"/>
    <dgm:cxn modelId="{9AA95B25-5B82-4C20-90E1-7139E8805791}" type="presParOf" srcId="{99829F69-C6DE-4F84-8D2C-52116DD42109}" destId="{12DA4C1E-A6C9-4A73-B3D8-E702AFD85D11}" srcOrd="1" destOrd="0" presId="urn:microsoft.com/office/officeart/2008/layout/LinedList"/>
    <dgm:cxn modelId="{7154013E-1A7A-4638-8D25-A62FF0ED7EBD}" type="presParOf" srcId="{854D8DDE-34C8-4894-9898-548EE8D26992}" destId="{C7BEEFB2-1393-4B78-938B-E25B187CC7BC}" srcOrd="4" destOrd="0" presId="urn:microsoft.com/office/officeart/2008/layout/LinedList"/>
    <dgm:cxn modelId="{C014ABAD-E6D7-42BB-B2DD-F7C56AE70580}" type="presParOf" srcId="{854D8DDE-34C8-4894-9898-548EE8D26992}" destId="{76AAE247-3E42-4B3A-B3A2-A7C393C7C629}" srcOrd="5" destOrd="0" presId="urn:microsoft.com/office/officeart/2008/layout/LinedList"/>
    <dgm:cxn modelId="{1C436FEB-81B9-42AE-BAEE-F9B4D126DC91}" type="presParOf" srcId="{76AAE247-3E42-4B3A-B3A2-A7C393C7C629}" destId="{E99A251E-25A8-45E6-ABD4-6A121AB7DA08}" srcOrd="0" destOrd="0" presId="urn:microsoft.com/office/officeart/2008/layout/LinedList"/>
    <dgm:cxn modelId="{6004F4E0-CBAD-4D57-98F9-969941FDB5D9}" type="presParOf" srcId="{76AAE247-3E42-4B3A-B3A2-A7C393C7C629}" destId="{9CC06B78-6647-4F72-B150-C346AF6D03AB}" srcOrd="1" destOrd="0" presId="urn:microsoft.com/office/officeart/2008/layout/LinedList"/>
    <dgm:cxn modelId="{E44667CE-9437-413E-A2DA-DE9116846DD3}" type="presParOf" srcId="{854D8DDE-34C8-4894-9898-548EE8D26992}" destId="{CB1FCF26-AC9B-43F3-AF67-04FEA8C6B9AF}" srcOrd="6" destOrd="0" presId="urn:microsoft.com/office/officeart/2008/layout/LinedList"/>
    <dgm:cxn modelId="{D8E1BAAE-27FC-4B41-9D86-B8F7E05CCDD9}" type="presParOf" srcId="{854D8DDE-34C8-4894-9898-548EE8D26992}" destId="{A2993EAE-1297-4E8A-B969-66AB71F20F6B}" srcOrd="7" destOrd="0" presId="urn:microsoft.com/office/officeart/2008/layout/LinedList"/>
    <dgm:cxn modelId="{12BFA604-476C-4054-99D7-A7DF880B9BF9}" type="presParOf" srcId="{A2993EAE-1297-4E8A-B969-66AB71F20F6B}" destId="{E8FCCFC2-5F01-4BB5-B593-8CA3189EFD41}" srcOrd="0" destOrd="0" presId="urn:microsoft.com/office/officeart/2008/layout/LinedList"/>
    <dgm:cxn modelId="{EA38FFB1-528F-4649-B6BA-61A5286C3426}" type="presParOf" srcId="{A2993EAE-1297-4E8A-B969-66AB71F20F6B}" destId="{0927B6D9-D7BD-4D24-A649-FA1E85DA5A6C}" srcOrd="1" destOrd="0" presId="urn:microsoft.com/office/officeart/2008/layout/LinedList"/>
    <dgm:cxn modelId="{AAB891E5-E3E8-4C9D-B0E4-4B1EF5643782}" type="presParOf" srcId="{854D8DDE-34C8-4894-9898-548EE8D26992}" destId="{3E3979B3-A65D-48FA-A0B0-394634484A0A}" srcOrd="8" destOrd="0" presId="urn:microsoft.com/office/officeart/2008/layout/LinedList"/>
    <dgm:cxn modelId="{5728DA8F-8D58-4A64-B401-5F10D9C91639}" type="presParOf" srcId="{854D8DDE-34C8-4894-9898-548EE8D26992}" destId="{79F1DDF5-DB9A-4BBB-A01B-D1A257BB3DA9}" srcOrd="9" destOrd="0" presId="urn:microsoft.com/office/officeart/2008/layout/LinedList"/>
    <dgm:cxn modelId="{C21B3D7A-3CBA-449C-8535-9ED9E242E869}" type="presParOf" srcId="{79F1DDF5-DB9A-4BBB-A01B-D1A257BB3DA9}" destId="{EF4DB097-9650-4859-BC73-7D909155EB45}" srcOrd="0" destOrd="0" presId="urn:microsoft.com/office/officeart/2008/layout/LinedList"/>
    <dgm:cxn modelId="{A35DB7DC-7FEC-46E9-965E-80C00243C4C1}" type="presParOf" srcId="{79F1DDF5-DB9A-4BBB-A01B-D1A257BB3DA9}" destId="{9536EFCF-7C49-487F-BBC3-55892F9B43A3}" srcOrd="1" destOrd="0" presId="urn:microsoft.com/office/officeart/2008/layout/LinedList"/>
    <dgm:cxn modelId="{B907915F-BC1D-401C-BB06-0F31A95F3878}" type="presParOf" srcId="{854D8DDE-34C8-4894-9898-548EE8D26992}" destId="{205396B6-1A7A-456D-A5BE-A0A3170DE3DB}" srcOrd="10" destOrd="0" presId="urn:microsoft.com/office/officeart/2008/layout/LinedList"/>
    <dgm:cxn modelId="{FE0B099D-B1D4-4E0B-A976-D80422B62718}" type="presParOf" srcId="{854D8DDE-34C8-4894-9898-548EE8D26992}" destId="{6D13CAEB-EB45-4F5F-8B58-CBE40C7645D8}" srcOrd="11" destOrd="0" presId="urn:microsoft.com/office/officeart/2008/layout/LinedList"/>
    <dgm:cxn modelId="{69B848C0-E180-4F9A-B6D5-86A6AA377D5E}" type="presParOf" srcId="{6D13CAEB-EB45-4F5F-8B58-CBE40C7645D8}" destId="{115732E5-FE62-4323-9AAB-B154075DD8C9}" srcOrd="0" destOrd="0" presId="urn:microsoft.com/office/officeart/2008/layout/LinedList"/>
    <dgm:cxn modelId="{89314C17-5691-4D25-BC08-7B9DD4D40668}" type="presParOf" srcId="{6D13CAEB-EB45-4F5F-8B58-CBE40C7645D8}" destId="{121E848A-0F5B-4AAB-BEAD-7459ADE8A2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DE0A4-7E65-4169-8E4A-D67505C56AD4}">
      <dsp:nvSpPr>
        <dsp:cNvPr id="0" name=""/>
        <dsp:cNvSpPr/>
      </dsp:nvSpPr>
      <dsp:spPr>
        <a:xfrm>
          <a:off x="0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Inefficient Financial Management: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Many individuals lack access to personalized financial tools and professional advice, leading to poor decision-making.  </a:t>
          </a:r>
        </a:p>
      </dsp:txBody>
      <dsp:txXfrm>
        <a:off x="0" y="1170304"/>
        <a:ext cx="3174567" cy="1755457"/>
      </dsp:txXfrm>
    </dsp:sp>
    <dsp:sp modelId="{02272E36-8183-42F7-9F3B-5EBBFA89F901}">
      <dsp:nvSpPr>
        <dsp:cNvPr id="0" name=""/>
        <dsp:cNvSpPr/>
      </dsp:nvSpPr>
      <dsp:spPr>
        <a:xfrm>
          <a:off x="783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783" y="0"/>
        <a:ext cx="3174567" cy="1170304"/>
      </dsp:txXfrm>
    </dsp:sp>
    <dsp:sp modelId="{B4AEFC12-0699-4B8E-9665-84AB001ABAA1}">
      <dsp:nvSpPr>
        <dsp:cNvPr id="0" name=""/>
        <dsp:cNvSpPr/>
      </dsp:nvSpPr>
      <dsp:spPr>
        <a:xfrm>
          <a:off x="3429316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Resources</a:t>
          </a:r>
          <a:r>
            <a:rPr lang="en-US" sz="16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currently rely on multiple platforms for financial education, investment insights, and calculation tools, resulting in inefficiencies and inconsistencies. </a:t>
          </a:r>
        </a:p>
      </dsp:txBody>
      <dsp:txXfrm>
        <a:off x="3429316" y="1170304"/>
        <a:ext cx="3174567" cy="1755457"/>
      </dsp:txXfrm>
    </dsp:sp>
    <dsp:sp modelId="{0D1DD600-80F4-4F4B-9348-2A14E0BD3A2C}">
      <dsp:nvSpPr>
        <dsp:cNvPr id="0" name=""/>
        <dsp:cNvSpPr/>
      </dsp:nvSpPr>
      <dsp:spPr>
        <a:xfrm>
          <a:off x="3429316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3429316" y="0"/>
        <a:ext cx="3174567" cy="1170304"/>
      </dsp:txXfrm>
    </dsp:sp>
    <dsp:sp modelId="{8072E7D5-4215-4923-976B-592C1D93217C}">
      <dsp:nvSpPr>
        <dsp:cNvPr id="0" name=""/>
        <dsp:cNvSpPr/>
      </dsp:nvSpPr>
      <dsp:spPr>
        <a:xfrm>
          <a:off x="6857848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Accessibility</a:t>
          </a:r>
          <a:r>
            <a:rPr lang="en-US" sz="17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financial advisory services can be inaccessible due to cost, geographic barriers, and scheduling challenges. </a:t>
          </a:r>
        </a:p>
      </dsp:txBody>
      <dsp:txXfrm>
        <a:off x="6857848" y="1170304"/>
        <a:ext cx="3174567" cy="1755457"/>
      </dsp:txXfrm>
    </dsp:sp>
    <dsp:sp modelId="{34B21EF0-8CD8-4F38-8B66-0640A5FB97CB}">
      <dsp:nvSpPr>
        <dsp:cNvPr id="0" name=""/>
        <dsp:cNvSpPr/>
      </dsp:nvSpPr>
      <dsp:spPr>
        <a:xfrm>
          <a:off x="6857848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6857848" y="0"/>
        <a:ext cx="3174567" cy="117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DA10-3AB1-4E7D-804E-C53DDCA6B4B4}">
      <dsp:nvSpPr>
        <dsp:cNvPr id="0" name=""/>
        <dsp:cNvSpPr/>
      </dsp:nvSpPr>
      <dsp:spPr>
        <a:xfrm>
          <a:off x="999241" y="2668"/>
          <a:ext cx="3996965" cy="1382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a centralized platform that provides personalized financial advisory services through an integrated booking system. </a:t>
          </a:r>
        </a:p>
      </dsp:txBody>
      <dsp:txXfrm>
        <a:off x="999241" y="2668"/>
        <a:ext cx="3996965" cy="1382339"/>
      </dsp:txXfrm>
    </dsp:sp>
    <dsp:sp modelId="{9CB9132C-58DD-4316-9329-A95B0864C454}">
      <dsp:nvSpPr>
        <dsp:cNvPr id="0" name=""/>
        <dsp:cNvSpPr/>
      </dsp:nvSpPr>
      <dsp:spPr>
        <a:xfrm>
          <a:off x="0" y="2668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1</a:t>
          </a:r>
        </a:p>
      </dsp:txBody>
      <dsp:txXfrm>
        <a:off x="0" y="2668"/>
        <a:ext cx="999241" cy="1382339"/>
      </dsp:txXfrm>
    </dsp:sp>
    <dsp:sp modelId="{B5515FF9-93A5-4189-9AEB-5B64D914E736}">
      <dsp:nvSpPr>
        <dsp:cNvPr id="0" name=""/>
        <dsp:cNvSpPr/>
      </dsp:nvSpPr>
      <dsp:spPr>
        <a:xfrm>
          <a:off x="999241" y="1467948"/>
          <a:ext cx="3996965" cy="1382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Offer comprehensive tools, such as financial calculators, market analysis, and educational resources, in a user-friendly interface. </a:t>
          </a:r>
        </a:p>
      </dsp:txBody>
      <dsp:txXfrm>
        <a:off x="999241" y="1467948"/>
        <a:ext cx="3996965" cy="1382339"/>
      </dsp:txXfrm>
    </dsp:sp>
    <dsp:sp modelId="{84067DD7-F7A8-4037-A1DD-66DE83B86043}">
      <dsp:nvSpPr>
        <dsp:cNvPr id="0" name=""/>
        <dsp:cNvSpPr/>
      </dsp:nvSpPr>
      <dsp:spPr>
        <a:xfrm>
          <a:off x="0" y="1467948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2</a:t>
          </a:r>
        </a:p>
      </dsp:txBody>
      <dsp:txXfrm>
        <a:off x="0" y="1467948"/>
        <a:ext cx="999241" cy="1382339"/>
      </dsp:txXfrm>
    </dsp:sp>
    <dsp:sp modelId="{196CF6EA-16F3-413F-B9DC-867037512545}">
      <dsp:nvSpPr>
        <dsp:cNvPr id="0" name=""/>
        <dsp:cNvSpPr/>
      </dsp:nvSpPr>
      <dsp:spPr>
        <a:xfrm>
          <a:off x="999241" y="2933228"/>
          <a:ext cx="3996965" cy="13823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Ensure the platform is scalable, secure, and accessible, catering to users with diverse financial needs. </a:t>
          </a:r>
        </a:p>
      </dsp:txBody>
      <dsp:txXfrm>
        <a:off x="999241" y="2933228"/>
        <a:ext cx="3996965" cy="1382339"/>
      </dsp:txXfrm>
    </dsp:sp>
    <dsp:sp modelId="{1F63251F-9021-4C60-AFD2-C42FA8EB335F}">
      <dsp:nvSpPr>
        <dsp:cNvPr id="0" name=""/>
        <dsp:cNvSpPr/>
      </dsp:nvSpPr>
      <dsp:spPr>
        <a:xfrm>
          <a:off x="0" y="2933228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3</a:t>
          </a:r>
        </a:p>
      </dsp:txBody>
      <dsp:txXfrm>
        <a:off x="0" y="2933228"/>
        <a:ext cx="999241" cy="1382339"/>
      </dsp:txXfrm>
    </dsp:sp>
    <dsp:sp modelId="{95F28856-7513-4E22-BE0A-9494E333C900}">
      <dsp:nvSpPr>
        <dsp:cNvPr id="0" name=""/>
        <dsp:cNvSpPr/>
      </dsp:nvSpPr>
      <dsp:spPr>
        <a:xfrm>
          <a:off x="999241" y="4398507"/>
          <a:ext cx="3996965" cy="13823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Create features such as exclusive financial events and subscription models to enhance user engagement and satisfaction. </a:t>
          </a:r>
        </a:p>
      </dsp:txBody>
      <dsp:txXfrm>
        <a:off x="999241" y="4398507"/>
        <a:ext cx="3996965" cy="1382339"/>
      </dsp:txXfrm>
    </dsp:sp>
    <dsp:sp modelId="{1844505C-2F0D-4352-9B05-3E7D4A0A4146}">
      <dsp:nvSpPr>
        <dsp:cNvPr id="0" name=""/>
        <dsp:cNvSpPr/>
      </dsp:nvSpPr>
      <dsp:spPr>
        <a:xfrm>
          <a:off x="0" y="4398507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4</a:t>
          </a:r>
        </a:p>
      </dsp:txBody>
      <dsp:txXfrm>
        <a:off x="0" y="4398507"/>
        <a:ext cx="999241" cy="138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242FD-C495-4AFB-B308-35B92FEB4D14}">
      <dsp:nvSpPr>
        <dsp:cNvPr id="0" name=""/>
        <dsp:cNvSpPr/>
      </dsp:nvSpPr>
      <dsp:spPr>
        <a:xfrm>
          <a:off x="2364544" y="65"/>
          <a:ext cx="7110977" cy="809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  <a:latin typeface="+mj-lt"/>
            </a:rPr>
            <a:t>System Overview</a:t>
          </a:r>
        </a:p>
      </dsp:txBody>
      <dsp:txXfrm>
        <a:off x="2388242" y="23763"/>
        <a:ext cx="7063581" cy="761728"/>
      </dsp:txXfrm>
    </dsp:sp>
    <dsp:sp modelId="{ED50FA90-2914-4736-89CB-8A5DDEBE3201}">
      <dsp:nvSpPr>
        <dsp:cNvPr id="0" name=""/>
        <dsp:cNvSpPr/>
      </dsp:nvSpPr>
      <dsp:spPr>
        <a:xfrm>
          <a:off x="2364544" y="954833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4CAE37-02CD-48FB-9A10-9FA6174CCC85}">
      <dsp:nvSpPr>
        <dsp:cNvPr id="0" name=""/>
        <dsp:cNvSpPr/>
      </dsp:nvSpPr>
      <dsp:spPr>
        <a:xfrm>
          <a:off x="3222216" y="954833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Secure registration, authentication, and subscription handling</a:t>
          </a:r>
          <a:r>
            <a:rPr lang="en-US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261721" y="994338"/>
        <a:ext cx="6174294" cy="730114"/>
      </dsp:txXfrm>
    </dsp:sp>
    <dsp:sp modelId="{0070A7C0-F6F7-427C-98F3-22D47D658D3A}">
      <dsp:nvSpPr>
        <dsp:cNvPr id="0" name=""/>
        <dsp:cNvSpPr/>
      </dsp:nvSpPr>
      <dsp:spPr>
        <a:xfrm>
          <a:off x="2364544" y="186105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3F05D-A5D3-4ED1-B99B-BBAE8EB27EC7}">
      <dsp:nvSpPr>
        <dsp:cNvPr id="0" name=""/>
        <dsp:cNvSpPr/>
      </dsp:nvSpPr>
      <dsp:spPr>
        <a:xfrm>
          <a:off x="3222216" y="186105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374396"/>
            <a:satOff val="-1279"/>
            <a:lumOff val="441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Booking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one-on-one consultations with financial advisors</a:t>
          </a:r>
          <a:r>
            <a:rPr lang="en-US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3261721" y="1900557"/>
        <a:ext cx="6174294" cy="730114"/>
      </dsp:txXfrm>
    </dsp:sp>
    <dsp:sp modelId="{F7C868A5-CA5C-42C5-83FC-E90A7FC428A8}">
      <dsp:nvSpPr>
        <dsp:cNvPr id="0" name=""/>
        <dsp:cNvSpPr/>
      </dsp:nvSpPr>
      <dsp:spPr>
        <a:xfrm>
          <a:off x="2364544" y="276727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F43FB-EFD7-4063-8605-A5404F0D19AA}">
      <dsp:nvSpPr>
        <dsp:cNvPr id="0" name=""/>
        <dsp:cNvSpPr/>
      </dsp:nvSpPr>
      <dsp:spPr>
        <a:xfrm>
          <a:off x="3222216" y="276727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748793"/>
            <a:satOff val="-2558"/>
            <a:lumOff val="883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Tools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suite of calculators and analysis tools for budgeting, retirement planning, and investment tracking</a:t>
          </a:r>
        </a:p>
      </dsp:txBody>
      <dsp:txXfrm>
        <a:off x="3261721" y="2806777"/>
        <a:ext cx="6174294" cy="730114"/>
      </dsp:txXfrm>
    </dsp:sp>
    <dsp:sp modelId="{779FA82C-773E-498F-8361-29056A0F1C1F}">
      <dsp:nvSpPr>
        <dsp:cNvPr id="0" name=""/>
        <dsp:cNvSpPr/>
      </dsp:nvSpPr>
      <dsp:spPr>
        <a:xfrm>
          <a:off x="2364544" y="367349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DC2DF9-D23D-46EB-A755-C7B27C8F4313}">
      <dsp:nvSpPr>
        <dsp:cNvPr id="0" name=""/>
        <dsp:cNvSpPr/>
      </dsp:nvSpPr>
      <dsp:spPr>
        <a:xfrm>
          <a:off x="3222216" y="367349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1123189"/>
            <a:satOff val="-3836"/>
            <a:lumOff val="132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Resources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repository of market news, financial trends, and expert insights</a:t>
          </a:r>
          <a:r>
            <a:rPr lang="en-US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3261721" y="3712997"/>
        <a:ext cx="6174294" cy="730114"/>
      </dsp:txXfrm>
    </dsp:sp>
    <dsp:sp modelId="{CA3AB960-6D07-4AA5-B3A1-C33222B01B8C}">
      <dsp:nvSpPr>
        <dsp:cNvPr id="0" name=""/>
        <dsp:cNvSpPr/>
      </dsp:nvSpPr>
      <dsp:spPr>
        <a:xfrm>
          <a:off x="2364544" y="457971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/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30F3B-311A-4334-B6AD-5A939AED5AD8}">
      <dsp:nvSpPr>
        <dsp:cNvPr id="0" name=""/>
        <dsp:cNvSpPr/>
      </dsp:nvSpPr>
      <dsp:spPr>
        <a:xfrm>
          <a:off x="3222216" y="457971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1497585"/>
            <a:satOff val="-5115"/>
            <a:lumOff val="176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 and tracking for webinars, workshops, and seminars. </a:t>
          </a:r>
        </a:p>
      </dsp:txBody>
      <dsp:txXfrm>
        <a:off x="3261721" y="4619217"/>
        <a:ext cx="6174294" cy="730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B3703-8960-4D79-8C0F-7388673A503F}">
      <dsp:nvSpPr>
        <dsp:cNvPr id="0" name=""/>
        <dsp:cNvSpPr/>
      </dsp:nvSpPr>
      <dsp:spPr>
        <a:xfrm>
          <a:off x="323999" y="609391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4A294-94C8-40BB-94BD-B6027950966D}">
      <dsp:nvSpPr>
        <dsp:cNvPr id="0" name=""/>
        <dsp:cNvSpPr/>
      </dsp:nvSpPr>
      <dsp:spPr>
        <a:xfrm>
          <a:off x="4510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46AA6-360E-4FCB-BFB4-924AB33CA042}">
      <dsp:nvSpPr>
        <dsp:cNvPr id="0" name=""/>
        <dsp:cNvSpPr/>
      </dsp:nvSpPr>
      <dsp:spPr>
        <a:xfrm>
          <a:off x="10583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Modular design for flexibility and scalability.</a:t>
          </a:r>
        </a:p>
      </dsp:txBody>
      <dsp:txXfrm>
        <a:off x="1058399" y="609391"/>
        <a:ext cx="1425599" cy="604800"/>
      </dsp:txXfrm>
    </dsp:sp>
    <dsp:sp modelId="{91BBC15A-4F02-49C7-96F2-C7AC509B1265}">
      <dsp:nvSpPr>
        <dsp:cNvPr id="0" name=""/>
        <dsp:cNvSpPr/>
      </dsp:nvSpPr>
      <dsp:spPr>
        <a:xfrm>
          <a:off x="2732399" y="609391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55F85-7130-4A2C-849D-F5C72C80F335}">
      <dsp:nvSpPr>
        <dsp:cNvPr id="0" name=""/>
        <dsp:cNvSpPr/>
      </dsp:nvSpPr>
      <dsp:spPr>
        <a:xfrm>
          <a:off x="28594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D6FE0-EE65-4FB2-92C4-F19C95361142}">
      <dsp:nvSpPr>
        <dsp:cNvPr id="0" name=""/>
        <dsp:cNvSpPr/>
      </dsp:nvSpPr>
      <dsp:spPr>
        <a:xfrm>
          <a:off x="34667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Integration of multiple systems:</a:t>
          </a:r>
        </a:p>
      </dsp:txBody>
      <dsp:txXfrm>
        <a:off x="3466799" y="609391"/>
        <a:ext cx="1425599" cy="604800"/>
      </dsp:txXfrm>
    </dsp:sp>
    <dsp:sp modelId="{19F81263-AE0D-46B5-8204-52E29FA97FF0}">
      <dsp:nvSpPr>
        <dsp:cNvPr id="0" name=""/>
        <dsp:cNvSpPr/>
      </dsp:nvSpPr>
      <dsp:spPr>
        <a:xfrm>
          <a:off x="5140799" y="609391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5D49-3BF6-4455-8C2D-DEFB034E7B6A}">
      <dsp:nvSpPr>
        <dsp:cNvPr id="0" name=""/>
        <dsp:cNvSpPr/>
      </dsp:nvSpPr>
      <dsp:spPr>
        <a:xfrm>
          <a:off x="52678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898A-FB19-46A9-B8F7-FE4F92612203}">
      <dsp:nvSpPr>
        <dsp:cNvPr id="0" name=""/>
        <dsp:cNvSpPr/>
      </dsp:nvSpPr>
      <dsp:spPr>
        <a:xfrm>
          <a:off x="58751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- User management</a:t>
          </a:r>
        </a:p>
      </dsp:txBody>
      <dsp:txXfrm>
        <a:off x="5875199" y="609391"/>
        <a:ext cx="1425599" cy="604800"/>
      </dsp:txXfrm>
    </dsp:sp>
    <dsp:sp modelId="{C0D6275D-B071-42C4-8AED-30135EEBB266}">
      <dsp:nvSpPr>
        <dsp:cNvPr id="0" name=""/>
        <dsp:cNvSpPr/>
      </dsp:nvSpPr>
      <dsp:spPr>
        <a:xfrm>
          <a:off x="7549200" y="609391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F4520-0AC3-47BC-B483-38245A3BEFE2}">
      <dsp:nvSpPr>
        <dsp:cNvPr id="0" name=""/>
        <dsp:cNvSpPr/>
      </dsp:nvSpPr>
      <dsp:spPr>
        <a:xfrm>
          <a:off x="7676208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DC5A-9193-4910-AF0A-ECEEE3017C4F}">
      <dsp:nvSpPr>
        <dsp:cNvPr id="0" name=""/>
        <dsp:cNvSpPr/>
      </dsp:nvSpPr>
      <dsp:spPr>
        <a:xfrm>
          <a:off x="8283600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- Financial tools</a:t>
          </a:r>
        </a:p>
      </dsp:txBody>
      <dsp:txXfrm>
        <a:off x="8283600" y="609391"/>
        <a:ext cx="1425599" cy="604800"/>
      </dsp:txXfrm>
    </dsp:sp>
    <dsp:sp modelId="{0B1F759A-8DAE-45BB-8F05-B8D2F54DFD27}">
      <dsp:nvSpPr>
        <dsp:cNvPr id="0" name=""/>
        <dsp:cNvSpPr/>
      </dsp:nvSpPr>
      <dsp:spPr>
        <a:xfrm>
          <a:off x="323999" y="1711570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A20D2-FF4F-407E-9C1A-029A720E2FBD}">
      <dsp:nvSpPr>
        <dsp:cNvPr id="0" name=""/>
        <dsp:cNvSpPr/>
      </dsp:nvSpPr>
      <dsp:spPr>
        <a:xfrm>
          <a:off x="4510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0BB1-0583-4F4B-BFF0-0B6E51A9678E}">
      <dsp:nvSpPr>
        <dsp:cNvPr id="0" name=""/>
        <dsp:cNvSpPr/>
      </dsp:nvSpPr>
      <dsp:spPr>
        <a:xfrm>
          <a:off x="10583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- Event scheduling</a:t>
          </a:r>
        </a:p>
      </dsp:txBody>
      <dsp:txXfrm>
        <a:off x="1058399" y="1711570"/>
        <a:ext cx="1425599" cy="604800"/>
      </dsp:txXfrm>
    </dsp:sp>
    <dsp:sp modelId="{87390295-88C2-4298-82A3-AE4EF3F5AE8B}">
      <dsp:nvSpPr>
        <dsp:cNvPr id="0" name=""/>
        <dsp:cNvSpPr/>
      </dsp:nvSpPr>
      <dsp:spPr>
        <a:xfrm>
          <a:off x="2732399" y="1711570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53F0F-99FA-4838-BE10-B635A1C52332}">
      <dsp:nvSpPr>
        <dsp:cNvPr id="0" name=""/>
        <dsp:cNvSpPr/>
      </dsp:nvSpPr>
      <dsp:spPr>
        <a:xfrm>
          <a:off x="28594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DA35-0205-4E46-8FE3-7AB796B470B5}">
      <dsp:nvSpPr>
        <dsp:cNvPr id="0" name=""/>
        <dsp:cNvSpPr/>
      </dsp:nvSpPr>
      <dsp:spPr>
        <a:xfrm>
          <a:off x="34667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- Market news APIs.</a:t>
          </a:r>
        </a:p>
      </dsp:txBody>
      <dsp:txXfrm>
        <a:off x="3466799" y="1711570"/>
        <a:ext cx="1425599" cy="604800"/>
      </dsp:txXfrm>
    </dsp:sp>
    <dsp:sp modelId="{AFF84C6D-A830-4D4A-86B9-0605CD99C2BD}">
      <dsp:nvSpPr>
        <dsp:cNvPr id="0" name=""/>
        <dsp:cNvSpPr/>
      </dsp:nvSpPr>
      <dsp:spPr>
        <a:xfrm>
          <a:off x="5140799" y="1711570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5809-A6B7-4A8A-994F-0FD56D7A269D}">
      <dsp:nvSpPr>
        <dsp:cNvPr id="0" name=""/>
        <dsp:cNvSpPr/>
      </dsp:nvSpPr>
      <dsp:spPr>
        <a:xfrm>
          <a:off x="52678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E6AD-D5CC-4639-9A7A-08DC0A1343CB}">
      <dsp:nvSpPr>
        <dsp:cNvPr id="0" name=""/>
        <dsp:cNvSpPr/>
      </dsp:nvSpPr>
      <dsp:spPr>
        <a:xfrm>
          <a:off x="58751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- Secure backend ensuring data privacy.</a:t>
          </a:r>
          <a:endParaRPr lang="en-US" sz="1300" kern="1200">
            <a:latin typeface="Goudy Old Style"/>
          </a:endParaRPr>
        </a:p>
      </dsp:txBody>
      <dsp:txXfrm>
        <a:off x="5875199" y="1711570"/>
        <a:ext cx="1425599" cy="604800"/>
      </dsp:txXfrm>
    </dsp:sp>
    <dsp:sp modelId="{C538469C-22A5-46EE-9AAA-413A59E6BA0E}">
      <dsp:nvSpPr>
        <dsp:cNvPr id="0" name=""/>
        <dsp:cNvSpPr/>
      </dsp:nvSpPr>
      <dsp:spPr>
        <a:xfrm>
          <a:off x="7549200" y="1711570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7607D-E848-45B1-874C-0DA47C5B591C}">
      <dsp:nvSpPr>
        <dsp:cNvPr id="0" name=""/>
        <dsp:cNvSpPr/>
      </dsp:nvSpPr>
      <dsp:spPr>
        <a:xfrm>
          <a:off x="7676208" y="1838578"/>
          <a:ext cx="350784" cy="35078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C35F-113A-4E8C-BB60-EEFC29F698AA}">
      <dsp:nvSpPr>
        <dsp:cNvPr id="0" name=""/>
        <dsp:cNvSpPr/>
      </dsp:nvSpPr>
      <dsp:spPr>
        <a:xfrm>
          <a:off x="8283600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oudy Old Style"/>
            </a:rPr>
            <a:t> Live Web Conferencing</a:t>
          </a:r>
          <a:endParaRPr lang="en-US" sz="1300" kern="1200"/>
        </a:p>
      </dsp:txBody>
      <dsp:txXfrm>
        <a:off x="8283600" y="1711570"/>
        <a:ext cx="1425599" cy="60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627F-F46E-4E8F-A428-61A108D7915C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A51E-C3C8-4EEB-9460-969CCD68DD1A}">
      <dsp:nvSpPr>
        <dsp:cNvPr id="0" name=""/>
        <dsp:cNvSpPr/>
      </dsp:nvSpPr>
      <dsp:spPr>
        <a:xfrm>
          <a:off x="0" y="2821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Git</a:t>
          </a:r>
        </a:p>
      </dsp:txBody>
      <dsp:txXfrm>
        <a:off x="0" y="2821"/>
        <a:ext cx="6668792" cy="962059"/>
      </dsp:txXfrm>
    </dsp:sp>
    <dsp:sp modelId="{1C312F23-3C7B-49F1-9B38-84D8E1F0DC52}">
      <dsp:nvSpPr>
        <dsp:cNvPr id="0" name=""/>
        <dsp:cNvSpPr/>
      </dsp:nvSpPr>
      <dsp:spPr>
        <a:xfrm>
          <a:off x="0" y="96488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E4E53D-2194-471C-AA89-FB0067623DF5}">
      <dsp:nvSpPr>
        <dsp:cNvPr id="0" name=""/>
        <dsp:cNvSpPr/>
      </dsp:nvSpPr>
      <dsp:spPr>
        <a:xfrm>
          <a:off x="0" y="96488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Github</a:t>
          </a:r>
        </a:p>
      </dsp:txBody>
      <dsp:txXfrm>
        <a:off x="0" y="964880"/>
        <a:ext cx="6668792" cy="962059"/>
      </dsp:txXfrm>
    </dsp:sp>
    <dsp:sp modelId="{C7BEEFB2-1393-4B78-938B-E25B187CC7BC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A251E-25A8-45E6-ABD4-6A121AB7DA08}">
      <dsp:nvSpPr>
        <dsp:cNvPr id="0" name=""/>
        <dsp:cNvSpPr/>
      </dsp:nvSpPr>
      <dsp:spPr>
        <a:xfrm>
          <a:off x="0" y="192694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Python</a:t>
          </a:r>
          <a:endParaRPr lang="en-US" sz="4400" kern="1200">
            <a:latin typeface="Goudy Old Style"/>
          </a:endParaRPr>
        </a:p>
      </dsp:txBody>
      <dsp:txXfrm>
        <a:off x="0" y="1926940"/>
        <a:ext cx="6668792" cy="962059"/>
      </dsp:txXfrm>
    </dsp:sp>
    <dsp:sp modelId="{CB1FCF26-AC9B-43F3-AF67-04FEA8C6B9AF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FCCFC2-5F01-4BB5-B593-8CA3189EFD41}">
      <dsp:nvSpPr>
        <dsp:cNvPr id="0" name=""/>
        <dsp:cNvSpPr/>
      </dsp:nvSpPr>
      <dsp:spPr>
        <a:xfrm>
          <a:off x="0" y="288900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Streamlit</a:t>
          </a:r>
        </a:p>
      </dsp:txBody>
      <dsp:txXfrm>
        <a:off x="0" y="2889000"/>
        <a:ext cx="6668792" cy="962059"/>
      </dsp:txXfrm>
    </dsp:sp>
    <dsp:sp modelId="{3E3979B3-A65D-48FA-A0B0-394634484A0A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DB097-9650-4859-BC73-7D909155EB45}">
      <dsp:nvSpPr>
        <dsp:cNvPr id="0" name=""/>
        <dsp:cNvSpPr/>
      </dsp:nvSpPr>
      <dsp:spPr>
        <a:xfrm>
          <a:off x="0" y="385105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SQL</a:t>
          </a:r>
        </a:p>
      </dsp:txBody>
      <dsp:txXfrm>
        <a:off x="0" y="3851059"/>
        <a:ext cx="6668792" cy="962059"/>
      </dsp:txXfrm>
    </dsp:sp>
    <dsp:sp modelId="{205396B6-1A7A-456D-A5BE-A0A3170DE3DB}">
      <dsp:nvSpPr>
        <dsp:cNvPr id="0" name=""/>
        <dsp:cNvSpPr/>
      </dsp:nvSpPr>
      <dsp:spPr>
        <a:xfrm>
          <a:off x="0" y="481311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732E5-FE62-4323-9AAB-B154075DD8C9}">
      <dsp:nvSpPr>
        <dsp:cNvPr id="0" name=""/>
        <dsp:cNvSpPr/>
      </dsp:nvSpPr>
      <dsp:spPr>
        <a:xfrm>
          <a:off x="0" y="481311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VScode </a:t>
          </a:r>
        </a:p>
      </dsp:txBody>
      <dsp:txXfrm>
        <a:off x="0" y="4813119"/>
        <a:ext cx="6668792" cy="96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9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12" Type="http://schemas.openxmlformats.org/officeDocument/2006/relationships/hyperlink" Target="https://freepngimg.com/png/71422-database-corporation-server-sql-oracle-microsoft-developer" TargetMode="External"/><Relationship Id="rId2" Type="http://schemas.openxmlformats.org/officeDocument/2006/relationships/diagramData" Target="../diagrams/data5.xml"/><Relationship Id="rId16" Type="http://schemas.openxmlformats.org/officeDocument/2006/relationships/hyperlink" Target="http://academany.fabcloud.io/fabacademy/2020/labs/uae/students/meha-hashmi/week1/project_management.html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5.xml"/><Relationship Id="rId9" Type="http://schemas.openxmlformats.org/officeDocument/2006/relationships/hyperlink" Target="http://www.pngall.com/python-programming-language-png" TargetMode="External"/><Relationship Id="rId14" Type="http://schemas.openxmlformats.org/officeDocument/2006/relationships/hyperlink" Target="https://code.makery.ch/library/html-css/part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FA678F-E116-3AAC-E07D-B6B98A9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C496B-1DD0-FDF3-EE93-BDC0F0B18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800" cy="1532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The WealthWise Financial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4B7F-3F9D-6E9F-482F-D92B22FEF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George Fraher, Sam Buerck, Nathan O'Brien, Michael Paulsen, Carson Vanoverbeke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8"/>
              <a:ext cx="1080000" cy="1080000"/>
              <a:chOff x="6879023" y="2912638"/>
              <a:chExt cx="1080000" cy="108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8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8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548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7461A-13F1-25A4-D3FD-96FCDED2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51BEE-6411-E82D-6770-2C655371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User Top Level Design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1092E-5E62-86AE-E0A5-5B526BE0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349318"/>
            <a:ext cx="4999885" cy="41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8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CFCCE-658B-FEA0-2A27-FA7E9508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79" y="3141129"/>
            <a:ext cx="3461258" cy="621658"/>
          </a:xfrm>
        </p:spPr>
        <p:txBody>
          <a:bodyPr anchor="t">
            <a:normAutofit fontScale="90000"/>
          </a:bodyPr>
          <a:lstStyle/>
          <a:p>
            <a:r>
              <a:rPr lang="en-US"/>
              <a:t>Technologies and Tools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D30EF6A-C4C9-B891-6525-581AAD02A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58562"/>
              </p:ext>
            </p:extLst>
          </p:nvPr>
        </p:nvGraphicFramePr>
        <p:xfrm>
          <a:off x="5028050" y="565977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" name="Picture 275" descr="Github Logo Png Transparent Github Logopng Images Pluspng">
            <a:extLst>
              <a:ext uri="{FF2B5EF4-FFF2-40B4-BE49-F238E27FC236}">
                <a16:creationId xmlns:a16="http://schemas.microsoft.com/office/drawing/2014/main" id="{BAC3A068-7B51-5F36-35B5-F16B2A727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750504" y="1557803"/>
            <a:ext cx="886900" cy="889193"/>
          </a:xfrm>
          <a:prstGeom prst="rect">
            <a:avLst/>
          </a:prstGeom>
        </p:spPr>
      </p:pic>
      <p:pic>
        <p:nvPicPr>
          <p:cNvPr id="277" name="Picture 276" descr="A blue and yellow snake logo&#10;&#10;Description automatically generated">
            <a:extLst>
              <a:ext uri="{FF2B5EF4-FFF2-40B4-BE49-F238E27FC236}">
                <a16:creationId xmlns:a16="http://schemas.microsoft.com/office/drawing/2014/main" id="{83E9E911-95C2-20D9-649F-57431A74F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692922" y="2445560"/>
            <a:ext cx="998623" cy="1010081"/>
          </a:xfrm>
          <a:prstGeom prst="rect">
            <a:avLst/>
          </a:prstGeom>
        </p:spPr>
      </p:pic>
      <p:pic>
        <p:nvPicPr>
          <p:cNvPr id="293" name="Picture 292" descr="Streamlit Logo PNG Vectors Free Download">
            <a:extLst>
              <a:ext uri="{FF2B5EF4-FFF2-40B4-BE49-F238E27FC236}">
                <a16:creationId xmlns:a16="http://schemas.microsoft.com/office/drawing/2014/main" id="{DCA93070-6B9E-3233-9BA7-EA3E3879A3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7520" y="3683991"/>
            <a:ext cx="926720" cy="521297"/>
          </a:xfrm>
          <a:prstGeom prst="rect">
            <a:avLst/>
          </a:prstGeom>
        </p:spPr>
      </p:pic>
      <p:pic>
        <p:nvPicPr>
          <p:cNvPr id="294" name="Picture 293" descr="A grey cylinder with a green play button&#10;&#10;Description automatically generated">
            <a:extLst>
              <a:ext uri="{FF2B5EF4-FFF2-40B4-BE49-F238E27FC236}">
                <a16:creationId xmlns:a16="http://schemas.microsoft.com/office/drawing/2014/main" id="{D3CDFBA4-B257-5511-2990-0952DDCC3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33088" y="4473168"/>
            <a:ext cx="758921" cy="867994"/>
          </a:xfrm>
          <a:prstGeom prst="rect">
            <a:avLst/>
          </a:prstGeom>
        </p:spPr>
      </p:pic>
      <p:pic>
        <p:nvPicPr>
          <p:cNvPr id="297" name="Picture 296" descr="A blue logo on a black background&#10;&#10;Description automatically generated">
            <a:extLst>
              <a:ext uri="{FF2B5EF4-FFF2-40B4-BE49-F238E27FC236}">
                <a16:creationId xmlns:a16="http://schemas.microsoft.com/office/drawing/2014/main" id="{3DFCF5AE-F98D-C984-FF40-E0512A151F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911731" y="5374107"/>
            <a:ext cx="1787549" cy="956796"/>
          </a:xfrm>
          <a:prstGeom prst="rect">
            <a:avLst/>
          </a:prstGeom>
        </p:spPr>
      </p:pic>
      <p:pic>
        <p:nvPicPr>
          <p:cNvPr id="300" name="Picture 299" descr="A colorful square with dots&#10;&#10;Description automatically generated">
            <a:extLst>
              <a:ext uri="{FF2B5EF4-FFF2-40B4-BE49-F238E27FC236}">
                <a16:creationId xmlns:a16="http://schemas.microsoft.com/office/drawing/2014/main" id="{105F9E78-064F-CA10-48DB-046FD22FBE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833253" y="706676"/>
            <a:ext cx="723686" cy="7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AA689-758E-23EC-2246-F3AF7627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Challenges and Solutions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1A6E612F-1562-C1E7-FD48-D82B5DAB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10" r="32584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00A6-51A0-5E2D-13D6-CBCD29FF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65" y="1539224"/>
            <a:ext cx="7510851" cy="4710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800">
                <a:latin typeface="Avenir Next LT Pro"/>
                <a:ea typeface="Calibri"/>
                <a:cs typeface="Calibri"/>
              </a:rPr>
              <a:t>Challenges Related to the Project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Knowing what direction to take the platform (UI, Backend planning etc.)</a:t>
            </a:r>
            <a:endParaRPr lang="en-US" sz="1800" i="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Ensuring Security and Usability for users.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Knowing what tools to make this project tangible.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800">
                <a:latin typeface="Avenir Next LT Pro"/>
                <a:ea typeface="Calibri"/>
                <a:cs typeface="Calibri"/>
              </a:rPr>
              <a:t>Our Challenges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Conflicting Schedules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Procrastination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Set Deadlines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54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89214-3ED7-3853-2841-73BFB2A3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E446-2449-A711-7F9C-12ED5BEE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/>
              <a:t>The </a:t>
            </a:r>
            <a:r>
              <a:rPr lang="en-US" sz="1100" err="1"/>
              <a:t>WealthWise</a:t>
            </a:r>
            <a:r>
              <a:rPr lang="en-US" sz="1100"/>
              <a:t> Financial Advising System is a robust, user-centric platform designed to tackle the challenges of financial management, accessibility, and personalization. By integrating secure systems, intuitive interfaces, and comprehensive tools, our solution aims to simplify financial decision-making for users of all levels.</a:t>
            </a:r>
          </a:p>
          <a:p>
            <a:pPr>
              <a:lnSpc>
                <a:spcPct val="140000"/>
              </a:lnSpc>
            </a:pPr>
            <a:r>
              <a:rPr lang="en-US" sz="1100"/>
              <a:t>The design emphasizes scalability, data security, and seamless user experience, ensuring the platform is adaptable to evolving needs. With a focus on innovation and inclusivity, </a:t>
            </a:r>
            <a:r>
              <a:rPr lang="en-US" sz="1100" err="1"/>
              <a:t>WealthWise</a:t>
            </a:r>
            <a:r>
              <a:rPr lang="en-US" sz="1100"/>
              <a:t> sets a strong foundation for transforming financial advising into a more accessible, efficient, and engaging process.</a:t>
            </a:r>
          </a:p>
          <a:p>
            <a:pPr>
              <a:lnSpc>
                <a:spcPct val="140000"/>
              </a:lnSpc>
            </a:pPr>
            <a:r>
              <a:rPr lang="en-US" sz="1100" b="1"/>
              <a:t>Thank you for your time and attention!</a:t>
            </a: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075F-F56A-2484-ED08-CECC6848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8" r="401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E1D7E-2DAA-F086-7BB5-24E37B4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B20F3-24AB-C018-F0DA-7DFF6D68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97" r="49091" b="625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5F9F-D861-C5ED-5BB8-A2410973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900" dirty="0" err="1">
                <a:latin typeface="Calibri"/>
                <a:ea typeface="Calibri"/>
                <a:cs typeface="Calibri"/>
              </a:rPr>
              <a:t>WealthWise</a:t>
            </a:r>
            <a:r>
              <a:rPr lang="en-US" sz="1900" dirty="0">
                <a:latin typeface="Calibri"/>
                <a:ea typeface="Calibri"/>
                <a:cs typeface="Calibri"/>
              </a:rPr>
              <a:t> Financial Advising is a digital platform designed to be the all-in-one financial advising platform with all resources able to be accessed from one central site. The platform will: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Provide access to certified financial advisors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Offer a range of financial tools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Offer users access to the latest market news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Allow the user to manage personal wealth and investments efficiently</a:t>
            </a:r>
          </a:p>
        </p:txBody>
      </p:sp>
    </p:spTree>
    <p:extLst>
      <p:ext uri="{BB962C8B-B14F-4D97-AF65-F5344CB8AC3E}">
        <p14:creationId xmlns:p14="http://schemas.microsoft.com/office/powerpoint/2010/main" val="153226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8CCC9-7413-7EBB-36D5-6570DD01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Problems With Current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E3053-2560-40C9-02CF-34A2C201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68247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4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2BCD5-F9D4-D86B-B807-7798EA2E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26482-6429-30B4-F5AC-41B64CFD0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26403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4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B7E518B-A1DA-3545-F3F0-6AA3F21FA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59494"/>
              </p:ext>
            </p:extLst>
          </p:nvPr>
        </p:nvGraphicFramePr>
        <p:xfrm>
          <a:off x="216816" y="719666"/>
          <a:ext cx="11840066" cy="538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8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384D-094B-5713-FB40-A864269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User Hierarchy of Roles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465411-8722-0C74-76B4-1A51D796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/>
              <a:t>Users are assigned roles to give them access to parts of the site based on their duties.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A diagram of a user&#10;&#10;Description automatically generated">
            <a:extLst>
              <a:ext uri="{FF2B5EF4-FFF2-40B4-BE49-F238E27FC236}">
                <a16:creationId xmlns:a16="http://schemas.microsoft.com/office/drawing/2014/main" id="{EAEE46E9-16FE-7317-2CA8-EF1E8CF5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2315198"/>
            <a:ext cx="4999885" cy="22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D55C2-A9D5-3D91-CD62-2D9E6F2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Design and Design Pattern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C60AD-CC39-633F-B24A-FE3A096BD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6021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0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5E5F-CB97-1A9A-B913-76E6AEBE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Database 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325928F3-8258-B436-8D51-DA7BD630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503" y="-4252"/>
            <a:ext cx="6079132" cy="68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54148-11D1-9DF5-C344-FE569DA3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Level 1 Data Flow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51FEF-8309-E8FB-DEAE-893E6BD9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4" y="540033"/>
            <a:ext cx="4822357" cy="57752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42DF-B9C5-8F49-15B1-851E3F30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/>
              <a:t>Data Flow diagram shows examples of tasks each user can take and which database they will access when they do.</a:t>
            </a:r>
          </a:p>
        </p:txBody>
      </p:sp>
    </p:spTree>
    <p:extLst>
      <p:ext uri="{BB962C8B-B14F-4D97-AF65-F5344CB8AC3E}">
        <p14:creationId xmlns:p14="http://schemas.microsoft.com/office/powerpoint/2010/main" val="96792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The WealthWise Financial Platform</vt:lpstr>
      <vt:lpstr>Introduction</vt:lpstr>
      <vt:lpstr>Problems With Current Systems</vt:lpstr>
      <vt:lpstr>Goals</vt:lpstr>
      <vt:lpstr>PowerPoint Presentation</vt:lpstr>
      <vt:lpstr>User Hierarchy of Roles</vt:lpstr>
      <vt:lpstr>Architecture Design and Design Pattern</vt:lpstr>
      <vt:lpstr>Database Diagram</vt:lpstr>
      <vt:lpstr>Level 1 Data Flow Diagram</vt:lpstr>
      <vt:lpstr>User Top Level Design</vt:lpstr>
      <vt:lpstr>Technologies and Tools</vt:lpstr>
      <vt:lpstr>Challenges and 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Buerck, Samuel  - SDSU Student</dc:creator>
  <cp:lastModifiedBy>Michael Paulsen</cp:lastModifiedBy>
  <cp:revision>2</cp:revision>
  <dcterms:created xsi:type="dcterms:W3CDTF">2024-12-05T14:01:48Z</dcterms:created>
  <dcterms:modified xsi:type="dcterms:W3CDTF">2024-12-09T02:37:30Z</dcterms:modified>
</cp:coreProperties>
</file>