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D3BC8A-F184-4C9A-B643-E2A03156BACD}" v="78" dt="2022-04-06T04:06:51.090"/>
    <p1510:client id="{F5A208B3-B2C7-4BE1-992E-B677D190FF8E}" v="71" dt="2022-04-06T23:57:02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Moignard" userId="S::nm578@kent.ac.uk::f86e4c4c-0eb9-4436-ac1b-342b45d7a853" providerId="AD" clId="Web-{7BD3BC8A-F184-4C9A-B643-E2A03156BACD}"/>
    <pc:docChg chg="addSld modSld">
      <pc:chgData name="Nathan Moignard" userId="S::nm578@kent.ac.uk::f86e4c4c-0eb9-4436-ac1b-342b45d7a853" providerId="AD" clId="Web-{7BD3BC8A-F184-4C9A-B643-E2A03156BACD}" dt="2022-04-06T04:06:51.090" v="75" actId="20577"/>
      <pc:docMkLst>
        <pc:docMk/>
      </pc:docMkLst>
      <pc:sldChg chg="modSp">
        <pc:chgData name="Nathan Moignard" userId="S::nm578@kent.ac.uk::f86e4c4c-0eb9-4436-ac1b-342b45d7a853" providerId="AD" clId="Web-{7BD3BC8A-F184-4C9A-B643-E2A03156BACD}" dt="2022-04-06T04:04:00.864" v="21" actId="20577"/>
        <pc:sldMkLst>
          <pc:docMk/>
          <pc:sldMk cId="109857222" sldId="256"/>
        </pc:sldMkLst>
        <pc:spChg chg="mod">
          <ac:chgData name="Nathan Moignard" userId="S::nm578@kent.ac.uk::f86e4c4c-0eb9-4436-ac1b-342b45d7a853" providerId="AD" clId="Web-{7BD3BC8A-F184-4C9A-B643-E2A03156BACD}" dt="2022-04-06T04:03:24.956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athan Moignard" userId="S::nm578@kent.ac.uk::f86e4c4c-0eb9-4436-ac1b-342b45d7a853" providerId="AD" clId="Web-{7BD3BC8A-F184-4C9A-B643-E2A03156BACD}" dt="2022-04-06T04:04:00.864" v="2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Nathan Moignard" userId="S::nm578@kent.ac.uk::f86e4c4c-0eb9-4436-ac1b-342b45d7a853" providerId="AD" clId="Web-{7BD3BC8A-F184-4C9A-B643-E2A03156BACD}" dt="2022-04-06T04:06:45.871" v="71" actId="20577"/>
        <pc:sldMkLst>
          <pc:docMk/>
          <pc:sldMk cId="3158529091" sldId="257"/>
        </pc:sldMkLst>
        <pc:spChg chg="mod">
          <ac:chgData name="Nathan Moignard" userId="S::nm578@kent.ac.uk::f86e4c4c-0eb9-4436-ac1b-342b45d7a853" providerId="AD" clId="Web-{7BD3BC8A-F184-4C9A-B643-E2A03156BACD}" dt="2022-04-06T03:55:23.599" v="3" actId="20577"/>
          <ac:spMkLst>
            <pc:docMk/>
            <pc:sldMk cId="3158529091" sldId="257"/>
            <ac:spMk id="2" creationId="{172DD7AE-DB77-3062-665D-FA18548B0E3D}"/>
          </ac:spMkLst>
        </pc:spChg>
        <pc:spChg chg="mod">
          <ac:chgData name="Nathan Moignard" userId="S::nm578@kent.ac.uk::f86e4c4c-0eb9-4436-ac1b-342b45d7a853" providerId="AD" clId="Web-{7BD3BC8A-F184-4C9A-B643-E2A03156BACD}" dt="2022-04-06T04:06:45.871" v="71" actId="20577"/>
          <ac:spMkLst>
            <pc:docMk/>
            <pc:sldMk cId="3158529091" sldId="257"/>
            <ac:spMk id="3" creationId="{3B82806A-B6CD-AB84-4C6F-C1A7BB19B106}"/>
          </ac:spMkLst>
        </pc:spChg>
      </pc:sldChg>
      <pc:sldChg chg="modSp new">
        <pc:chgData name="Nathan Moignard" userId="S::nm578@kent.ac.uk::f86e4c4c-0eb9-4436-ac1b-342b45d7a853" providerId="AD" clId="Web-{7BD3BC8A-F184-4C9A-B643-E2A03156BACD}" dt="2022-04-06T04:06:51.090" v="75" actId="20577"/>
        <pc:sldMkLst>
          <pc:docMk/>
          <pc:sldMk cId="3190277567" sldId="258"/>
        </pc:sldMkLst>
        <pc:spChg chg="mod">
          <ac:chgData name="Nathan Moignard" userId="S::nm578@kent.ac.uk::f86e4c4c-0eb9-4436-ac1b-342b45d7a853" providerId="AD" clId="Web-{7BD3BC8A-F184-4C9A-B643-E2A03156BACD}" dt="2022-04-06T04:06:51.090" v="75" actId="20577"/>
          <ac:spMkLst>
            <pc:docMk/>
            <pc:sldMk cId="3190277567" sldId="258"/>
            <ac:spMk id="2" creationId="{DB3B68C4-6C48-418E-6681-A6B390E73EE1}"/>
          </ac:spMkLst>
        </pc:spChg>
      </pc:sldChg>
    </pc:docChg>
  </pc:docChgLst>
  <pc:docChgLst>
    <pc:chgData name="Nathan" userId="f86e4c4c-0eb9-4436-ac1b-342b45d7a853" providerId="ADAL" clId="{F5A208B3-B2C7-4BE1-992E-B677D190FF8E}"/>
    <pc:docChg chg="undo custSel addSld delSld modSld">
      <pc:chgData name="Nathan" userId="f86e4c4c-0eb9-4436-ac1b-342b45d7a853" providerId="ADAL" clId="{F5A208B3-B2C7-4BE1-992E-B677D190FF8E}" dt="2022-04-06T23:57:31.644" v="748" actId="20577"/>
      <pc:docMkLst>
        <pc:docMk/>
      </pc:docMkLst>
      <pc:sldChg chg="addSp delSp modSp mod setBg addAnim delAnim modAnim">
        <pc:chgData name="Nathan" userId="f86e4c4c-0eb9-4436-ac1b-342b45d7a853" providerId="ADAL" clId="{F5A208B3-B2C7-4BE1-992E-B677D190FF8E}" dt="2022-04-06T23:57:02.234" v="736" actId="20577"/>
        <pc:sldMkLst>
          <pc:docMk/>
          <pc:sldMk cId="109857222" sldId="256"/>
        </pc:sldMkLst>
        <pc:spChg chg="mod">
          <ac:chgData name="Nathan" userId="f86e4c4c-0eb9-4436-ac1b-342b45d7a853" providerId="ADAL" clId="{F5A208B3-B2C7-4BE1-992E-B677D190FF8E}" dt="2022-04-06T23:12:11.692" v="468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athan" userId="f86e4c4c-0eb9-4436-ac1b-342b45d7a853" providerId="ADAL" clId="{F5A208B3-B2C7-4BE1-992E-B677D190FF8E}" dt="2022-04-06T23:57:02.234" v="736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athan" userId="f86e4c4c-0eb9-4436-ac1b-342b45d7a853" providerId="ADAL" clId="{F5A208B3-B2C7-4BE1-992E-B677D190FF8E}" dt="2022-04-06T23:12:09.374" v="465" actId="26606"/>
          <ac:spMkLst>
            <pc:docMk/>
            <pc:sldMk cId="109857222" sldId="256"/>
            <ac:spMk id="8" creationId="{4522B21E-B2B9-4C72-9A71-C87EFD137480}"/>
          </ac:spMkLst>
        </pc:spChg>
        <pc:spChg chg="add del">
          <ac:chgData name="Nathan" userId="f86e4c4c-0eb9-4436-ac1b-342b45d7a853" providerId="ADAL" clId="{F5A208B3-B2C7-4BE1-992E-B677D190FF8E}" dt="2022-04-06T23:12:09.374" v="465" actId="26606"/>
          <ac:spMkLst>
            <pc:docMk/>
            <pc:sldMk cId="109857222" sldId="256"/>
            <ac:spMk id="10" creationId="{5EB7D2A2-F448-44D4-938C-DC84CBCB3B1E}"/>
          </ac:spMkLst>
        </pc:spChg>
        <pc:spChg chg="add del">
          <ac:chgData name="Nathan" userId="f86e4c4c-0eb9-4436-ac1b-342b45d7a853" providerId="ADAL" clId="{F5A208B3-B2C7-4BE1-992E-B677D190FF8E}" dt="2022-04-06T23:12:09.374" v="465" actId="26606"/>
          <ac:spMkLst>
            <pc:docMk/>
            <pc:sldMk cId="109857222" sldId="256"/>
            <ac:spMk id="12" creationId="{871AEA07-1E14-44B4-8E55-64EF049CD66F}"/>
          </ac:spMkLst>
        </pc:spChg>
        <pc:spChg chg="add del">
          <ac:chgData name="Nathan" userId="f86e4c4c-0eb9-4436-ac1b-342b45d7a853" providerId="ADAL" clId="{F5A208B3-B2C7-4BE1-992E-B677D190FF8E}" dt="2022-04-06T23:12:11.683" v="467" actId="26606"/>
          <ac:spMkLst>
            <pc:docMk/>
            <pc:sldMk cId="109857222" sldId="256"/>
            <ac:spMk id="16" creationId="{B0EE8A42-107A-4D4C-8D56-BBAE95C7FC0D}"/>
          </ac:spMkLst>
        </pc:spChg>
        <pc:spChg chg="add del">
          <ac:chgData name="Nathan" userId="f86e4c4c-0eb9-4436-ac1b-342b45d7a853" providerId="ADAL" clId="{F5A208B3-B2C7-4BE1-992E-B677D190FF8E}" dt="2022-04-06T23:12:11.683" v="467" actId="26606"/>
          <ac:spMkLst>
            <pc:docMk/>
            <pc:sldMk cId="109857222" sldId="256"/>
            <ac:spMk id="17" creationId="{A7895A40-19A4-42D6-9D30-DBC1E8002635}"/>
          </ac:spMkLst>
        </pc:spChg>
        <pc:spChg chg="add del">
          <ac:chgData name="Nathan" userId="f86e4c4c-0eb9-4436-ac1b-342b45d7a853" providerId="ADAL" clId="{F5A208B3-B2C7-4BE1-992E-B677D190FF8E}" dt="2022-04-06T23:12:11.683" v="467" actId="26606"/>
          <ac:spMkLst>
            <pc:docMk/>
            <pc:sldMk cId="109857222" sldId="256"/>
            <ac:spMk id="18" creationId="{02F429C4-ABC9-46FC-818A-B5429CDE4A96}"/>
          </ac:spMkLst>
        </pc:spChg>
        <pc:spChg chg="add del">
          <ac:chgData name="Nathan" userId="f86e4c4c-0eb9-4436-ac1b-342b45d7a853" providerId="ADAL" clId="{F5A208B3-B2C7-4BE1-992E-B677D190FF8E}" dt="2022-04-06T23:12:11.683" v="467" actId="26606"/>
          <ac:spMkLst>
            <pc:docMk/>
            <pc:sldMk cId="109857222" sldId="256"/>
            <ac:spMk id="19" creationId="{2CEF98E4-3709-4952-8F42-2305CCE34FA3}"/>
          </ac:spMkLst>
        </pc:spChg>
        <pc:spChg chg="add del">
          <ac:chgData name="Nathan" userId="f86e4c4c-0eb9-4436-ac1b-342b45d7a853" providerId="ADAL" clId="{F5A208B3-B2C7-4BE1-992E-B677D190FF8E}" dt="2022-04-06T23:12:11.683" v="467" actId="26606"/>
          <ac:spMkLst>
            <pc:docMk/>
            <pc:sldMk cId="109857222" sldId="256"/>
            <ac:spMk id="20" creationId="{F10BCCF5-D685-47FF-B675-647EAEB72C8E}"/>
          </ac:spMkLst>
        </pc:spChg>
        <pc:spChg chg="add">
          <ac:chgData name="Nathan" userId="f86e4c4c-0eb9-4436-ac1b-342b45d7a853" providerId="ADAL" clId="{F5A208B3-B2C7-4BE1-992E-B677D190FF8E}" dt="2022-04-06T23:12:11.692" v="468" actId="26606"/>
          <ac:spMkLst>
            <pc:docMk/>
            <pc:sldMk cId="109857222" sldId="256"/>
            <ac:spMk id="22" creationId="{4522B21E-B2B9-4C72-9A71-C87EFD137480}"/>
          </ac:spMkLst>
        </pc:spChg>
        <pc:spChg chg="add">
          <ac:chgData name="Nathan" userId="f86e4c4c-0eb9-4436-ac1b-342b45d7a853" providerId="ADAL" clId="{F5A208B3-B2C7-4BE1-992E-B677D190FF8E}" dt="2022-04-06T23:12:11.692" v="468" actId="26606"/>
          <ac:spMkLst>
            <pc:docMk/>
            <pc:sldMk cId="109857222" sldId="256"/>
            <ac:spMk id="23" creationId="{5EB7D2A2-F448-44D4-938C-DC84CBCB3B1E}"/>
          </ac:spMkLst>
        </pc:spChg>
        <pc:spChg chg="add">
          <ac:chgData name="Nathan" userId="f86e4c4c-0eb9-4436-ac1b-342b45d7a853" providerId="ADAL" clId="{F5A208B3-B2C7-4BE1-992E-B677D190FF8E}" dt="2022-04-06T23:12:11.692" v="468" actId="26606"/>
          <ac:spMkLst>
            <pc:docMk/>
            <pc:sldMk cId="109857222" sldId="256"/>
            <ac:spMk id="24" creationId="{871AEA07-1E14-44B4-8E55-64EF049CD66F}"/>
          </ac:spMkLst>
        </pc:spChg>
        <pc:cxnChg chg="add del">
          <ac:chgData name="Nathan" userId="f86e4c4c-0eb9-4436-ac1b-342b45d7a853" providerId="ADAL" clId="{F5A208B3-B2C7-4BE1-992E-B677D190FF8E}" dt="2022-04-06T23:12:09.374" v="465" actId="26606"/>
          <ac:cxnSpMkLst>
            <pc:docMk/>
            <pc:sldMk cId="109857222" sldId="256"/>
            <ac:cxnSpMk id="14" creationId="{F7C8EA93-3210-4C62-99E9-153C275E3A87}"/>
          </ac:cxnSpMkLst>
        </pc:cxnChg>
        <pc:cxnChg chg="add">
          <ac:chgData name="Nathan" userId="f86e4c4c-0eb9-4436-ac1b-342b45d7a853" providerId="ADAL" clId="{F5A208B3-B2C7-4BE1-992E-B677D190FF8E}" dt="2022-04-06T23:12:11.692" v="468" actId="26606"/>
          <ac:cxnSpMkLst>
            <pc:docMk/>
            <pc:sldMk cId="109857222" sldId="256"/>
            <ac:cxnSpMk id="25" creationId="{F7C8EA93-3210-4C62-99E9-153C275E3A87}"/>
          </ac:cxnSpMkLst>
        </pc:cxnChg>
      </pc:sldChg>
      <pc:sldChg chg="addSp delSp modSp mod setBg">
        <pc:chgData name="Nathan" userId="f86e4c4c-0eb9-4436-ac1b-342b45d7a853" providerId="ADAL" clId="{F5A208B3-B2C7-4BE1-992E-B677D190FF8E}" dt="2022-04-06T23:13:22.752" v="476" actId="26606"/>
        <pc:sldMkLst>
          <pc:docMk/>
          <pc:sldMk cId="3158529091" sldId="257"/>
        </pc:sldMkLst>
        <pc:spChg chg="mod">
          <ac:chgData name="Nathan" userId="f86e4c4c-0eb9-4436-ac1b-342b45d7a853" providerId="ADAL" clId="{F5A208B3-B2C7-4BE1-992E-B677D190FF8E}" dt="2022-04-06T23:13:22.752" v="476" actId="26606"/>
          <ac:spMkLst>
            <pc:docMk/>
            <pc:sldMk cId="3158529091" sldId="257"/>
            <ac:spMk id="2" creationId="{172DD7AE-DB77-3062-665D-FA18548B0E3D}"/>
          </ac:spMkLst>
        </pc:spChg>
        <pc:spChg chg="mod">
          <ac:chgData name="Nathan" userId="f86e4c4c-0eb9-4436-ac1b-342b45d7a853" providerId="ADAL" clId="{F5A208B3-B2C7-4BE1-992E-B677D190FF8E}" dt="2022-04-06T23:13:22.752" v="476" actId="26606"/>
          <ac:spMkLst>
            <pc:docMk/>
            <pc:sldMk cId="3158529091" sldId="257"/>
            <ac:spMk id="3" creationId="{3B82806A-B6CD-AB84-4C6F-C1A7BB19B106}"/>
          </ac:spMkLst>
        </pc:spChg>
        <pc:spChg chg="add del">
          <ac:chgData name="Nathan" userId="f86e4c4c-0eb9-4436-ac1b-342b45d7a853" providerId="ADAL" clId="{F5A208B3-B2C7-4BE1-992E-B677D190FF8E}" dt="2022-04-06T23:13:21.268" v="473" actId="26606"/>
          <ac:spMkLst>
            <pc:docMk/>
            <pc:sldMk cId="3158529091" sldId="257"/>
            <ac:spMk id="8" creationId="{DBF61EA3-B236-439E-9C0B-340980D56BEE}"/>
          </ac:spMkLst>
        </pc:spChg>
        <pc:spChg chg="add del">
          <ac:chgData name="Nathan" userId="f86e4c4c-0eb9-4436-ac1b-342b45d7a853" providerId="ADAL" clId="{F5A208B3-B2C7-4BE1-992E-B677D190FF8E}" dt="2022-04-06T23:13:21.268" v="473" actId="26606"/>
          <ac:spMkLst>
            <pc:docMk/>
            <pc:sldMk cId="3158529091" sldId="257"/>
            <ac:spMk id="14" creationId="{E659831F-0D9A-4C63-9EBB-8435B85A440F}"/>
          </ac:spMkLst>
        </pc:spChg>
        <pc:spChg chg="add del">
          <ac:chgData name="Nathan" userId="f86e4c4c-0eb9-4436-ac1b-342b45d7a853" providerId="ADAL" clId="{F5A208B3-B2C7-4BE1-992E-B677D190FF8E}" dt="2022-04-06T23:13:22.741" v="475" actId="26606"/>
          <ac:spMkLst>
            <pc:docMk/>
            <pc:sldMk cId="3158529091" sldId="257"/>
            <ac:spMk id="15" creationId="{D5B0017B-2ECA-49AF-B397-DC140825DF8D}"/>
          </ac:spMkLst>
        </pc:spChg>
        <pc:spChg chg="add del">
          <ac:chgData name="Nathan" userId="f86e4c4c-0eb9-4436-ac1b-342b45d7a853" providerId="ADAL" clId="{F5A208B3-B2C7-4BE1-992E-B677D190FF8E}" dt="2022-04-06T23:13:22.741" v="475" actId="26606"/>
          <ac:spMkLst>
            <pc:docMk/>
            <pc:sldMk cId="3158529091" sldId="257"/>
            <ac:spMk id="16" creationId="{B6CDA21F-E7AF-4C75-8395-33F58D5B0E45}"/>
          </ac:spMkLst>
        </pc:spChg>
        <pc:spChg chg="add">
          <ac:chgData name="Nathan" userId="f86e4c4c-0eb9-4436-ac1b-342b45d7a853" providerId="ADAL" clId="{F5A208B3-B2C7-4BE1-992E-B677D190FF8E}" dt="2022-04-06T23:13:22.752" v="476" actId="26606"/>
          <ac:spMkLst>
            <pc:docMk/>
            <pc:sldMk cId="3158529091" sldId="257"/>
            <ac:spMk id="22" creationId="{DBF61EA3-B236-439E-9C0B-340980D56BEE}"/>
          </ac:spMkLst>
        </pc:spChg>
        <pc:spChg chg="add">
          <ac:chgData name="Nathan" userId="f86e4c4c-0eb9-4436-ac1b-342b45d7a853" providerId="ADAL" clId="{F5A208B3-B2C7-4BE1-992E-B677D190FF8E}" dt="2022-04-06T23:13:22.752" v="476" actId="26606"/>
          <ac:spMkLst>
            <pc:docMk/>
            <pc:sldMk cId="3158529091" sldId="257"/>
            <ac:spMk id="24" creationId="{E659831F-0D9A-4C63-9EBB-8435B85A440F}"/>
          </ac:spMkLst>
        </pc:spChg>
        <pc:grpChg chg="add del">
          <ac:chgData name="Nathan" userId="f86e4c4c-0eb9-4436-ac1b-342b45d7a853" providerId="ADAL" clId="{F5A208B3-B2C7-4BE1-992E-B677D190FF8E}" dt="2022-04-06T23:13:21.268" v="473" actId="26606"/>
          <ac:grpSpMkLst>
            <pc:docMk/>
            <pc:sldMk cId="3158529091" sldId="257"/>
            <ac:grpSpMk id="10" creationId="{28FAF094-D087-493F-8DF9-A486C2D6BBAA}"/>
          </ac:grpSpMkLst>
        </pc:grpChg>
        <pc:grpChg chg="add del">
          <ac:chgData name="Nathan" userId="f86e4c4c-0eb9-4436-ac1b-342b45d7a853" providerId="ADAL" clId="{F5A208B3-B2C7-4BE1-992E-B677D190FF8E}" dt="2022-04-06T23:13:22.741" v="475" actId="26606"/>
          <ac:grpSpMkLst>
            <pc:docMk/>
            <pc:sldMk cId="3158529091" sldId="257"/>
            <ac:grpSpMk id="18" creationId="{AE1C45F0-260A-458C-96ED-C1F6D2151219}"/>
          </ac:grpSpMkLst>
        </pc:grpChg>
        <pc:grpChg chg="add">
          <ac:chgData name="Nathan" userId="f86e4c4c-0eb9-4436-ac1b-342b45d7a853" providerId="ADAL" clId="{F5A208B3-B2C7-4BE1-992E-B677D190FF8E}" dt="2022-04-06T23:13:22.752" v="476" actId="26606"/>
          <ac:grpSpMkLst>
            <pc:docMk/>
            <pc:sldMk cId="3158529091" sldId="257"/>
            <ac:grpSpMk id="23" creationId="{28FAF094-D087-493F-8DF9-A486C2D6BBAA}"/>
          </ac:grpSpMkLst>
        </pc:grpChg>
        <pc:cxnChg chg="add del">
          <ac:chgData name="Nathan" userId="f86e4c4c-0eb9-4436-ac1b-342b45d7a853" providerId="ADAL" clId="{F5A208B3-B2C7-4BE1-992E-B677D190FF8E}" dt="2022-04-06T23:13:22.741" v="475" actId="26606"/>
          <ac:cxnSpMkLst>
            <pc:docMk/>
            <pc:sldMk cId="3158529091" sldId="257"/>
            <ac:cxnSpMk id="17" creationId="{6CF1BAF6-AD41-4082-B212-8A1F9A2E8779}"/>
          </ac:cxnSpMkLst>
        </pc:cxnChg>
      </pc:sldChg>
      <pc:sldChg chg="addSp delSp modSp mod">
        <pc:chgData name="Nathan" userId="f86e4c4c-0eb9-4436-ac1b-342b45d7a853" providerId="ADAL" clId="{F5A208B3-B2C7-4BE1-992E-B677D190FF8E}" dt="2022-04-06T20:00:13.809" v="86" actId="1076"/>
        <pc:sldMkLst>
          <pc:docMk/>
          <pc:sldMk cId="3190277567" sldId="258"/>
        </pc:sldMkLst>
        <pc:spChg chg="del">
          <ac:chgData name="Nathan" userId="f86e4c4c-0eb9-4436-ac1b-342b45d7a853" providerId="ADAL" clId="{F5A208B3-B2C7-4BE1-992E-B677D190FF8E}" dt="2022-04-06T19:29:42.936" v="0" actId="478"/>
          <ac:spMkLst>
            <pc:docMk/>
            <pc:sldMk cId="3190277567" sldId="258"/>
            <ac:spMk id="3" creationId="{3F0E4C99-CCE4-B72E-F0ED-69CA57BD2AE0}"/>
          </ac:spMkLst>
        </pc:spChg>
        <pc:spChg chg="add mod topLvl">
          <ac:chgData name="Nathan" userId="f86e4c4c-0eb9-4436-ac1b-342b45d7a853" providerId="ADAL" clId="{F5A208B3-B2C7-4BE1-992E-B677D190FF8E}" dt="2022-04-06T20:00:13.809" v="86" actId="1076"/>
          <ac:spMkLst>
            <pc:docMk/>
            <pc:sldMk cId="3190277567" sldId="258"/>
            <ac:spMk id="4" creationId="{090F7C35-BA0E-49EF-8001-12785C02C300}"/>
          </ac:spMkLst>
        </pc:spChg>
        <pc:spChg chg="add mod topLvl">
          <ac:chgData name="Nathan" userId="f86e4c4c-0eb9-4436-ac1b-342b45d7a853" providerId="ADAL" clId="{F5A208B3-B2C7-4BE1-992E-B677D190FF8E}" dt="2022-04-06T19:59:17.145" v="74" actId="1076"/>
          <ac:spMkLst>
            <pc:docMk/>
            <pc:sldMk cId="3190277567" sldId="258"/>
            <ac:spMk id="5" creationId="{74316387-C722-432D-966B-123906781525}"/>
          </ac:spMkLst>
        </pc:spChg>
        <pc:spChg chg="add mod topLvl">
          <ac:chgData name="Nathan" userId="f86e4c4c-0eb9-4436-ac1b-342b45d7a853" providerId="ADAL" clId="{F5A208B3-B2C7-4BE1-992E-B677D190FF8E}" dt="2022-04-06T19:56:20.837" v="33" actId="165"/>
          <ac:spMkLst>
            <pc:docMk/>
            <pc:sldMk cId="3190277567" sldId="258"/>
            <ac:spMk id="6" creationId="{F474E6BE-1B57-4DBC-A7F4-8C5129E04D9C}"/>
          </ac:spMkLst>
        </pc:spChg>
        <pc:spChg chg="mod">
          <ac:chgData name="Nathan" userId="f86e4c4c-0eb9-4436-ac1b-342b45d7a853" providerId="ADAL" clId="{F5A208B3-B2C7-4BE1-992E-B677D190FF8E}" dt="2022-04-06T19:58:42.176" v="68" actId="313"/>
          <ac:spMkLst>
            <pc:docMk/>
            <pc:sldMk cId="3190277567" sldId="258"/>
            <ac:spMk id="9" creationId="{39788505-B079-40D7-875F-A66881B5DD19}"/>
          </ac:spMkLst>
        </pc:spChg>
        <pc:spChg chg="mod">
          <ac:chgData name="Nathan" userId="f86e4c4c-0eb9-4436-ac1b-342b45d7a853" providerId="ADAL" clId="{F5A208B3-B2C7-4BE1-992E-B677D190FF8E}" dt="2022-04-06T19:57:50.398" v="52" actId="14100"/>
          <ac:spMkLst>
            <pc:docMk/>
            <pc:sldMk cId="3190277567" sldId="258"/>
            <ac:spMk id="12" creationId="{7B2FA207-BC58-40B5-8A65-DB67615957B7}"/>
          </ac:spMkLst>
        </pc:spChg>
        <pc:spChg chg="mod">
          <ac:chgData name="Nathan" userId="f86e4c4c-0eb9-4436-ac1b-342b45d7a853" providerId="ADAL" clId="{F5A208B3-B2C7-4BE1-992E-B677D190FF8E}" dt="2022-04-06T19:59:36.288" v="77" actId="14100"/>
          <ac:spMkLst>
            <pc:docMk/>
            <pc:sldMk cId="3190277567" sldId="258"/>
            <ac:spMk id="14" creationId="{26AC37EB-C325-4758-A34E-5905E1EFF09C}"/>
          </ac:spMkLst>
        </pc:spChg>
        <pc:spChg chg="mod">
          <ac:chgData name="Nathan" userId="f86e4c4c-0eb9-4436-ac1b-342b45d7a853" providerId="ADAL" clId="{F5A208B3-B2C7-4BE1-992E-B677D190FF8E}" dt="2022-04-06T19:56:20.837" v="33" actId="165"/>
          <ac:spMkLst>
            <pc:docMk/>
            <pc:sldMk cId="3190277567" sldId="258"/>
            <ac:spMk id="20" creationId="{E077C116-2303-40B0-AB6B-EAF4B24F13B9}"/>
          </ac:spMkLst>
        </pc:spChg>
        <pc:spChg chg="mod">
          <ac:chgData name="Nathan" userId="f86e4c4c-0eb9-4436-ac1b-342b45d7a853" providerId="ADAL" clId="{F5A208B3-B2C7-4BE1-992E-B677D190FF8E}" dt="2022-04-06T20:00:04.079" v="85" actId="14100"/>
          <ac:spMkLst>
            <pc:docMk/>
            <pc:sldMk cId="3190277567" sldId="258"/>
            <ac:spMk id="24" creationId="{B9E00215-E59D-40CF-9F3D-9314D9E810B6}"/>
          </ac:spMkLst>
        </pc:spChg>
        <pc:spChg chg="add mod topLvl">
          <ac:chgData name="Nathan" userId="f86e4c4c-0eb9-4436-ac1b-342b45d7a853" providerId="ADAL" clId="{F5A208B3-B2C7-4BE1-992E-B677D190FF8E}" dt="2022-04-06T19:58:58.554" v="71" actId="1076"/>
          <ac:spMkLst>
            <pc:docMk/>
            <pc:sldMk cId="3190277567" sldId="258"/>
            <ac:spMk id="25" creationId="{4476F275-ACDF-4DA0-BF14-6007E779FFE4}"/>
          </ac:spMkLst>
        </pc:spChg>
        <pc:spChg chg="add mod topLvl">
          <ac:chgData name="Nathan" userId="f86e4c4c-0eb9-4436-ac1b-342b45d7a853" providerId="ADAL" clId="{F5A208B3-B2C7-4BE1-992E-B677D190FF8E}" dt="2022-04-06T19:56:20.837" v="33" actId="165"/>
          <ac:spMkLst>
            <pc:docMk/>
            <pc:sldMk cId="3190277567" sldId="258"/>
            <ac:spMk id="27" creationId="{5648AFCA-ED21-4B50-BA0C-45FDB80A9612}"/>
          </ac:spMkLst>
        </pc:spChg>
        <pc:spChg chg="add mod topLvl">
          <ac:chgData name="Nathan" userId="f86e4c4c-0eb9-4436-ac1b-342b45d7a853" providerId="ADAL" clId="{F5A208B3-B2C7-4BE1-992E-B677D190FF8E}" dt="2022-04-06T19:56:20.837" v="33" actId="165"/>
          <ac:spMkLst>
            <pc:docMk/>
            <pc:sldMk cId="3190277567" sldId="258"/>
            <ac:spMk id="28" creationId="{B2FB2AEC-1E5D-4EE2-A470-3EEB8E8D8EA6}"/>
          </ac:spMkLst>
        </pc:spChg>
        <pc:spChg chg="add mod topLvl">
          <ac:chgData name="Nathan" userId="f86e4c4c-0eb9-4436-ac1b-342b45d7a853" providerId="ADAL" clId="{F5A208B3-B2C7-4BE1-992E-B677D190FF8E}" dt="2022-04-06T19:56:20.837" v="33" actId="165"/>
          <ac:spMkLst>
            <pc:docMk/>
            <pc:sldMk cId="3190277567" sldId="258"/>
            <ac:spMk id="29" creationId="{43CE8DC4-4457-479B-922A-36EF5189E303}"/>
          </ac:spMkLst>
        </pc:spChg>
        <pc:spChg chg="add mod topLvl">
          <ac:chgData name="Nathan" userId="f86e4c4c-0eb9-4436-ac1b-342b45d7a853" providerId="ADAL" clId="{F5A208B3-B2C7-4BE1-992E-B677D190FF8E}" dt="2022-04-06T19:56:20.837" v="33" actId="165"/>
          <ac:spMkLst>
            <pc:docMk/>
            <pc:sldMk cId="3190277567" sldId="258"/>
            <ac:spMk id="30" creationId="{0ACEA5A1-63F2-497C-9E47-8A6D84BDFD07}"/>
          </ac:spMkLst>
        </pc:spChg>
        <pc:spChg chg="add mod topLvl">
          <ac:chgData name="Nathan" userId="f86e4c4c-0eb9-4436-ac1b-342b45d7a853" providerId="ADAL" clId="{F5A208B3-B2C7-4BE1-992E-B677D190FF8E}" dt="2022-04-06T19:56:20.837" v="33" actId="165"/>
          <ac:spMkLst>
            <pc:docMk/>
            <pc:sldMk cId="3190277567" sldId="258"/>
            <ac:spMk id="31" creationId="{0770969C-F8D1-4AF8-9659-9E235F2CBFEC}"/>
          </ac:spMkLst>
        </pc:spChg>
        <pc:spChg chg="add mod topLvl">
          <ac:chgData name="Nathan" userId="f86e4c4c-0eb9-4436-ac1b-342b45d7a853" providerId="ADAL" clId="{F5A208B3-B2C7-4BE1-992E-B677D190FF8E}" dt="2022-04-06T19:56:20.837" v="33" actId="165"/>
          <ac:spMkLst>
            <pc:docMk/>
            <pc:sldMk cId="3190277567" sldId="258"/>
            <ac:spMk id="2048" creationId="{0F21FEE3-C4EF-432F-9EBE-CD325C759B94}"/>
          </ac:spMkLst>
        </pc:spChg>
        <pc:spChg chg="add mod topLvl">
          <ac:chgData name="Nathan" userId="f86e4c4c-0eb9-4436-ac1b-342b45d7a853" providerId="ADAL" clId="{F5A208B3-B2C7-4BE1-992E-B677D190FF8E}" dt="2022-04-06T19:56:20.837" v="33" actId="165"/>
          <ac:spMkLst>
            <pc:docMk/>
            <pc:sldMk cId="3190277567" sldId="258"/>
            <ac:spMk id="2049" creationId="{75E001EF-BB12-4CF7-897C-ECCDA0618577}"/>
          </ac:spMkLst>
        </pc:spChg>
        <pc:spChg chg="add mod topLvl">
          <ac:chgData name="Nathan" userId="f86e4c4c-0eb9-4436-ac1b-342b45d7a853" providerId="ADAL" clId="{F5A208B3-B2C7-4BE1-992E-B677D190FF8E}" dt="2022-04-06T19:56:20.837" v="33" actId="165"/>
          <ac:spMkLst>
            <pc:docMk/>
            <pc:sldMk cId="3190277567" sldId="258"/>
            <ac:spMk id="2051" creationId="{0CBE3DD4-AE81-4C84-BEB1-4916F273FB29}"/>
          </ac:spMkLst>
        </pc:spChg>
        <pc:spChg chg="add mod topLvl">
          <ac:chgData name="Nathan" userId="f86e4c4c-0eb9-4436-ac1b-342b45d7a853" providerId="ADAL" clId="{F5A208B3-B2C7-4BE1-992E-B677D190FF8E}" dt="2022-04-06T19:56:20.837" v="33" actId="165"/>
          <ac:spMkLst>
            <pc:docMk/>
            <pc:sldMk cId="3190277567" sldId="258"/>
            <ac:spMk id="2052" creationId="{BF13340A-D3B2-4A54-A0B1-68BE2A0ECCAB}"/>
          </ac:spMkLst>
        </pc:spChg>
        <pc:spChg chg="add mod topLvl">
          <ac:chgData name="Nathan" userId="f86e4c4c-0eb9-4436-ac1b-342b45d7a853" providerId="ADAL" clId="{F5A208B3-B2C7-4BE1-992E-B677D190FF8E}" dt="2022-04-06T19:56:20.837" v="33" actId="165"/>
          <ac:spMkLst>
            <pc:docMk/>
            <pc:sldMk cId="3190277567" sldId="258"/>
            <ac:spMk id="2053" creationId="{43607D6F-1714-4274-94AD-6839711B28B5}"/>
          </ac:spMkLst>
        </pc:spChg>
        <pc:spChg chg="add del mod topLvl">
          <ac:chgData name="Nathan" userId="f86e4c4c-0eb9-4436-ac1b-342b45d7a853" providerId="ADAL" clId="{F5A208B3-B2C7-4BE1-992E-B677D190FF8E}" dt="2022-04-06T19:56:37.515" v="36" actId="478"/>
          <ac:spMkLst>
            <pc:docMk/>
            <pc:sldMk cId="3190277567" sldId="258"/>
            <ac:spMk id="2054" creationId="{F886534A-9EE1-4A54-BFBF-FDA91F8568EE}"/>
          </ac:spMkLst>
        </pc:spChg>
        <pc:grpChg chg="add mod topLvl">
          <ac:chgData name="Nathan" userId="f86e4c4c-0eb9-4436-ac1b-342b45d7a853" providerId="ADAL" clId="{F5A208B3-B2C7-4BE1-992E-B677D190FF8E}" dt="2022-04-06T19:56:55.219" v="40" actId="1076"/>
          <ac:grpSpMkLst>
            <pc:docMk/>
            <pc:sldMk cId="3190277567" sldId="258"/>
            <ac:grpSpMk id="7" creationId="{97D145F4-A503-4D33-8826-5471D6A2DBE5}"/>
          </ac:grpSpMkLst>
        </pc:grpChg>
        <pc:grpChg chg="add mod topLvl">
          <ac:chgData name="Nathan" userId="f86e4c4c-0eb9-4436-ac1b-342b45d7a853" providerId="ADAL" clId="{F5A208B3-B2C7-4BE1-992E-B677D190FF8E}" dt="2022-04-06T19:56:30.624" v="34" actId="1076"/>
          <ac:grpSpMkLst>
            <pc:docMk/>
            <pc:sldMk cId="3190277567" sldId="258"/>
            <ac:grpSpMk id="10" creationId="{004A0BAD-4044-4950-ACA7-1FF0A79D18D4}"/>
          </ac:grpSpMkLst>
        </pc:grpChg>
        <pc:grpChg chg="add mod topLvl">
          <ac:chgData name="Nathan" userId="f86e4c4c-0eb9-4436-ac1b-342b45d7a853" providerId="ADAL" clId="{F5A208B3-B2C7-4BE1-992E-B677D190FF8E}" dt="2022-04-06T19:56:20.837" v="33" actId="165"/>
          <ac:grpSpMkLst>
            <pc:docMk/>
            <pc:sldMk cId="3190277567" sldId="258"/>
            <ac:grpSpMk id="13" creationId="{57752398-4DD2-440C-945D-24B0EF72BE48}"/>
          </ac:grpSpMkLst>
        </pc:grpChg>
        <pc:grpChg chg="add mod topLvl">
          <ac:chgData name="Nathan" userId="f86e4c4c-0eb9-4436-ac1b-342b45d7a853" providerId="ADAL" clId="{F5A208B3-B2C7-4BE1-992E-B677D190FF8E}" dt="2022-04-06T19:57:01.515" v="42" actId="1076"/>
          <ac:grpSpMkLst>
            <pc:docMk/>
            <pc:sldMk cId="3190277567" sldId="258"/>
            <ac:grpSpMk id="18" creationId="{7C17C5E4-ECD3-48EF-BE6F-5396E7D5FC17}"/>
          </ac:grpSpMkLst>
        </pc:grpChg>
        <pc:grpChg chg="add mod topLvl">
          <ac:chgData name="Nathan" userId="f86e4c4c-0eb9-4436-ac1b-342b45d7a853" providerId="ADAL" clId="{F5A208B3-B2C7-4BE1-992E-B677D190FF8E}" dt="2022-04-06T19:56:20.837" v="33" actId="165"/>
          <ac:grpSpMkLst>
            <pc:docMk/>
            <pc:sldMk cId="3190277567" sldId="258"/>
            <ac:grpSpMk id="22" creationId="{8D2800CA-401C-4D77-8979-2A5275E4FD16}"/>
          </ac:grpSpMkLst>
        </pc:grpChg>
        <pc:grpChg chg="add del mod">
          <ac:chgData name="Nathan" userId="f86e4c4c-0eb9-4436-ac1b-342b45d7a853" providerId="ADAL" clId="{F5A208B3-B2C7-4BE1-992E-B677D190FF8E}" dt="2022-04-06T19:56:20.837" v="33" actId="165"/>
          <ac:grpSpMkLst>
            <pc:docMk/>
            <pc:sldMk cId="3190277567" sldId="258"/>
            <ac:grpSpMk id="2055" creationId="{D720F023-F2A7-4FAC-A072-E25C2074748B}"/>
          </ac:grpSpMkLst>
        </pc:grpChg>
        <pc:picChg chg="mod">
          <ac:chgData name="Nathan" userId="f86e4c4c-0eb9-4436-ac1b-342b45d7a853" providerId="ADAL" clId="{F5A208B3-B2C7-4BE1-992E-B677D190FF8E}" dt="2022-04-06T19:56:20.837" v="33" actId="165"/>
          <ac:picMkLst>
            <pc:docMk/>
            <pc:sldMk cId="3190277567" sldId="258"/>
            <ac:picMk id="8" creationId="{8E1E718D-555C-4531-A427-681BF1248F8F}"/>
          </ac:picMkLst>
        </pc:picChg>
        <pc:picChg chg="mod">
          <ac:chgData name="Nathan" userId="f86e4c4c-0eb9-4436-ac1b-342b45d7a853" providerId="ADAL" clId="{F5A208B3-B2C7-4BE1-992E-B677D190FF8E}" dt="2022-04-06T19:56:20.837" v="33" actId="165"/>
          <ac:picMkLst>
            <pc:docMk/>
            <pc:sldMk cId="3190277567" sldId="258"/>
            <ac:picMk id="11" creationId="{AFDC9142-C99E-4C31-9E8E-681AD8E0DF7B}"/>
          </ac:picMkLst>
        </pc:picChg>
        <pc:picChg chg="mod">
          <ac:chgData name="Nathan" userId="f86e4c4c-0eb9-4436-ac1b-342b45d7a853" providerId="ADAL" clId="{F5A208B3-B2C7-4BE1-992E-B677D190FF8E}" dt="2022-04-06T19:56:20.837" v="33" actId="165"/>
          <ac:picMkLst>
            <pc:docMk/>
            <pc:sldMk cId="3190277567" sldId="258"/>
            <ac:picMk id="15" creationId="{839803A7-BBDE-467A-8C8D-FF39B4860E80}"/>
          </ac:picMkLst>
        </pc:picChg>
        <pc:picChg chg="mod">
          <ac:chgData name="Nathan" userId="f86e4c4c-0eb9-4436-ac1b-342b45d7a853" providerId="ADAL" clId="{F5A208B3-B2C7-4BE1-992E-B677D190FF8E}" dt="2022-04-06T19:56:20.837" v="33" actId="165"/>
          <ac:picMkLst>
            <pc:docMk/>
            <pc:sldMk cId="3190277567" sldId="258"/>
            <ac:picMk id="19" creationId="{645DB478-05AD-4416-99BD-74F13037B649}"/>
          </ac:picMkLst>
        </pc:picChg>
        <pc:picChg chg="mod">
          <ac:chgData name="Nathan" userId="f86e4c4c-0eb9-4436-ac1b-342b45d7a853" providerId="ADAL" clId="{F5A208B3-B2C7-4BE1-992E-B677D190FF8E}" dt="2022-04-06T19:56:20.837" v="33" actId="165"/>
          <ac:picMkLst>
            <pc:docMk/>
            <pc:sldMk cId="3190277567" sldId="258"/>
            <ac:picMk id="23" creationId="{FB592E77-F442-429B-9FC2-F869FBAAE39C}"/>
          </ac:picMkLst>
        </pc:picChg>
        <pc:picChg chg="add mod topLvl">
          <ac:chgData name="Nathan" userId="f86e4c4c-0eb9-4436-ac1b-342b45d7a853" providerId="ADAL" clId="{F5A208B3-B2C7-4BE1-992E-B677D190FF8E}" dt="2022-04-06T19:59:57.330" v="83" actId="1076"/>
          <ac:picMkLst>
            <pc:docMk/>
            <pc:sldMk cId="3190277567" sldId="258"/>
            <ac:picMk id="2050" creationId="{8FB56EF0-7C4F-47EA-A2E8-47879C959514}"/>
          </ac:picMkLst>
        </pc:picChg>
        <pc:cxnChg chg="add mod topLvl">
          <ac:chgData name="Nathan" userId="f86e4c4c-0eb9-4436-ac1b-342b45d7a853" providerId="ADAL" clId="{F5A208B3-B2C7-4BE1-992E-B677D190FF8E}" dt="2022-04-06T19:57:13.620" v="48" actId="14100"/>
          <ac:cxnSpMkLst>
            <pc:docMk/>
            <pc:sldMk cId="3190277567" sldId="258"/>
            <ac:cxnSpMk id="16" creationId="{BB11EF21-8170-40B6-8D3E-D779C1A264E2}"/>
          </ac:cxnSpMkLst>
        </pc:cxnChg>
        <pc:cxnChg chg="add mod topLvl">
          <ac:chgData name="Nathan" userId="f86e4c4c-0eb9-4436-ac1b-342b45d7a853" providerId="ADAL" clId="{F5A208B3-B2C7-4BE1-992E-B677D190FF8E}" dt="2022-04-06T19:57:07.687" v="45" actId="14100"/>
          <ac:cxnSpMkLst>
            <pc:docMk/>
            <pc:sldMk cId="3190277567" sldId="258"/>
            <ac:cxnSpMk id="17" creationId="{64B2D69C-3D9B-4C45-A2B9-46B9AD993E04}"/>
          </ac:cxnSpMkLst>
        </pc:cxnChg>
        <pc:cxnChg chg="add mod topLvl">
          <ac:chgData name="Nathan" userId="f86e4c4c-0eb9-4436-ac1b-342b45d7a853" providerId="ADAL" clId="{F5A208B3-B2C7-4BE1-992E-B677D190FF8E}" dt="2022-04-06T19:57:03.774" v="43" actId="14100"/>
          <ac:cxnSpMkLst>
            <pc:docMk/>
            <pc:sldMk cId="3190277567" sldId="258"/>
            <ac:cxnSpMk id="21" creationId="{E53B2CA0-3068-4263-A5A7-7E2700FD1D79}"/>
          </ac:cxnSpMkLst>
        </pc:cxnChg>
        <pc:cxnChg chg="add mod topLvl">
          <ac:chgData name="Nathan" userId="f86e4c4c-0eb9-4436-ac1b-342b45d7a853" providerId="ADAL" clId="{F5A208B3-B2C7-4BE1-992E-B677D190FF8E}" dt="2022-04-06T20:00:00.674" v="84" actId="14100"/>
          <ac:cxnSpMkLst>
            <pc:docMk/>
            <pc:sldMk cId="3190277567" sldId="258"/>
            <ac:cxnSpMk id="26" creationId="{EC9DC605-2066-4985-8E03-B1B59E01F984}"/>
          </ac:cxnSpMkLst>
        </pc:cxnChg>
      </pc:sldChg>
      <pc:sldChg chg="addSp delSp modSp new mod setBg modClrScheme chgLayout">
        <pc:chgData name="Nathan" userId="f86e4c4c-0eb9-4436-ac1b-342b45d7a853" providerId="ADAL" clId="{F5A208B3-B2C7-4BE1-992E-B677D190FF8E}" dt="2022-04-06T23:57:31.644" v="748" actId="20577"/>
        <pc:sldMkLst>
          <pc:docMk/>
          <pc:sldMk cId="1115356036" sldId="259"/>
        </pc:sldMkLst>
        <pc:spChg chg="mod ord">
          <ac:chgData name="Nathan" userId="f86e4c4c-0eb9-4436-ac1b-342b45d7a853" providerId="ADAL" clId="{F5A208B3-B2C7-4BE1-992E-B677D190FF8E}" dt="2022-04-06T23:57:31.644" v="748" actId="20577"/>
          <ac:spMkLst>
            <pc:docMk/>
            <pc:sldMk cId="1115356036" sldId="259"/>
            <ac:spMk id="2" creationId="{6F0801BF-B1ED-49D5-A288-291EBD6D2F78}"/>
          </ac:spMkLst>
        </pc:spChg>
        <pc:spChg chg="del mod ord">
          <ac:chgData name="Nathan" userId="f86e4c4c-0eb9-4436-ac1b-342b45d7a853" providerId="ADAL" clId="{F5A208B3-B2C7-4BE1-992E-B677D190FF8E}" dt="2022-04-06T23:02:58.727" v="443" actId="700"/>
          <ac:spMkLst>
            <pc:docMk/>
            <pc:sldMk cId="1115356036" sldId="259"/>
            <ac:spMk id="3" creationId="{450BB8CA-CB35-4956-AFDF-796D79C60F98}"/>
          </ac:spMkLst>
        </pc:spChg>
        <pc:spChg chg="add mod ord">
          <ac:chgData name="Nathan" userId="f86e4c4c-0eb9-4436-ac1b-342b45d7a853" providerId="ADAL" clId="{F5A208B3-B2C7-4BE1-992E-B677D190FF8E}" dt="2022-04-06T23:11:47.768" v="461" actId="26606"/>
          <ac:spMkLst>
            <pc:docMk/>
            <pc:sldMk cId="1115356036" sldId="259"/>
            <ac:spMk id="4" creationId="{50664465-E028-4FFC-8121-C080958B3418}"/>
          </ac:spMkLst>
        </pc:spChg>
        <pc:spChg chg="add del">
          <ac:chgData name="Nathan" userId="f86e4c4c-0eb9-4436-ac1b-342b45d7a853" providerId="ADAL" clId="{F5A208B3-B2C7-4BE1-992E-B677D190FF8E}" dt="2022-04-06T23:11:35.213" v="446" actId="26606"/>
          <ac:spMkLst>
            <pc:docMk/>
            <pc:sldMk cId="1115356036" sldId="259"/>
            <ac:spMk id="9" creationId="{4522B21E-B2B9-4C72-9A71-C87EFD137480}"/>
          </ac:spMkLst>
        </pc:spChg>
        <pc:spChg chg="add del">
          <ac:chgData name="Nathan" userId="f86e4c4c-0eb9-4436-ac1b-342b45d7a853" providerId="ADAL" clId="{F5A208B3-B2C7-4BE1-992E-B677D190FF8E}" dt="2022-04-06T23:11:35.213" v="446" actId="26606"/>
          <ac:spMkLst>
            <pc:docMk/>
            <pc:sldMk cId="1115356036" sldId="259"/>
            <ac:spMk id="11" creationId="{5EB7D2A2-F448-44D4-938C-DC84CBCB3B1E}"/>
          </ac:spMkLst>
        </pc:spChg>
        <pc:spChg chg="add del">
          <ac:chgData name="Nathan" userId="f86e4c4c-0eb9-4436-ac1b-342b45d7a853" providerId="ADAL" clId="{F5A208B3-B2C7-4BE1-992E-B677D190FF8E}" dt="2022-04-06T23:11:35.213" v="446" actId="26606"/>
          <ac:spMkLst>
            <pc:docMk/>
            <pc:sldMk cId="1115356036" sldId="259"/>
            <ac:spMk id="13" creationId="{871AEA07-1E14-44B4-8E55-64EF049CD66F}"/>
          </ac:spMkLst>
        </pc:spChg>
        <pc:spChg chg="add del">
          <ac:chgData name="Nathan" userId="f86e4c4c-0eb9-4436-ac1b-342b45d7a853" providerId="ADAL" clId="{F5A208B3-B2C7-4BE1-992E-B677D190FF8E}" dt="2022-04-06T23:11:36.182" v="448" actId="26606"/>
          <ac:spMkLst>
            <pc:docMk/>
            <pc:sldMk cId="1115356036" sldId="259"/>
            <ac:spMk id="17" creationId="{9095C1F4-AE7F-44E4-8693-40D3D6831140}"/>
          </ac:spMkLst>
        </pc:spChg>
        <pc:spChg chg="add del">
          <ac:chgData name="Nathan" userId="f86e4c4c-0eb9-4436-ac1b-342b45d7a853" providerId="ADAL" clId="{F5A208B3-B2C7-4BE1-992E-B677D190FF8E}" dt="2022-04-06T23:11:36.182" v="448" actId="26606"/>
          <ac:spMkLst>
            <pc:docMk/>
            <pc:sldMk cId="1115356036" sldId="259"/>
            <ac:spMk id="20" creationId="{871AEA07-1E14-44B4-8E55-64EF049CD66F}"/>
          </ac:spMkLst>
        </pc:spChg>
        <pc:spChg chg="add del">
          <ac:chgData name="Nathan" userId="f86e4c4c-0eb9-4436-ac1b-342b45d7a853" providerId="ADAL" clId="{F5A208B3-B2C7-4BE1-992E-B677D190FF8E}" dt="2022-04-06T23:11:43.082" v="450" actId="26606"/>
          <ac:spMkLst>
            <pc:docMk/>
            <pc:sldMk cId="1115356036" sldId="259"/>
            <ac:spMk id="22" creationId="{4522B21E-B2B9-4C72-9A71-C87EFD137480}"/>
          </ac:spMkLst>
        </pc:spChg>
        <pc:spChg chg="add del">
          <ac:chgData name="Nathan" userId="f86e4c4c-0eb9-4436-ac1b-342b45d7a853" providerId="ADAL" clId="{F5A208B3-B2C7-4BE1-992E-B677D190FF8E}" dt="2022-04-06T23:11:43.082" v="450" actId="26606"/>
          <ac:spMkLst>
            <pc:docMk/>
            <pc:sldMk cId="1115356036" sldId="259"/>
            <ac:spMk id="23" creationId="{5EB7D2A2-F448-44D4-938C-DC84CBCB3B1E}"/>
          </ac:spMkLst>
        </pc:spChg>
        <pc:spChg chg="add del">
          <ac:chgData name="Nathan" userId="f86e4c4c-0eb9-4436-ac1b-342b45d7a853" providerId="ADAL" clId="{F5A208B3-B2C7-4BE1-992E-B677D190FF8E}" dt="2022-04-06T23:11:43.082" v="450" actId="26606"/>
          <ac:spMkLst>
            <pc:docMk/>
            <pc:sldMk cId="1115356036" sldId="259"/>
            <ac:spMk id="24" creationId="{871AEA07-1E14-44B4-8E55-64EF049CD66F}"/>
          </ac:spMkLst>
        </pc:spChg>
        <pc:spChg chg="add del">
          <ac:chgData name="Nathan" userId="f86e4c4c-0eb9-4436-ac1b-342b45d7a853" providerId="ADAL" clId="{F5A208B3-B2C7-4BE1-992E-B677D190FF8E}" dt="2022-04-06T23:11:43.870" v="452" actId="26606"/>
          <ac:spMkLst>
            <pc:docMk/>
            <pc:sldMk cId="1115356036" sldId="259"/>
            <ac:spMk id="27" creationId="{0E42565C-E3CC-4EF0-8093-88FCC788A3C2}"/>
          </ac:spMkLst>
        </pc:spChg>
        <pc:spChg chg="add del">
          <ac:chgData name="Nathan" userId="f86e4c4c-0eb9-4436-ac1b-342b45d7a853" providerId="ADAL" clId="{F5A208B3-B2C7-4BE1-992E-B677D190FF8E}" dt="2022-04-06T23:11:43.870" v="452" actId="26606"/>
          <ac:spMkLst>
            <pc:docMk/>
            <pc:sldMk cId="1115356036" sldId="259"/>
            <ac:spMk id="28" creationId="{02F429C4-ABC9-46FC-818A-B5429CDE4A96}"/>
          </ac:spMkLst>
        </pc:spChg>
        <pc:spChg chg="add del">
          <ac:chgData name="Nathan" userId="f86e4c4c-0eb9-4436-ac1b-342b45d7a853" providerId="ADAL" clId="{F5A208B3-B2C7-4BE1-992E-B677D190FF8E}" dt="2022-04-06T23:11:43.870" v="452" actId="26606"/>
          <ac:spMkLst>
            <pc:docMk/>
            <pc:sldMk cId="1115356036" sldId="259"/>
            <ac:spMk id="29" creationId="{2CEF98E4-3709-4952-8F42-2305CCE34FA3}"/>
          </ac:spMkLst>
        </pc:spChg>
        <pc:spChg chg="add del">
          <ac:chgData name="Nathan" userId="f86e4c4c-0eb9-4436-ac1b-342b45d7a853" providerId="ADAL" clId="{F5A208B3-B2C7-4BE1-992E-B677D190FF8E}" dt="2022-04-06T23:11:43.870" v="452" actId="26606"/>
          <ac:spMkLst>
            <pc:docMk/>
            <pc:sldMk cId="1115356036" sldId="259"/>
            <ac:spMk id="30" creationId="{F10BCCF5-D685-47FF-B675-647EAEB72C8E}"/>
          </ac:spMkLst>
        </pc:spChg>
        <pc:spChg chg="add del">
          <ac:chgData name="Nathan" userId="f86e4c4c-0eb9-4436-ac1b-342b45d7a853" providerId="ADAL" clId="{F5A208B3-B2C7-4BE1-992E-B677D190FF8E}" dt="2022-04-06T23:11:43.870" v="452" actId="26606"/>
          <ac:spMkLst>
            <pc:docMk/>
            <pc:sldMk cId="1115356036" sldId="259"/>
            <ac:spMk id="31" creationId="{B0EE8A42-107A-4D4C-8D56-BBAE95C7FC0D}"/>
          </ac:spMkLst>
        </pc:spChg>
        <pc:spChg chg="add del">
          <ac:chgData name="Nathan" userId="f86e4c4c-0eb9-4436-ac1b-342b45d7a853" providerId="ADAL" clId="{F5A208B3-B2C7-4BE1-992E-B677D190FF8E}" dt="2022-04-06T23:11:44.226" v="454" actId="26606"/>
          <ac:spMkLst>
            <pc:docMk/>
            <pc:sldMk cId="1115356036" sldId="259"/>
            <ac:spMk id="33" creationId="{9095C1F4-AE7F-44E4-8693-40D3D6831140}"/>
          </ac:spMkLst>
        </pc:spChg>
        <pc:spChg chg="add del">
          <ac:chgData name="Nathan" userId="f86e4c4c-0eb9-4436-ac1b-342b45d7a853" providerId="ADAL" clId="{F5A208B3-B2C7-4BE1-992E-B677D190FF8E}" dt="2022-04-06T23:11:44.226" v="454" actId="26606"/>
          <ac:spMkLst>
            <pc:docMk/>
            <pc:sldMk cId="1115356036" sldId="259"/>
            <ac:spMk id="36" creationId="{871AEA07-1E14-44B4-8E55-64EF049CD66F}"/>
          </ac:spMkLst>
        </pc:spChg>
        <pc:spChg chg="add del">
          <ac:chgData name="Nathan" userId="f86e4c4c-0eb9-4436-ac1b-342b45d7a853" providerId="ADAL" clId="{F5A208B3-B2C7-4BE1-992E-B677D190FF8E}" dt="2022-04-06T23:11:45.073" v="456" actId="26606"/>
          <ac:spMkLst>
            <pc:docMk/>
            <pc:sldMk cId="1115356036" sldId="259"/>
            <ac:spMk id="38" creationId="{4522B21E-B2B9-4C72-9A71-C87EFD137480}"/>
          </ac:spMkLst>
        </pc:spChg>
        <pc:spChg chg="add del">
          <ac:chgData name="Nathan" userId="f86e4c4c-0eb9-4436-ac1b-342b45d7a853" providerId="ADAL" clId="{F5A208B3-B2C7-4BE1-992E-B677D190FF8E}" dt="2022-04-06T23:11:45.073" v="456" actId="26606"/>
          <ac:spMkLst>
            <pc:docMk/>
            <pc:sldMk cId="1115356036" sldId="259"/>
            <ac:spMk id="39" creationId="{5EB7D2A2-F448-44D4-938C-DC84CBCB3B1E}"/>
          </ac:spMkLst>
        </pc:spChg>
        <pc:spChg chg="add del">
          <ac:chgData name="Nathan" userId="f86e4c4c-0eb9-4436-ac1b-342b45d7a853" providerId="ADAL" clId="{F5A208B3-B2C7-4BE1-992E-B677D190FF8E}" dt="2022-04-06T23:11:45.073" v="456" actId="26606"/>
          <ac:spMkLst>
            <pc:docMk/>
            <pc:sldMk cId="1115356036" sldId="259"/>
            <ac:spMk id="40" creationId="{871AEA07-1E14-44B4-8E55-64EF049CD66F}"/>
          </ac:spMkLst>
        </pc:spChg>
        <pc:spChg chg="add del">
          <ac:chgData name="Nathan" userId="f86e4c4c-0eb9-4436-ac1b-342b45d7a853" providerId="ADAL" clId="{F5A208B3-B2C7-4BE1-992E-B677D190FF8E}" dt="2022-04-06T23:11:45.787" v="458" actId="26606"/>
          <ac:spMkLst>
            <pc:docMk/>
            <pc:sldMk cId="1115356036" sldId="259"/>
            <ac:spMk id="43" creationId="{9095C1F4-AE7F-44E4-8693-40D3D6831140}"/>
          </ac:spMkLst>
        </pc:spChg>
        <pc:spChg chg="add del">
          <ac:chgData name="Nathan" userId="f86e4c4c-0eb9-4436-ac1b-342b45d7a853" providerId="ADAL" clId="{F5A208B3-B2C7-4BE1-992E-B677D190FF8E}" dt="2022-04-06T23:11:45.787" v="458" actId="26606"/>
          <ac:spMkLst>
            <pc:docMk/>
            <pc:sldMk cId="1115356036" sldId="259"/>
            <ac:spMk id="46" creationId="{871AEA07-1E14-44B4-8E55-64EF049CD66F}"/>
          </ac:spMkLst>
        </pc:spChg>
        <pc:spChg chg="add del">
          <ac:chgData name="Nathan" userId="f86e4c4c-0eb9-4436-ac1b-342b45d7a853" providerId="ADAL" clId="{F5A208B3-B2C7-4BE1-992E-B677D190FF8E}" dt="2022-04-06T23:11:47.760" v="460" actId="26606"/>
          <ac:spMkLst>
            <pc:docMk/>
            <pc:sldMk cId="1115356036" sldId="259"/>
            <ac:spMk id="48" creationId="{4522B21E-B2B9-4C72-9A71-C87EFD137480}"/>
          </ac:spMkLst>
        </pc:spChg>
        <pc:spChg chg="add del">
          <ac:chgData name="Nathan" userId="f86e4c4c-0eb9-4436-ac1b-342b45d7a853" providerId="ADAL" clId="{F5A208B3-B2C7-4BE1-992E-B677D190FF8E}" dt="2022-04-06T23:11:47.760" v="460" actId="26606"/>
          <ac:spMkLst>
            <pc:docMk/>
            <pc:sldMk cId="1115356036" sldId="259"/>
            <ac:spMk id="49" creationId="{5EB7D2A2-F448-44D4-938C-DC84CBCB3B1E}"/>
          </ac:spMkLst>
        </pc:spChg>
        <pc:spChg chg="add del">
          <ac:chgData name="Nathan" userId="f86e4c4c-0eb9-4436-ac1b-342b45d7a853" providerId="ADAL" clId="{F5A208B3-B2C7-4BE1-992E-B677D190FF8E}" dt="2022-04-06T23:11:47.760" v="460" actId="26606"/>
          <ac:spMkLst>
            <pc:docMk/>
            <pc:sldMk cId="1115356036" sldId="259"/>
            <ac:spMk id="50" creationId="{871AEA07-1E14-44B4-8E55-64EF049CD66F}"/>
          </ac:spMkLst>
        </pc:spChg>
        <pc:spChg chg="add">
          <ac:chgData name="Nathan" userId="f86e4c4c-0eb9-4436-ac1b-342b45d7a853" providerId="ADAL" clId="{F5A208B3-B2C7-4BE1-992E-B677D190FF8E}" dt="2022-04-06T23:11:47.768" v="461" actId="26606"/>
          <ac:spMkLst>
            <pc:docMk/>
            <pc:sldMk cId="1115356036" sldId="259"/>
            <ac:spMk id="53" creationId="{9095C1F4-AE7F-44E4-8693-40D3D6831140}"/>
          </ac:spMkLst>
        </pc:spChg>
        <pc:spChg chg="add">
          <ac:chgData name="Nathan" userId="f86e4c4c-0eb9-4436-ac1b-342b45d7a853" providerId="ADAL" clId="{F5A208B3-B2C7-4BE1-992E-B677D190FF8E}" dt="2022-04-06T23:11:47.768" v="461" actId="26606"/>
          <ac:spMkLst>
            <pc:docMk/>
            <pc:sldMk cId="1115356036" sldId="259"/>
            <ac:spMk id="56" creationId="{871AEA07-1E14-44B4-8E55-64EF049CD66F}"/>
          </ac:spMkLst>
        </pc:spChg>
        <pc:grpChg chg="add del">
          <ac:chgData name="Nathan" userId="f86e4c4c-0eb9-4436-ac1b-342b45d7a853" providerId="ADAL" clId="{F5A208B3-B2C7-4BE1-992E-B677D190FF8E}" dt="2022-04-06T23:11:36.182" v="448" actId="26606"/>
          <ac:grpSpMkLst>
            <pc:docMk/>
            <pc:sldMk cId="1115356036" sldId="259"/>
            <ac:grpSpMk id="18" creationId="{8734DDD3-F723-4DD3-8ABE-EC0B2AC87D74}"/>
          </ac:grpSpMkLst>
        </pc:grpChg>
        <pc:grpChg chg="add del">
          <ac:chgData name="Nathan" userId="f86e4c4c-0eb9-4436-ac1b-342b45d7a853" providerId="ADAL" clId="{F5A208B3-B2C7-4BE1-992E-B677D190FF8E}" dt="2022-04-06T23:11:44.226" v="454" actId="26606"/>
          <ac:grpSpMkLst>
            <pc:docMk/>
            <pc:sldMk cId="1115356036" sldId="259"/>
            <ac:grpSpMk id="34" creationId="{8734DDD3-F723-4DD3-8ABE-EC0B2AC87D74}"/>
          </ac:grpSpMkLst>
        </pc:grpChg>
        <pc:grpChg chg="add del">
          <ac:chgData name="Nathan" userId="f86e4c4c-0eb9-4436-ac1b-342b45d7a853" providerId="ADAL" clId="{F5A208B3-B2C7-4BE1-992E-B677D190FF8E}" dt="2022-04-06T23:11:45.787" v="458" actId="26606"/>
          <ac:grpSpMkLst>
            <pc:docMk/>
            <pc:sldMk cId="1115356036" sldId="259"/>
            <ac:grpSpMk id="44" creationId="{8734DDD3-F723-4DD3-8ABE-EC0B2AC87D74}"/>
          </ac:grpSpMkLst>
        </pc:grpChg>
        <pc:grpChg chg="add">
          <ac:chgData name="Nathan" userId="f86e4c4c-0eb9-4436-ac1b-342b45d7a853" providerId="ADAL" clId="{F5A208B3-B2C7-4BE1-992E-B677D190FF8E}" dt="2022-04-06T23:11:47.768" v="461" actId="26606"/>
          <ac:grpSpMkLst>
            <pc:docMk/>
            <pc:sldMk cId="1115356036" sldId="259"/>
            <ac:grpSpMk id="54" creationId="{8734DDD3-F723-4DD3-8ABE-EC0B2AC87D74}"/>
          </ac:grpSpMkLst>
        </pc:grpChg>
        <pc:cxnChg chg="add del">
          <ac:chgData name="Nathan" userId="f86e4c4c-0eb9-4436-ac1b-342b45d7a853" providerId="ADAL" clId="{F5A208B3-B2C7-4BE1-992E-B677D190FF8E}" dt="2022-04-06T23:11:35.213" v="446" actId="26606"/>
          <ac:cxnSpMkLst>
            <pc:docMk/>
            <pc:sldMk cId="1115356036" sldId="259"/>
            <ac:cxnSpMk id="15" creationId="{F7C8EA93-3210-4C62-99E9-153C275E3A87}"/>
          </ac:cxnSpMkLst>
        </pc:cxnChg>
        <pc:cxnChg chg="add del">
          <ac:chgData name="Nathan" userId="f86e4c4c-0eb9-4436-ac1b-342b45d7a853" providerId="ADAL" clId="{F5A208B3-B2C7-4BE1-992E-B677D190FF8E}" dt="2022-04-06T23:11:43.082" v="450" actId="26606"/>
          <ac:cxnSpMkLst>
            <pc:docMk/>
            <pc:sldMk cId="1115356036" sldId="259"/>
            <ac:cxnSpMk id="25" creationId="{F7C8EA93-3210-4C62-99E9-153C275E3A87}"/>
          </ac:cxnSpMkLst>
        </pc:cxnChg>
        <pc:cxnChg chg="add del">
          <ac:chgData name="Nathan" userId="f86e4c4c-0eb9-4436-ac1b-342b45d7a853" providerId="ADAL" clId="{F5A208B3-B2C7-4BE1-992E-B677D190FF8E}" dt="2022-04-06T23:11:45.073" v="456" actId="26606"/>
          <ac:cxnSpMkLst>
            <pc:docMk/>
            <pc:sldMk cId="1115356036" sldId="259"/>
            <ac:cxnSpMk id="41" creationId="{F7C8EA93-3210-4C62-99E9-153C275E3A87}"/>
          </ac:cxnSpMkLst>
        </pc:cxnChg>
        <pc:cxnChg chg="add del">
          <ac:chgData name="Nathan" userId="f86e4c4c-0eb9-4436-ac1b-342b45d7a853" providerId="ADAL" clId="{F5A208B3-B2C7-4BE1-992E-B677D190FF8E}" dt="2022-04-06T23:11:47.760" v="460" actId="26606"/>
          <ac:cxnSpMkLst>
            <pc:docMk/>
            <pc:sldMk cId="1115356036" sldId="259"/>
            <ac:cxnSpMk id="51" creationId="{F7C8EA93-3210-4C62-99E9-153C275E3A87}"/>
          </ac:cxnSpMkLst>
        </pc:cxnChg>
      </pc:sldChg>
      <pc:sldChg chg="addSp modSp add mod setBg">
        <pc:chgData name="Nathan" userId="f86e4c4c-0eb9-4436-ac1b-342b45d7a853" providerId="ADAL" clId="{F5A208B3-B2C7-4BE1-992E-B677D190FF8E}" dt="2022-04-06T23:03:42.928" v="444" actId="26606"/>
        <pc:sldMkLst>
          <pc:docMk/>
          <pc:sldMk cId="1595998741" sldId="260"/>
        </pc:sldMkLst>
        <pc:spChg chg="mod">
          <ac:chgData name="Nathan" userId="f86e4c4c-0eb9-4436-ac1b-342b45d7a853" providerId="ADAL" clId="{F5A208B3-B2C7-4BE1-992E-B677D190FF8E}" dt="2022-04-06T23:03:42.928" v="444" actId="26606"/>
          <ac:spMkLst>
            <pc:docMk/>
            <pc:sldMk cId="1595998741" sldId="260"/>
            <ac:spMk id="2" creationId="{6F0801BF-B1ED-49D5-A288-291EBD6D2F78}"/>
          </ac:spMkLst>
        </pc:spChg>
        <pc:spChg chg="mod">
          <ac:chgData name="Nathan" userId="f86e4c4c-0eb9-4436-ac1b-342b45d7a853" providerId="ADAL" clId="{F5A208B3-B2C7-4BE1-992E-B677D190FF8E}" dt="2022-04-06T23:03:42.928" v="444" actId="26606"/>
          <ac:spMkLst>
            <pc:docMk/>
            <pc:sldMk cId="1595998741" sldId="260"/>
            <ac:spMk id="3" creationId="{450BB8CA-CB35-4956-AFDF-796D79C60F98}"/>
          </ac:spMkLst>
        </pc:spChg>
        <pc:spChg chg="add">
          <ac:chgData name="Nathan" userId="f86e4c4c-0eb9-4436-ac1b-342b45d7a853" providerId="ADAL" clId="{F5A208B3-B2C7-4BE1-992E-B677D190FF8E}" dt="2022-04-06T23:03:42.928" v="444" actId="26606"/>
          <ac:spMkLst>
            <pc:docMk/>
            <pc:sldMk cId="1595998741" sldId="260"/>
            <ac:spMk id="10" creationId="{201CC55D-ED54-4C5C-95E6-10947BD1103B}"/>
          </ac:spMkLst>
        </pc:spChg>
        <pc:spChg chg="add">
          <ac:chgData name="Nathan" userId="f86e4c4c-0eb9-4436-ac1b-342b45d7a853" providerId="ADAL" clId="{F5A208B3-B2C7-4BE1-992E-B677D190FF8E}" dt="2022-04-06T23:03:42.928" v="444" actId="26606"/>
          <ac:spMkLst>
            <pc:docMk/>
            <pc:sldMk cId="1595998741" sldId="260"/>
            <ac:spMk id="16" creationId="{3873B707-463F-40B0-8227-E8CC6C67EB25}"/>
          </ac:spMkLst>
        </pc:spChg>
        <pc:spChg chg="add">
          <ac:chgData name="Nathan" userId="f86e4c4c-0eb9-4436-ac1b-342b45d7a853" providerId="ADAL" clId="{F5A208B3-B2C7-4BE1-992E-B677D190FF8E}" dt="2022-04-06T23:03:42.928" v="444" actId="26606"/>
          <ac:spMkLst>
            <pc:docMk/>
            <pc:sldMk cId="1595998741" sldId="260"/>
            <ac:spMk id="18" creationId="{C13237C8-E62C-4F0D-A318-BD6FB6C2D138}"/>
          </ac:spMkLst>
        </pc:spChg>
        <pc:spChg chg="add">
          <ac:chgData name="Nathan" userId="f86e4c4c-0eb9-4436-ac1b-342b45d7a853" providerId="ADAL" clId="{F5A208B3-B2C7-4BE1-992E-B677D190FF8E}" dt="2022-04-06T23:03:42.928" v="444" actId="26606"/>
          <ac:spMkLst>
            <pc:docMk/>
            <pc:sldMk cId="1595998741" sldId="260"/>
            <ac:spMk id="20" creationId="{19C9EAEA-39D0-4B0E-A0EB-51E7B26740B1}"/>
          </ac:spMkLst>
        </pc:spChg>
        <pc:grpChg chg="add">
          <ac:chgData name="Nathan" userId="f86e4c4c-0eb9-4436-ac1b-342b45d7a853" providerId="ADAL" clId="{F5A208B3-B2C7-4BE1-992E-B677D190FF8E}" dt="2022-04-06T23:03:42.928" v="444" actId="26606"/>
          <ac:grpSpMkLst>
            <pc:docMk/>
            <pc:sldMk cId="1595998741" sldId="260"/>
            <ac:grpSpMk id="12" creationId="{1DE889C7-FAD6-4397-98E2-05D503484459}"/>
          </ac:grpSpMkLst>
        </pc:grpChg>
        <pc:picChg chg="add mod">
          <ac:chgData name="Nathan" userId="f86e4c4c-0eb9-4436-ac1b-342b45d7a853" providerId="ADAL" clId="{F5A208B3-B2C7-4BE1-992E-B677D190FF8E}" dt="2022-04-06T23:03:42.928" v="444" actId="26606"/>
          <ac:picMkLst>
            <pc:docMk/>
            <pc:sldMk cId="1595998741" sldId="260"/>
            <ac:picMk id="5" creationId="{02E7A558-0A15-4B2A-849C-9FE5231C9A26}"/>
          </ac:picMkLst>
        </pc:picChg>
      </pc:sldChg>
      <pc:sldChg chg="addSp modSp add mod setBg">
        <pc:chgData name="Nathan" userId="f86e4c4c-0eb9-4436-ac1b-342b45d7a853" providerId="ADAL" clId="{F5A208B3-B2C7-4BE1-992E-B677D190FF8E}" dt="2022-04-06T23:14:33.281" v="477" actId="26606"/>
        <pc:sldMkLst>
          <pc:docMk/>
          <pc:sldMk cId="107000660" sldId="261"/>
        </pc:sldMkLst>
        <pc:spChg chg="mod">
          <ac:chgData name="Nathan" userId="f86e4c4c-0eb9-4436-ac1b-342b45d7a853" providerId="ADAL" clId="{F5A208B3-B2C7-4BE1-992E-B677D190FF8E}" dt="2022-04-06T23:14:33.281" v="477" actId="26606"/>
          <ac:spMkLst>
            <pc:docMk/>
            <pc:sldMk cId="107000660" sldId="261"/>
            <ac:spMk id="2" creationId="{6F0801BF-B1ED-49D5-A288-291EBD6D2F78}"/>
          </ac:spMkLst>
        </pc:spChg>
        <pc:spChg chg="mod">
          <ac:chgData name="Nathan" userId="f86e4c4c-0eb9-4436-ac1b-342b45d7a853" providerId="ADAL" clId="{F5A208B3-B2C7-4BE1-992E-B677D190FF8E}" dt="2022-04-06T23:14:33.281" v="477" actId="26606"/>
          <ac:spMkLst>
            <pc:docMk/>
            <pc:sldMk cId="107000660" sldId="261"/>
            <ac:spMk id="3" creationId="{450BB8CA-CB35-4956-AFDF-796D79C60F98}"/>
          </ac:spMkLst>
        </pc:spChg>
        <pc:spChg chg="add">
          <ac:chgData name="Nathan" userId="f86e4c4c-0eb9-4436-ac1b-342b45d7a853" providerId="ADAL" clId="{F5A208B3-B2C7-4BE1-992E-B677D190FF8E}" dt="2022-04-06T23:14:33.281" v="477" actId="26606"/>
          <ac:spMkLst>
            <pc:docMk/>
            <pc:sldMk cId="107000660" sldId="261"/>
            <ac:spMk id="73" creationId="{AAAE94E3-A7DB-4868-B1E3-E49703488BBC}"/>
          </ac:spMkLst>
        </pc:spChg>
        <pc:spChg chg="add">
          <ac:chgData name="Nathan" userId="f86e4c4c-0eb9-4436-ac1b-342b45d7a853" providerId="ADAL" clId="{F5A208B3-B2C7-4BE1-992E-B677D190FF8E}" dt="2022-04-06T23:14:33.281" v="477" actId="26606"/>
          <ac:spMkLst>
            <pc:docMk/>
            <pc:sldMk cId="107000660" sldId="261"/>
            <ac:spMk id="79" creationId="{3873B707-463F-40B0-8227-E8CC6C67EB25}"/>
          </ac:spMkLst>
        </pc:spChg>
        <pc:spChg chg="add">
          <ac:chgData name="Nathan" userId="f86e4c4c-0eb9-4436-ac1b-342b45d7a853" providerId="ADAL" clId="{F5A208B3-B2C7-4BE1-992E-B677D190FF8E}" dt="2022-04-06T23:14:33.281" v="477" actId="26606"/>
          <ac:spMkLst>
            <pc:docMk/>
            <pc:sldMk cId="107000660" sldId="261"/>
            <ac:spMk id="81" creationId="{C13237C8-E62C-4F0D-A318-BD6FB6C2D138}"/>
          </ac:spMkLst>
        </pc:spChg>
        <pc:spChg chg="add">
          <ac:chgData name="Nathan" userId="f86e4c4c-0eb9-4436-ac1b-342b45d7a853" providerId="ADAL" clId="{F5A208B3-B2C7-4BE1-992E-B677D190FF8E}" dt="2022-04-06T23:14:33.281" v="477" actId="26606"/>
          <ac:spMkLst>
            <pc:docMk/>
            <pc:sldMk cId="107000660" sldId="261"/>
            <ac:spMk id="83" creationId="{19C9EAEA-39D0-4B0E-A0EB-51E7B26740B1}"/>
          </ac:spMkLst>
        </pc:spChg>
        <pc:spChg chg="add">
          <ac:chgData name="Nathan" userId="f86e4c4c-0eb9-4436-ac1b-342b45d7a853" providerId="ADAL" clId="{F5A208B3-B2C7-4BE1-992E-B677D190FF8E}" dt="2022-04-06T23:14:33.281" v="477" actId="26606"/>
          <ac:spMkLst>
            <pc:docMk/>
            <pc:sldMk cId="107000660" sldId="261"/>
            <ac:spMk id="85" creationId="{8CB5D2D7-DF65-4E86-BFBA-FFB9B5ACEB64}"/>
          </ac:spMkLst>
        </pc:spChg>
        <pc:grpChg chg="add">
          <ac:chgData name="Nathan" userId="f86e4c4c-0eb9-4436-ac1b-342b45d7a853" providerId="ADAL" clId="{F5A208B3-B2C7-4BE1-992E-B677D190FF8E}" dt="2022-04-06T23:14:33.281" v="477" actId="26606"/>
          <ac:grpSpMkLst>
            <pc:docMk/>
            <pc:sldMk cId="107000660" sldId="261"/>
            <ac:grpSpMk id="75" creationId="{1DE889C7-FAD6-4397-98E2-05D503484459}"/>
          </ac:grpSpMkLst>
        </pc:grpChg>
        <pc:picChg chg="add mod">
          <ac:chgData name="Nathan" userId="f86e4c4c-0eb9-4436-ac1b-342b45d7a853" providerId="ADAL" clId="{F5A208B3-B2C7-4BE1-992E-B677D190FF8E}" dt="2022-04-06T23:14:33.281" v="477" actId="26606"/>
          <ac:picMkLst>
            <pc:docMk/>
            <pc:sldMk cId="107000660" sldId="261"/>
            <ac:picMk id="3074" creationId="{0D415B6F-D306-498C-81CC-0EE1C379331C}"/>
          </ac:picMkLst>
        </pc:picChg>
        <pc:picChg chg="add mod">
          <ac:chgData name="Nathan" userId="f86e4c4c-0eb9-4436-ac1b-342b45d7a853" providerId="ADAL" clId="{F5A208B3-B2C7-4BE1-992E-B677D190FF8E}" dt="2022-04-06T23:14:33.281" v="477" actId="26606"/>
          <ac:picMkLst>
            <pc:docMk/>
            <pc:sldMk cId="107000660" sldId="261"/>
            <ac:picMk id="3076" creationId="{C7F8B974-2598-4512-89B9-29ECCF9B63B5}"/>
          </ac:picMkLst>
        </pc:picChg>
      </pc:sldChg>
      <pc:sldChg chg="addSp modSp add mod setBg">
        <pc:chgData name="Nathan" userId="f86e4c4c-0eb9-4436-ac1b-342b45d7a853" providerId="ADAL" clId="{F5A208B3-B2C7-4BE1-992E-B677D190FF8E}" dt="2022-04-06T23:14:36.492" v="478" actId="26606"/>
        <pc:sldMkLst>
          <pc:docMk/>
          <pc:sldMk cId="181392771" sldId="262"/>
        </pc:sldMkLst>
        <pc:spChg chg="mod">
          <ac:chgData name="Nathan" userId="f86e4c4c-0eb9-4436-ac1b-342b45d7a853" providerId="ADAL" clId="{F5A208B3-B2C7-4BE1-992E-B677D190FF8E}" dt="2022-04-06T23:14:36.492" v="478" actId="26606"/>
          <ac:spMkLst>
            <pc:docMk/>
            <pc:sldMk cId="181392771" sldId="262"/>
            <ac:spMk id="2" creationId="{6F0801BF-B1ED-49D5-A288-291EBD6D2F78}"/>
          </ac:spMkLst>
        </pc:spChg>
        <pc:spChg chg="mod">
          <ac:chgData name="Nathan" userId="f86e4c4c-0eb9-4436-ac1b-342b45d7a853" providerId="ADAL" clId="{F5A208B3-B2C7-4BE1-992E-B677D190FF8E}" dt="2022-04-06T23:14:36.492" v="478" actId="26606"/>
          <ac:spMkLst>
            <pc:docMk/>
            <pc:sldMk cId="181392771" sldId="262"/>
            <ac:spMk id="3" creationId="{450BB8CA-CB35-4956-AFDF-796D79C60F98}"/>
          </ac:spMkLst>
        </pc:spChg>
        <pc:spChg chg="add">
          <ac:chgData name="Nathan" userId="f86e4c4c-0eb9-4436-ac1b-342b45d7a853" providerId="ADAL" clId="{F5A208B3-B2C7-4BE1-992E-B677D190FF8E}" dt="2022-04-06T23:14:36.492" v="478" actId="26606"/>
          <ac:spMkLst>
            <pc:docMk/>
            <pc:sldMk cId="181392771" sldId="262"/>
            <ac:spMk id="73" creationId="{AAAE94E3-A7DB-4868-B1E3-E49703488BBC}"/>
          </ac:spMkLst>
        </pc:spChg>
        <pc:spChg chg="add">
          <ac:chgData name="Nathan" userId="f86e4c4c-0eb9-4436-ac1b-342b45d7a853" providerId="ADAL" clId="{F5A208B3-B2C7-4BE1-992E-B677D190FF8E}" dt="2022-04-06T23:14:36.492" v="478" actId="26606"/>
          <ac:spMkLst>
            <pc:docMk/>
            <pc:sldMk cId="181392771" sldId="262"/>
            <ac:spMk id="79" creationId="{3873B707-463F-40B0-8227-E8CC6C67EB25}"/>
          </ac:spMkLst>
        </pc:spChg>
        <pc:spChg chg="add">
          <ac:chgData name="Nathan" userId="f86e4c4c-0eb9-4436-ac1b-342b45d7a853" providerId="ADAL" clId="{F5A208B3-B2C7-4BE1-992E-B677D190FF8E}" dt="2022-04-06T23:14:36.492" v="478" actId="26606"/>
          <ac:spMkLst>
            <pc:docMk/>
            <pc:sldMk cId="181392771" sldId="262"/>
            <ac:spMk id="81" creationId="{C13237C8-E62C-4F0D-A318-BD6FB6C2D138}"/>
          </ac:spMkLst>
        </pc:spChg>
        <pc:spChg chg="add">
          <ac:chgData name="Nathan" userId="f86e4c4c-0eb9-4436-ac1b-342b45d7a853" providerId="ADAL" clId="{F5A208B3-B2C7-4BE1-992E-B677D190FF8E}" dt="2022-04-06T23:14:36.492" v="478" actId="26606"/>
          <ac:spMkLst>
            <pc:docMk/>
            <pc:sldMk cId="181392771" sldId="262"/>
            <ac:spMk id="83" creationId="{19C9EAEA-39D0-4B0E-A0EB-51E7B26740B1}"/>
          </ac:spMkLst>
        </pc:spChg>
        <pc:spChg chg="add">
          <ac:chgData name="Nathan" userId="f86e4c4c-0eb9-4436-ac1b-342b45d7a853" providerId="ADAL" clId="{F5A208B3-B2C7-4BE1-992E-B677D190FF8E}" dt="2022-04-06T23:14:36.492" v="478" actId="26606"/>
          <ac:spMkLst>
            <pc:docMk/>
            <pc:sldMk cId="181392771" sldId="262"/>
            <ac:spMk id="85" creationId="{8CB5D2D7-DF65-4E86-BFBA-FFB9B5ACEB64}"/>
          </ac:spMkLst>
        </pc:spChg>
        <pc:grpChg chg="add">
          <ac:chgData name="Nathan" userId="f86e4c4c-0eb9-4436-ac1b-342b45d7a853" providerId="ADAL" clId="{F5A208B3-B2C7-4BE1-992E-B677D190FF8E}" dt="2022-04-06T23:14:36.492" v="478" actId="26606"/>
          <ac:grpSpMkLst>
            <pc:docMk/>
            <pc:sldMk cId="181392771" sldId="262"/>
            <ac:grpSpMk id="75" creationId="{1DE889C7-FAD6-4397-98E2-05D503484459}"/>
          </ac:grpSpMkLst>
        </pc:grpChg>
        <pc:picChg chg="add mod ord">
          <ac:chgData name="Nathan" userId="f86e4c4c-0eb9-4436-ac1b-342b45d7a853" providerId="ADAL" clId="{F5A208B3-B2C7-4BE1-992E-B677D190FF8E}" dt="2022-04-06T23:14:36.492" v="478" actId="26606"/>
          <ac:picMkLst>
            <pc:docMk/>
            <pc:sldMk cId="181392771" sldId="262"/>
            <ac:picMk id="4098" creationId="{225CC6B1-5C6A-458C-BCCE-3D1A4A588AAE}"/>
          </ac:picMkLst>
        </pc:picChg>
        <pc:picChg chg="add mod">
          <ac:chgData name="Nathan" userId="f86e4c4c-0eb9-4436-ac1b-342b45d7a853" providerId="ADAL" clId="{F5A208B3-B2C7-4BE1-992E-B677D190FF8E}" dt="2022-04-06T23:14:36.492" v="478" actId="26606"/>
          <ac:picMkLst>
            <pc:docMk/>
            <pc:sldMk cId="181392771" sldId="262"/>
            <ac:picMk id="4100" creationId="{BA8307DC-854D-467E-8FB1-6FDB712116F3}"/>
          </ac:picMkLst>
        </pc:picChg>
      </pc:sldChg>
      <pc:sldChg chg="addSp modSp new mod setBg">
        <pc:chgData name="Nathan" userId="f86e4c4c-0eb9-4436-ac1b-342b45d7a853" providerId="ADAL" clId="{F5A208B3-B2C7-4BE1-992E-B677D190FF8E}" dt="2022-04-06T23:43:03.117" v="679" actId="20577"/>
        <pc:sldMkLst>
          <pc:docMk/>
          <pc:sldMk cId="855133906" sldId="263"/>
        </pc:sldMkLst>
        <pc:spChg chg="mod">
          <ac:chgData name="Nathan" userId="f86e4c4c-0eb9-4436-ac1b-342b45d7a853" providerId="ADAL" clId="{F5A208B3-B2C7-4BE1-992E-B677D190FF8E}" dt="2022-04-06T23:14:52.844" v="479" actId="26606"/>
          <ac:spMkLst>
            <pc:docMk/>
            <pc:sldMk cId="855133906" sldId="263"/>
            <ac:spMk id="2" creationId="{9C09220E-841C-499E-9AE5-062CDE0AA8E9}"/>
          </ac:spMkLst>
        </pc:spChg>
        <pc:spChg chg="mod">
          <ac:chgData name="Nathan" userId="f86e4c4c-0eb9-4436-ac1b-342b45d7a853" providerId="ADAL" clId="{F5A208B3-B2C7-4BE1-992E-B677D190FF8E}" dt="2022-04-06T23:43:03.117" v="679" actId="20577"/>
          <ac:spMkLst>
            <pc:docMk/>
            <pc:sldMk cId="855133906" sldId="263"/>
            <ac:spMk id="3" creationId="{363A797D-602D-478E-9851-5C84548D7EA8}"/>
          </ac:spMkLst>
        </pc:spChg>
        <pc:spChg chg="add">
          <ac:chgData name="Nathan" userId="f86e4c4c-0eb9-4436-ac1b-342b45d7a853" providerId="ADAL" clId="{F5A208B3-B2C7-4BE1-992E-B677D190FF8E}" dt="2022-04-06T23:14:52.844" v="479" actId="26606"/>
          <ac:spMkLst>
            <pc:docMk/>
            <pc:sldMk cId="855133906" sldId="263"/>
            <ac:spMk id="8" creationId="{DBF61EA3-B236-439E-9C0B-340980D56BEE}"/>
          </ac:spMkLst>
        </pc:spChg>
        <pc:spChg chg="add">
          <ac:chgData name="Nathan" userId="f86e4c4c-0eb9-4436-ac1b-342b45d7a853" providerId="ADAL" clId="{F5A208B3-B2C7-4BE1-992E-B677D190FF8E}" dt="2022-04-06T23:14:52.844" v="479" actId="26606"/>
          <ac:spMkLst>
            <pc:docMk/>
            <pc:sldMk cId="855133906" sldId="263"/>
            <ac:spMk id="14" creationId="{E659831F-0D9A-4C63-9EBB-8435B85A440F}"/>
          </ac:spMkLst>
        </pc:spChg>
        <pc:grpChg chg="add">
          <ac:chgData name="Nathan" userId="f86e4c4c-0eb9-4436-ac1b-342b45d7a853" providerId="ADAL" clId="{F5A208B3-B2C7-4BE1-992E-B677D190FF8E}" dt="2022-04-06T23:14:52.844" v="479" actId="26606"/>
          <ac:grpSpMkLst>
            <pc:docMk/>
            <pc:sldMk cId="855133906" sldId="263"/>
            <ac:grpSpMk id="10" creationId="{28FAF094-D087-493F-8DF9-A486C2D6BBAA}"/>
          </ac:grpSpMkLst>
        </pc:grpChg>
      </pc:sldChg>
      <pc:sldChg chg="addSp delSp modSp new del mod modClrScheme chgLayout">
        <pc:chgData name="Nathan" userId="f86e4c4c-0eb9-4436-ac1b-342b45d7a853" providerId="ADAL" clId="{F5A208B3-B2C7-4BE1-992E-B677D190FF8E}" dt="2022-04-06T23:43:50.898" v="689" actId="47"/>
        <pc:sldMkLst>
          <pc:docMk/>
          <pc:sldMk cId="2094893146" sldId="264"/>
        </pc:sldMkLst>
        <pc:spChg chg="mod ord">
          <ac:chgData name="Nathan" userId="f86e4c4c-0eb9-4436-ac1b-342b45d7a853" providerId="ADAL" clId="{F5A208B3-B2C7-4BE1-992E-B677D190FF8E}" dt="2022-04-06T23:43:23.472" v="682" actId="21"/>
          <ac:spMkLst>
            <pc:docMk/>
            <pc:sldMk cId="2094893146" sldId="264"/>
            <ac:spMk id="2" creationId="{AD5EA067-824A-48C7-8B8C-5CF89945B92E}"/>
          </ac:spMkLst>
        </pc:spChg>
        <pc:spChg chg="del mod ord">
          <ac:chgData name="Nathan" userId="f86e4c4c-0eb9-4436-ac1b-342b45d7a853" providerId="ADAL" clId="{F5A208B3-B2C7-4BE1-992E-B677D190FF8E}" dt="2022-04-06T23:21:15.678" v="480" actId="700"/>
          <ac:spMkLst>
            <pc:docMk/>
            <pc:sldMk cId="2094893146" sldId="264"/>
            <ac:spMk id="3" creationId="{EDD0A7AB-8313-4769-B3DA-ADB67E89F8BB}"/>
          </ac:spMkLst>
        </pc:spChg>
        <pc:spChg chg="add mod ord">
          <ac:chgData name="Nathan" userId="f86e4c4c-0eb9-4436-ac1b-342b45d7a853" providerId="ADAL" clId="{F5A208B3-B2C7-4BE1-992E-B677D190FF8E}" dt="2022-04-06T23:21:15.678" v="480" actId="700"/>
          <ac:spMkLst>
            <pc:docMk/>
            <pc:sldMk cId="2094893146" sldId="264"/>
            <ac:spMk id="4" creationId="{1F617BC5-7F4C-47DB-809A-01876C17F840}"/>
          </ac:spMkLst>
        </pc:spChg>
      </pc:sldChg>
      <pc:sldChg chg="addSp delSp modSp add mod setBg delDesignElem">
        <pc:chgData name="Nathan" userId="f86e4c4c-0eb9-4436-ac1b-342b45d7a853" providerId="ADAL" clId="{F5A208B3-B2C7-4BE1-992E-B677D190FF8E}" dt="2022-04-06T23:44:17.684" v="709" actId="255"/>
        <pc:sldMkLst>
          <pc:docMk/>
          <pc:sldMk cId="4147475018" sldId="265"/>
        </pc:sldMkLst>
        <pc:spChg chg="mod">
          <ac:chgData name="Nathan" userId="f86e4c4c-0eb9-4436-ac1b-342b45d7a853" providerId="ADAL" clId="{F5A208B3-B2C7-4BE1-992E-B677D190FF8E}" dt="2022-04-06T23:44:17.684" v="709" actId="255"/>
          <ac:spMkLst>
            <pc:docMk/>
            <pc:sldMk cId="4147475018" sldId="265"/>
            <ac:spMk id="2" creationId="{6F0801BF-B1ED-49D5-A288-291EBD6D2F78}"/>
          </ac:spMkLst>
        </pc:spChg>
        <pc:spChg chg="mod">
          <ac:chgData name="Nathan" userId="f86e4c4c-0eb9-4436-ac1b-342b45d7a853" providerId="ADAL" clId="{F5A208B3-B2C7-4BE1-992E-B677D190FF8E}" dt="2022-04-06T23:44:06.640" v="693" actId="26606"/>
          <ac:spMkLst>
            <pc:docMk/>
            <pc:sldMk cId="4147475018" sldId="265"/>
            <ac:spMk id="4" creationId="{50664465-E028-4FFC-8121-C080958B3418}"/>
          </ac:spMkLst>
        </pc:spChg>
        <pc:spChg chg="add">
          <ac:chgData name="Nathan" userId="f86e4c4c-0eb9-4436-ac1b-342b45d7a853" providerId="ADAL" clId="{F5A208B3-B2C7-4BE1-992E-B677D190FF8E}" dt="2022-04-06T23:44:06.640" v="693" actId="26606"/>
          <ac:spMkLst>
            <pc:docMk/>
            <pc:sldMk cId="4147475018" sldId="265"/>
            <ac:spMk id="9" creationId="{934F1179-B481-4F9E-BCA3-AFB972070F83}"/>
          </ac:spMkLst>
        </pc:spChg>
        <pc:spChg chg="add">
          <ac:chgData name="Nathan" userId="f86e4c4c-0eb9-4436-ac1b-342b45d7a853" providerId="ADAL" clId="{F5A208B3-B2C7-4BE1-992E-B677D190FF8E}" dt="2022-04-06T23:44:06.640" v="693" actId="26606"/>
          <ac:spMkLst>
            <pc:docMk/>
            <pc:sldMk cId="4147475018" sldId="265"/>
            <ac:spMk id="11" creationId="{827DC2C4-B485-428A-BF4A-472D2967F47F}"/>
          </ac:spMkLst>
        </pc:spChg>
        <pc:spChg chg="add">
          <ac:chgData name="Nathan" userId="f86e4c4c-0eb9-4436-ac1b-342b45d7a853" providerId="ADAL" clId="{F5A208B3-B2C7-4BE1-992E-B677D190FF8E}" dt="2022-04-06T23:44:06.640" v="693" actId="26606"/>
          <ac:spMkLst>
            <pc:docMk/>
            <pc:sldMk cId="4147475018" sldId="265"/>
            <ac:spMk id="13" creationId="{EE04B5EB-F158-4507-90DD-BD23620C7CC9}"/>
          </ac:spMkLst>
        </pc:spChg>
        <pc:spChg chg="del">
          <ac:chgData name="Nathan" userId="f86e4c4c-0eb9-4436-ac1b-342b45d7a853" providerId="ADAL" clId="{F5A208B3-B2C7-4BE1-992E-B677D190FF8E}" dt="2022-04-06T23:43:20.703" v="681"/>
          <ac:spMkLst>
            <pc:docMk/>
            <pc:sldMk cId="4147475018" sldId="265"/>
            <ac:spMk id="53" creationId="{9095C1F4-AE7F-44E4-8693-40D3D6831140}"/>
          </ac:spMkLst>
        </pc:spChg>
        <pc:spChg chg="del">
          <ac:chgData name="Nathan" userId="f86e4c4c-0eb9-4436-ac1b-342b45d7a853" providerId="ADAL" clId="{F5A208B3-B2C7-4BE1-992E-B677D190FF8E}" dt="2022-04-06T23:43:20.703" v="681"/>
          <ac:spMkLst>
            <pc:docMk/>
            <pc:sldMk cId="4147475018" sldId="265"/>
            <ac:spMk id="56" creationId="{871AEA07-1E14-44B4-8E55-64EF049CD66F}"/>
          </ac:spMkLst>
        </pc:spChg>
        <pc:grpChg chg="del">
          <ac:chgData name="Nathan" userId="f86e4c4c-0eb9-4436-ac1b-342b45d7a853" providerId="ADAL" clId="{F5A208B3-B2C7-4BE1-992E-B677D190FF8E}" dt="2022-04-06T23:43:20.703" v="681"/>
          <ac:grpSpMkLst>
            <pc:docMk/>
            <pc:sldMk cId="4147475018" sldId="265"/>
            <ac:grpSpMk id="54" creationId="{8734DDD3-F723-4DD3-8ABE-EC0B2AC87D74}"/>
          </ac:grpSpMkLst>
        </pc:grpChg>
      </pc:sldChg>
      <pc:sldChg chg="delSp modSp add del mod setBg delDesignElem">
        <pc:chgData name="Nathan" userId="f86e4c4c-0eb9-4436-ac1b-342b45d7a853" providerId="ADAL" clId="{F5A208B3-B2C7-4BE1-992E-B677D190FF8E}" dt="2022-04-06T23:43:50" v="688" actId="47"/>
        <pc:sldMkLst>
          <pc:docMk/>
          <pc:sldMk cId="2994605338" sldId="266"/>
        </pc:sldMkLst>
        <pc:spChg chg="mod">
          <ac:chgData name="Nathan" userId="f86e4c4c-0eb9-4436-ac1b-342b45d7a853" providerId="ADAL" clId="{F5A208B3-B2C7-4BE1-992E-B677D190FF8E}" dt="2022-04-06T23:43:38.692" v="687" actId="20577"/>
          <ac:spMkLst>
            <pc:docMk/>
            <pc:sldMk cId="2994605338" sldId="266"/>
            <ac:spMk id="2" creationId="{6F0801BF-B1ED-49D5-A288-291EBD6D2F78}"/>
          </ac:spMkLst>
        </pc:spChg>
        <pc:spChg chg="del">
          <ac:chgData name="Nathan" userId="f86e4c4c-0eb9-4436-ac1b-342b45d7a853" providerId="ADAL" clId="{F5A208B3-B2C7-4BE1-992E-B677D190FF8E}" dt="2022-04-06T23:43:31.990" v="684"/>
          <ac:spMkLst>
            <pc:docMk/>
            <pc:sldMk cId="2994605338" sldId="266"/>
            <ac:spMk id="53" creationId="{9095C1F4-AE7F-44E4-8693-40D3D6831140}"/>
          </ac:spMkLst>
        </pc:spChg>
        <pc:spChg chg="del">
          <ac:chgData name="Nathan" userId="f86e4c4c-0eb9-4436-ac1b-342b45d7a853" providerId="ADAL" clId="{F5A208B3-B2C7-4BE1-992E-B677D190FF8E}" dt="2022-04-06T23:43:31.990" v="684"/>
          <ac:spMkLst>
            <pc:docMk/>
            <pc:sldMk cId="2994605338" sldId="266"/>
            <ac:spMk id="56" creationId="{871AEA07-1E14-44B4-8E55-64EF049CD66F}"/>
          </ac:spMkLst>
        </pc:spChg>
        <pc:grpChg chg="del">
          <ac:chgData name="Nathan" userId="f86e4c4c-0eb9-4436-ac1b-342b45d7a853" providerId="ADAL" clId="{F5A208B3-B2C7-4BE1-992E-B677D190FF8E}" dt="2022-04-06T23:43:31.990" v="684"/>
          <ac:grpSpMkLst>
            <pc:docMk/>
            <pc:sldMk cId="2994605338" sldId="266"/>
            <ac:grpSpMk id="54" creationId="{8734DDD3-F723-4DD3-8ABE-EC0B2AC87D7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>
                <a:ea typeface="Calibri Light"/>
                <a:cs typeface="Calibri Light"/>
              </a:rPr>
              <a:t>Design Jury Presentation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ea typeface="Calibri"/>
                <a:cs typeface="Calibri"/>
              </a:rPr>
              <a:t>COMP8380 – University of Kent</a:t>
            </a:r>
          </a:p>
          <a:p>
            <a:r>
              <a:rPr lang="en-US" sz="1500" dirty="0">
                <a:ea typeface="Calibri"/>
                <a:cs typeface="Calibri"/>
              </a:rPr>
              <a:t>Presented by Nathan Moignard</a:t>
            </a:r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DD7AE-DB77-3062-665D-FA18548B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Overview</a:t>
            </a:r>
            <a:endParaRPr lang="en-US" sz="540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806A-B6CD-AB84-4C6F-C1A7BB19B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Calibri"/>
                <a:cs typeface="Calibri"/>
              </a:rPr>
              <a:t>Project Presentation</a:t>
            </a:r>
          </a:p>
          <a:p>
            <a:r>
              <a:rPr lang="en-US" sz="2400">
                <a:ea typeface="Calibri"/>
                <a:cs typeface="Calibri"/>
              </a:rPr>
              <a:t>IoT System &amp; Technology Choices</a:t>
            </a:r>
          </a:p>
          <a:p>
            <a:pPr lvl="1"/>
            <a:r>
              <a:rPr lang="en-US">
                <a:ea typeface="Calibri"/>
                <a:cs typeface="Calibri"/>
              </a:rPr>
              <a:t>IoT </a:t>
            </a:r>
            <a:r>
              <a:rPr lang="en-US" dirty="0">
                <a:ea typeface="Calibri"/>
                <a:cs typeface="Calibri"/>
              </a:rPr>
              <a:t>Device</a:t>
            </a:r>
          </a:p>
          <a:p>
            <a:pPr lvl="1"/>
            <a:r>
              <a:rPr lang="en-US" dirty="0">
                <a:ea typeface="Calibri"/>
                <a:cs typeface="Calibri"/>
              </a:rPr>
              <a:t>Backend</a:t>
            </a:r>
          </a:p>
          <a:p>
            <a:pPr lvl="1"/>
            <a:r>
              <a:rPr lang="en-US" dirty="0">
                <a:ea typeface="Calibri"/>
                <a:cs typeface="Calibri"/>
              </a:rPr>
              <a:t>Mobile Application</a:t>
            </a:r>
          </a:p>
          <a:p>
            <a:r>
              <a:rPr lang="en-US" sz="2400">
                <a:ea typeface="Calibri"/>
                <a:cs typeface="Calibri"/>
              </a:rPr>
              <a:t>Conclusion</a:t>
            </a:r>
          </a:p>
          <a:p>
            <a:r>
              <a:rPr lang="en-US" sz="2400">
                <a:ea typeface="Calibri"/>
                <a:cs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5852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68C4-6C48-418E-6681-A6B390E7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>
                <a:ea typeface="+mj-lt"/>
                <a:cs typeface="+mj-lt"/>
              </a:rPr>
              <a:t>Project Presentation</a:t>
            </a:r>
            <a:endParaRPr lang="en-US" dirty="0"/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090F7C35-BA0E-49EF-8001-12785C02C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557" y="3787687"/>
            <a:ext cx="1537184" cy="9322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retrieves information about the Sensors using the API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33">
            <a:extLst>
              <a:ext uri="{FF2B5EF4-FFF2-40B4-BE49-F238E27FC236}">
                <a16:creationId xmlns:a16="http://schemas.microsoft.com/office/drawing/2014/main" id="{74316387-C722-432D-966B-123906781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031" y="4309224"/>
            <a:ext cx="2750920" cy="9047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 Data Collection + Data Transmission to the API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8FB56EF0-7C4F-47EA-A2E8-47879C95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33" y="4766374"/>
            <a:ext cx="447607" cy="44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7D145F4-A503-4D33-8826-5471D6A2DBE5}"/>
              </a:ext>
            </a:extLst>
          </p:cNvPr>
          <p:cNvGrpSpPr/>
          <p:nvPr/>
        </p:nvGrpSpPr>
        <p:grpSpPr>
          <a:xfrm>
            <a:off x="7024351" y="2019399"/>
            <a:ext cx="1824374" cy="1583100"/>
            <a:chOff x="-495688" y="0"/>
            <a:chExt cx="3726945" cy="32346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1E718D-555C-4531-A427-681BF1248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63825" cy="266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39788505-B079-40D7-875F-A66881B5DD19}"/>
                </a:ext>
              </a:extLst>
            </p:cNvPr>
            <p:cNvSpPr txBox="1"/>
            <p:nvPr/>
          </p:nvSpPr>
          <p:spPr>
            <a:xfrm>
              <a:off x="-495688" y="2484315"/>
              <a:ext cx="3726945" cy="75028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IoT Device</a:t>
              </a:r>
              <a:b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(Wi-Fi embedded)</a:t>
              </a:r>
              <a:endPara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4A0BAD-4044-4950-ACA7-1FF0A79D18D4}"/>
              </a:ext>
            </a:extLst>
          </p:cNvPr>
          <p:cNvGrpSpPr/>
          <p:nvPr/>
        </p:nvGrpSpPr>
        <p:grpSpPr>
          <a:xfrm>
            <a:off x="9918936" y="2033387"/>
            <a:ext cx="1501539" cy="1482388"/>
            <a:chOff x="-569599" y="0"/>
            <a:chExt cx="3068033" cy="3029936"/>
          </a:xfrm>
        </p:grpSpPr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FDC9142-C99E-4C31-9E8E-681AD8E0D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" y="0"/>
              <a:ext cx="2171700" cy="217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7B2FA207-BC58-40B5-8A65-DB67615957B7}"/>
                </a:ext>
              </a:extLst>
            </p:cNvPr>
            <p:cNvSpPr txBox="1"/>
            <p:nvPr/>
          </p:nvSpPr>
          <p:spPr>
            <a:xfrm>
              <a:off x="-569599" y="2560636"/>
              <a:ext cx="3068033" cy="4693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Humidity Sensor</a:t>
              </a:r>
              <a:endPara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752398-4DD2-440C-945D-24B0EF72BE48}"/>
              </a:ext>
            </a:extLst>
          </p:cNvPr>
          <p:cNvGrpSpPr/>
          <p:nvPr/>
        </p:nvGrpSpPr>
        <p:grpSpPr>
          <a:xfrm>
            <a:off x="1285807" y="5358269"/>
            <a:ext cx="1292777" cy="1280550"/>
            <a:chOff x="-340995" y="0"/>
            <a:chExt cx="2640966" cy="2616705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26AC37EB-C325-4758-A34E-5905E1EFF09C}"/>
                </a:ext>
              </a:extLst>
            </p:cNvPr>
            <p:cNvSpPr txBox="1"/>
            <p:nvPr/>
          </p:nvSpPr>
          <p:spPr>
            <a:xfrm>
              <a:off x="-340995" y="1811623"/>
              <a:ext cx="2640966" cy="80508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endPara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39803A7-BBDE-467A-8C8D-FF39B4860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05000" cy="1905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11EF21-8170-40B6-8D3E-D779C1A264E2}"/>
              </a:ext>
            </a:extLst>
          </p:cNvPr>
          <p:cNvCxnSpPr>
            <a:cxnSpLocks/>
          </p:cNvCxnSpPr>
          <p:nvPr/>
        </p:nvCxnSpPr>
        <p:spPr>
          <a:xfrm flipV="1">
            <a:off x="8688255" y="2754195"/>
            <a:ext cx="1349145" cy="3133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B2D69C-3D9B-4C45-A2B9-46B9AD993E04}"/>
              </a:ext>
            </a:extLst>
          </p:cNvPr>
          <p:cNvCxnSpPr>
            <a:cxnSpLocks/>
          </p:cNvCxnSpPr>
          <p:nvPr/>
        </p:nvCxnSpPr>
        <p:spPr>
          <a:xfrm>
            <a:off x="5638800" y="2774581"/>
            <a:ext cx="1329478" cy="1094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17C5E4-ECD3-48EF-BE6F-5396E7D5FC17}"/>
              </a:ext>
            </a:extLst>
          </p:cNvPr>
          <p:cNvGrpSpPr/>
          <p:nvPr/>
        </p:nvGrpSpPr>
        <p:grpSpPr>
          <a:xfrm>
            <a:off x="4089746" y="2076158"/>
            <a:ext cx="1268842" cy="1482699"/>
            <a:chOff x="0" y="0"/>
            <a:chExt cx="2592600" cy="30289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45DB478-05AD-4416-99BD-74F13037B649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0"/>
              <a:ext cx="2516400" cy="25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E077C116-2303-40B0-AB6B-EAF4B24F13B9}"/>
                </a:ext>
              </a:extLst>
            </p:cNvPr>
            <p:cNvSpPr txBox="1"/>
            <p:nvPr/>
          </p:nvSpPr>
          <p:spPr>
            <a:xfrm>
              <a:off x="0" y="2667000"/>
              <a:ext cx="2514600" cy="3619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Router</a:t>
              </a:r>
              <a:endPara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3B2CA0-3068-4263-A5A7-7E2700FD1D79}"/>
              </a:ext>
            </a:extLst>
          </p:cNvPr>
          <p:cNvCxnSpPr>
            <a:cxnSpLocks/>
          </p:cNvCxnSpPr>
          <p:nvPr/>
        </p:nvCxnSpPr>
        <p:spPr>
          <a:xfrm>
            <a:off x="2578584" y="2774581"/>
            <a:ext cx="1317141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2800CA-401C-4D77-8979-2A5275E4FD16}"/>
              </a:ext>
            </a:extLst>
          </p:cNvPr>
          <p:cNvGrpSpPr/>
          <p:nvPr/>
        </p:nvGrpSpPr>
        <p:grpSpPr>
          <a:xfrm>
            <a:off x="1285807" y="2138295"/>
            <a:ext cx="1231542" cy="1620082"/>
            <a:chOff x="0" y="0"/>
            <a:chExt cx="2516400" cy="3309605"/>
          </a:xfrm>
        </p:grpSpPr>
        <p:pic>
          <p:nvPicPr>
            <p:cNvPr id="23" name="Picture 2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592E77-F442-429B-9FC2-F869FBAAE39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516400" cy="25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B9E00215-E59D-40CF-9F3D-9314D9E810B6}"/>
                </a:ext>
              </a:extLst>
            </p:cNvPr>
            <p:cNvSpPr txBox="1"/>
            <p:nvPr/>
          </p:nvSpPr>
          <p:spPr>
            <a:xfrm>
              <a:off x="0" y="2686050"/>
              <a:ext cx="2514600" cy="62355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API</a:t>
              </a:r>
              <a:endPara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Left Brace 24">
            <a:extLst>
              <a:ext uri="{FF2B5EF4-FFF2-40B4-BE49-F238E27FC236}">
                <a16:creationId xmlns:a16="http://schemas.microsoft.com/office/drawing/2014/main" id="{4476F275-ACDF-4DA0-BF14-6007E779FFE4}"/>
              </a:ext>
            </a:extLst>
          </p:cNvPr>
          <p:cNvSpPr/>
          <p:nvPr/>
        </p:nvSpPr>
        <p:spPr>
          <a:xfrm rot="16200000">
            <a:off x="8945304" y="1689386"/>
            <a:ext cx="420875" cy="4396118"/>
          </a:xfrm>
          <a:prstGeom prst="leftBrace">
            <a:avLst>
              <a:gd name="adj1" fmla="val 50430"/>
              <a:gd name="adj2" fmla="val 4878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9DC605-2066-4985-8E03-B1B59E01F984}"/>
              </a:ext>
            </a:extLst>
          </p:cNvPr>
          <p:cNvCxnSpPr>
            <a:cxnSpLocks/>
          </p:cNvCxnSpPr>
          <p:nvPr/>
        </p:nvCxnSpPr>
        <p:spPr>
          <a:xfrm flipH="1">
            <a:off x="1901267" y="3887445"/>
            <a:ext cx="17717" cy="73569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4">
            <a:extLst>
              <a:ext uri="{FF2B5EF4-FFF2-40B4-BE49-F238E27FC236}">
                <a16:creationId xmlns:a16="http://schemas.microsoft.com/office/drawing/2014/main" id="{F474E6BE-1B57-4DBC-A7F4-8C5129E04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5968097" cy="22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48AFCA-ED21-4B50-BA0C-45FDB80A9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14492"/>
            <a:ext cx="596809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B2FB2AEC-1E5D-4EE2-A470-3EEB8E8D8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14492"/>
            <a:ext cx="596809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43CE8DC4-4457-479B-922A-36EF5189E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14492"/>
            <a:ext cx="5968097" cy="22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" name="Rectangle 32">
            <a:extLst>
              <a:ext uri="{FF2B5EF4-FFF2-40B4-BE49-F238E27FC236}">
                <a16:creationId xmlns:a16="http://schemas.microsoft.com/office/drawing/2014/main" id="{0ACEA5A1-63F2-497C-9E47-8A6D84BDF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8295"/>
            <a:ext cx="5968097" cy="22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4">
            <a:extLst>
              <a:ext uri="{FF2B5EF4-FFF2-40B4-BE49-F238E27FC236}">
                <a16:creationId xmlns:a16="http://schemas.microsoft.com/office/drawing/2014/main" id="{0770969C-F8D1-4AF8-9659-9E235F2CB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099"/>
            <a:ext cx="596809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8" name="Rectangle 35">
            <a:extLst>
              <a:ext uri="{FF2B5EF4-FFF2-40B4-BE49-F238E27FC236}">
                <a16:creationId xmlns:a16="http://schemas.microsoft.com/office/drawing/2014/main" id="{0F21FEE3-C4EF-432F-9EBE-CD325C759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099"/>
            <a:ext cx="596809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9" name="Rectangle 37">
            <a:extLst>
              <a:ext uri="{FF2B5EF4-FFF2-40B4-BE49-F238E27FC236}">
                <a16:creationId xmlns:a16="http://schemas.microsoft.com/office/drawing/2014/main" id="{75E001EF-BB12-4CF7-897C-ECCDA0618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099"/>
            <a:ext cx="596809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1" name="Rectangle 38">
            <a:extLst>
              <a:ext uri="{FF2B5EF4-FFF2-40B4-BE49-F238E27FC236}">
                <a16:creationId xmlns:a16="http://schemas.microsoft.com/office/drawing/2014/main" id="{0CBE3DD4-AE81-4C84-BEB1-4916F273F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099"/>
            <a:ext cx="596809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2" name="Rectangle 40">
            <a:extLst>
              <a:ext uri="{FF2B5EF4-FFF2-40B4-BE49-F238E27FC236}">
                <a16:creationId xmlns:a16="http://schemas.microsoft.com/office/drawing/2014/main" id="{BF13340A-D3B2-4A54-A0B1-68BE2A0EC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099"/>
            <a:ext cx="596809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3" name="Rectangle 41">
            <a:extLst>
              <a:ext uri="{FF2B5EF4-FFF2-40B4-BE49-F238E27FC236}">
                <a16:creationId xmlns:a16="http://schemas.microsoft.com/office/drawing/2014/main" id="{43607D6F-1714-4274-94AD-6839711B2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099"/>
            <a:ext cx="5968097" cy="22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27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801BF-B1ED-49D5-A288-291EBD6D2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 dirty="0">
                <a:ea typeface="Calibri"/>
                <a:cs typeface="Calibri"/>
              </a:rPr>
              <a:t>IoT System </a:t>
            </a:r>
            <a:r>
              <a:rPr lang="en-US" sz="6600">
                <a:ea typeface="Calibri"/>
                <a:cs typeface="Calibri"/>
              </a:rPr>
              <a:t>&amp; Technologies</a:t>
            </a:r>
            <a:endParaRPr lang="en-GB" sz="660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0664465-E028-4FFC-8121-C080958B3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0469"/>
            <a:ext cx="9144000" cy="1182135"/>
          </a:xfrm>
        </p:spPr>
        <p:txBody>
          <a:bodyPr anchor="ctr">
            <a:normAutofit/>
          </a:bodyPr>
          <a:lstStyle/>
          <a:p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11535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801BF-B1ED-49D5-A288-291EBD6D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IoT Device</a:t>
            </a:r>
            <a:endParaRPr lang="en-GB" sz="4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B8CA-CB35-4956-AFDF-796D79C6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ESP32 FireBeetle</a:t>
            </a:r>
          </a:p>
          <a:p>
            <a:r>
              <a:rPr lang="en-US" sz="2000"/>
              <a:t>Humidity Sensor DHT11</a:t>
            </a:r>
          </a:p>
          <a:p>
            <a:r>
              <a:rPr lang="en-US" sz="2000"/>
              <a:t>WiFi embedded</a:t>
            </a:r>
          </a:p>
          <a:p>
            <a:endParaRPr lang="en-GB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02E7A558-0A15-4B2A-849C-9FE5231C9A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9" r="-3" b="424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9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801BF-B1ED-49D5-A288-291EBD6D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Backend</a:t>
            </a:r>
            <a:endParaRPr lang="en-GB" sz="40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B8CA-CB35-4956-AFDF-796D79C6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Ubuntu Server</a:t>
            </a:r>
          </a:p>
          <a:p>
            <a:r>
              <a:rPr lang="en-US" sz="2000"/>
              <a:t>Strapi CMS</a:t>
            </a:r>
          </a:p>
          <a:p>
            <a:r>
              <a:rPr lang="en-US" sz="2000"/>
              <a:t>Systemd service</a:t>
            </a:r>
            <a:endParaRPr lang="en-GB" sz="20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eploy Strapi-the leading open-source headless CMS ...">
            <a:extLst>
              <a:ext uri="{FF2B5EF4-FFF2-40B4-BE49-F238E27FC236}">
                <a16:creationId xmlns:a16="http://schemas.microsoft.com/office/drawing/2014/main" id="{0D415B6F-D306-498C-81CC-0EE1C3793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1258610"/>
            <a:ext cx="4397433" cy="11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Ubuntu Server Virtual Machine images for VMware and VirtualBox">
            <a:extLst>
              <a:ext uri="{FF2B5EF4-FFF2-40B4-BE49-F238E27FC236}">
                <a16:creationId xmlns:a16="http://schemas.microsoft.com/office/drawing/2014/main" id="{C7F8B974-2598-4512-89B9-29ECCF9B6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4867" y="3707894"/>
            <a:ext cx="187268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0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801BF-B1ED-49D5-A288-291EBD6D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Mobile Application</a:t>
            </a:r>
            <a:endParaRPr lang="en-GB" sz="40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B8CA-CB35-4956-AFDF-796D79C6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React-Native</a:t>
            </a:r>
          </a:p>
          <a:p>
            <a:r>
              <a:rPr lang="en-US" sz="2000"/>
              <a:t>TypeScript</a:t>
            </a:r>
            <a:endParaRPr lang="en-GB" sz="20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Typescript Icon of Flat style - Available in SVG, PNG, EPS ...">
            <a:extLst>
              <a:ext uri="{FF2B5EF4-FFF2-40B4-BE49-F238E27FC236}">
                <a16:creationId xmlns:a16="http://schemas.microsoft.com/office/drawing/2014/main" id="{BA8307DC-854D-467E-8FB1-6FDB71211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2761" y="581892"/>
            <a:ext cx="2518756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act Native App Icon / React native app have been in the ...">
            <a:extLst>
              <a:ext uri="{FF2B5EF4-FFF2-40B4-BE49-F238E27FC236}">
                <a16:creationId xmlns:a16="http://schemas.microsoft.com/office/drawing/2014/main" id="{225CC6B1-5C6A-458C-BCCE-3D1A4A588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1829" y="3707894"/>
            <a:ext cx="2518756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9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9220E-841C-499E-9AE5-062CDE0A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  <a:endParaRPr lang="en-GB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797D-602D-478E-9851-5C84548D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First time with IoT</a:t>
            </a:r>
          </a:p>
          <a:p>
            <a:r>
              <a:rPr lang="en-US" sz="2400" dirty="0"/>
              <a:t>Arduino environment learned</a:t>
            </a:r>
          </a:p>
          <a:p>
            <a:r>
              <a:rPr lang="en-US" sz="2400" dirty="0"/>
              <a:t>Very good experience</a:t>
            </a:r>
          </a:p>
          <a:p>
            <a:r>
              <a:rPr lang="en-US" sz="2400" dirty="0"/>
              <a:t>Thanks to the SHED for help</a:t>
            </a:r>
          </a:p>
        </p:txBody>
      </p:sp>
    </p:spTree>
    <p:extLst>
      <p:ext uri="{BB962C8B-B14F-4D97-AF65-F5344CB8AC3E}">
        <p14:creationId xmlns:p14="http://schemas.microsoft.com/office/powerpoint/2010/main" val="85513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801BF-B1ED-49D5-A288-291EBD6D2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9600" dirty="0">
                <a:ea typeface="Calibri"/>
                <a:cs typeface="Calibri"/>
              </a:rPr>
              <a:t>Any Questions ?</a:t>
            </a:r>
            <a:endParaRPr lang="en-GB" sz="9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0664465-E028-4FFC-8121-C080958B3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7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107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Design Jury Presentation</vt:lpstr>
      <vt:lpstr>Overview</vt:lpstr>
      <vt:lpstr>Project Presentation</vt:lpstr>
      <vt:lpstr>IoT System &amp; Technologies</vt:lpstr>
      <vt:lpstr>IoT Device</vt:lpstr>
      <vt:lpstr>Backend</vt:lpstr>
      <vt:lpstr>Mobile Application</vt:lpstr>
      <vt:lpstr>Conclusion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Nathan Moignard</cp:lastModifiedBy>
  <cp:revision>24</cp:revision>
  <dcterms:created xsi:type="dcterms:W3CDTF">2022-04-06T03:54:18Z</dcterms:created>
  <dcterms:modified xsi:type="dcterms:W3CDTF">2022-04-06T23:57:33Z</dcterms:modified>
</cp:coreProperties>
</file>