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211A4-5F61-494C-B8F5-E360A67BB2EF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EC19-29B0-CA4E-AC56-3E735846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EC19-29B0-CA4E-AC56-3E7358465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5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143E-A6F8-E348-B6C8-593F4246A91B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D97B-6C50-CB4F-B0D2-2D6891CD8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5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xmlns="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Stacks in Python</a:t>
            </a:r>
          </a:p>
        </p:txBody>
      </p:sp>
    </p:spTree>
    <p:extLst>
      <p:ext uri="{BB962C8B-B14F-4D97-AF65-F5344CB8AC3E}">
        <p14:creationId xmlns:p14="http://schemas.microsoft.com/office/powerpoint/2010/main" val="107754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2"/>
            <a:ext cx="5414868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 Stack</a:t>
            </a:r>
            <a: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chemeClr val="bg1"/>
                </a:solidFill>
              </a:rPr>
              <a:t/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- FILO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78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Operations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51167"/>
              </p:ext>
            </p:extLst>
          </p:nvPr>
        </p:nvGraphicFramePr>
        <p:xfrm>
          <a:off x="4032514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peek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0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7250" y="3105834"/>
            <a:ext cx="37147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sz="2000" b="1" dirty="0" err="1" smtClean="0"/>
              <a:t>our_stack</a:t>
            </a:r>
            <a:r>
              <a:rPr lang="en-US" sz="2000" b="1" dirty="0" smtClean="0"/>
              <a:t> </a:t>
            </a:r>
            <a:r>
              <a:rPr lang="en-US" sz="2000" b="1" dirty="0"/>
              <a:t>= Stack()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30026"/>
              </p:ext>
            </p:extLst>
          </p:nvPr>
        </p:nvGraphicFramePr>
        <p:xfrm>
          <a:off x="3986185" y="3243580"/>
          <a:ext cx="3897313" cy="3708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8973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29088" y="5157788"/>
            <a:ext cx="56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value of </a:t>
            </a:r>
            <a:r>
              <a:rPr lang="en-US" dirty="0" err="1" smtClean="0"/>
              <a:t>our_stack.isEmpty</a:t>
            </a:r>
            <a:r>
              <a:rPr lang="en-US" dirty="0" smtClean="0"/>
              <a:t>() and </a:t>
            </a:r>
            <a:r>
              <a:rPr lang="en-US" dirty="0" err="1" smtClean="0"/>
              <a:t>our_stack.size</a:t>
            </a:r>
            <a:r>
              <a:rPr lang="en-US" dirty="0" smtClean="0"/>
              <a:t>()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7250" y="3105834"/>
            <a:ext cx="371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our_stack</a:t>
            </a:r>
            <a:r>
              <a:rPr lang="en-US" dirty="0" smtClean="0"/>
              <a:t> </a:t>
            </a:r>
            <a:r>
              <a:rPr lang="en-US" dirty="0"/>
              <a:t>= Stack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sz="2400" b="1" dirty="0" err="1" smtClean="0"/>
              <a:t>our_stack.push</a:t>
            </a:r>
            <a:r>
              <a:rPr lang="en-US" sz="2400" b="1" dirty="0" smtClean="0"/>
              <a:t>(3)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14465"/>
              </p:ext>
            </p:extLst>
          </p:nvPr>
        </p:nvGraphicFramePr>
        <p:xfrm>
          <a:off x="3986185" y="3243580"/>
          <a:ext cx="3897313" cy="3708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8973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0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7250" y="3105834"/>
            <a:ext cx="37147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our_stack</a:t>
            </a:r>
            <a:r>
              <a:rPr lang="en-US" dirty="0" smtClean="0"/>
              <a:t> </a:t>
            </a:r>
            <a:r>
              <a:rPr lang="en-US" dirty="0"/>
              <a:t>= Stack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err="1" smtClean="0"/>
              <a:t>our_stack.push</a:t>
            </a:r>
            <a:r>
              <a:rPr lang="en-US" dirty="0" smtClean="0"/>
              <a:t>(3)</a:t>
            </a:r>
          </a:p>
          <a:p>
            <a:r>
              <a:rPr lang="en-US" dirty="0"/>
              <a:t>	</a:t>
            </a:r>
            <a:r>
              <a:rPr lang="en-US" sz="2400" b="1" dirty="0" err="1" smtClean="0"/>
              <a:t>our_stack.push</a:t>
            </a:r>
            <a:r>
              <a:rPr lang="en-US" sz="2400" b="1" dirty="0" smtClean="0"/>
              <a:t>(6)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80481"/>
              </p:ext>
            </p:extLst>
          </p:nvPr>
        </p:nvGraphicFramePr>
        <p:xfrm>
          <a:off x="3986185" y="3243580"/>
          <a:ext cx="3897313" cy="7416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8973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92434" y="5451487"/>
            <a:ext cx="384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the value of </a:t>
            </a:r>
            <a:r>
              <a:rPr lang="en-US" dirty="0" err="1" smtClean="0"/>
              <a:t>our_stack.peek</a:t>
            </a:r>
            <a:r>
              <a:rPr lang="en-US" dirty="0" smtClean="0"/>
              <a:t>()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7250" y="3105834"/>
            <a:ext cx="3714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our_stack</a:t>
            </a:r>
            <a:r>
              <a:rPr lang="en-US" dirty="0" smtClean="0"/>
              <a:t> </a:t>
            </a:r>
            <a:r>
              <a:rPr lang="en-US" dirty="0"/>
              <a:t>= Stack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err="1" smtClean="0"/>
              <a:t>our_stack.push</a:t>
            </a:r>
            <a:r>
              <a:rPr lang="en-US" dirty="0" smtClean="0"/>
              <a:t>(3)</a:t>
            </a:r>
          </a:p>
          <a:p>
            <a:r>
              <a:rPr lang="en-US" dirty="0"/>
              <a:t>	</a:t>
            </a:r>
            <a:r>
              <a:rPr lang="en-US" dirty="0" err="1" smtClean="0"/>
              <a:t>our_stack.push</a:t>
            </a:r>
            <a:r>
              <a:rPr lang="en-US" dirty="0" smtClean="0"/>
              <a:t>(6)</a:t>
            </a:r>
          </a:p>
          <a:p>
            <a:r>
              <a:rPr lang="en-US" dirty="0"/>
              <a:t>	</a:t>
            </a:r>
            <a:r>
              <a:rPr lang="en-US" sz="2400" b="1" dirty="0" err="1" smtClean="0"/>
              <a:t>our_stack.push</a:t>
            </a:r>
            <a:r>
              <a:rPr lang="en-US" sz="2400" b="1" dirty="0" smtClean="0"/>
              <a:t>(4)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14581"/>
              </p:ext>
            </p:extLst>
          </p:nvPr>
        </p:nvGraphicFramePr>
        <p:xfrm>
          <a:off x="3986185" y="3243580"/>
          <a:ext cx="3897313" cy="11125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8973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6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65" y="961811"/>
            <a:ext cx="0" cy="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Visualizing the Process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7250" y="3105834"/>
            <a:ext cx="3714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our_stack</a:t>
            </a:r>
            <a:r>
              <a:rPr lang="en-US" dirty="0" smtClean="0"/>
              <a:t> </a:t>
            </a:r>
            <a:r>
              <a:rPr lang="en-US" dirty="0"/>
              <a:t>= Stack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err="1" smtClean="0"/>
              <a:t>our_stack.push</a:t>
            </a:r>
            <a:r>
              <a:rPr lang="en-US" dirty="0" smtClean="0"/>
              <a:t>(3)</a:t>
            </a:r>
          </a:p>
          <a:p>
            <a:r>
              <a:rPr lang="en-US" dirty="0"/>
              <a:t>	</a:t>
            </a:r>
            <a:r>
              <a:rPr lang="en-US" dirty="0" err="1" smtClean="0"/>
              <a:t>our_stack.push</a:t>
            </a:r>
            <a:r>
              <a:rPr lang="en-US" dirty="0" smtClean="0"/>
              <a:t>(6)</a:t>
            </a:r>
          </a:p>
          <a:p>
            <a:r>
              <a:rPr lang="en-US" dirty="0"/>
              <a:t>	</a:t>
            </a:r>
            <a:r>
              <a:rPr lang="en-US" dirty="0" err="1" smtClean="0"/>
              <a:t>our_stack.push</a:t>
            </a:r>
            <a:r>
              <a:rPr lang="en-US" dirty="0" smtClean="0"/>
              <a:t>(4)</a:t>
            </a:r>
          </a:p>
          <a:p>
            <a:r>
              <a:rPr lang="en-US" dirty="0"/>
              <a:t>	</a:t>
            </a:r>
            <a:r>
              <a:rPr lang="en-US" sz="2400" b="1" dirty="0" err="1" smtClean="0"/>
              <a:t>our_stack.pop</a:t>
            </a:r>
            <a:r>
              <a:rPr lang="en-US" sz="2400" b="1" dirty="0" smtClean="0"/>
              <a:t>()</a:t>
            </a:r>
            <a:endParaRPr lang="en-US" sz="24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05448"/>
              </p:ext>
            </p:extLst>
          </p:nvPr>
        </p:nvGraphicFramePr>
        <p:xfrm>
          <a:off x="3986185" y="3243580"/>
          <a:ext cx="3897313" cy="7416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8973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29088" y="5157788"/>
            <a:ext cx="56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value of </a:t>
            </a:r>
            <a:r>
              <a:rPr lang="en-US" dirty="0" err="1" smtClean="0"/>
              <a:t>our_stack.isEmpty</a:t>
            </a:r>
            <a:r>
              <a:rPr lang="en-US" dirty="0" smtClean="0"/>
              <a:t>() and </a:t>
            </a:r>
            <a:r>
              <a:rPr lang="en-US" dirty="0" err="1" smtClean="0"/>
              <a:t>our_stack.size</a:t>
            </a:r>
            <a:r>
              <a:rPr lang="en-US" dirty="0" smtClean="0"/>
              <a:t>()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a Stack in Python</a:t>
            </a:r>
          </a:p>
        </p:txBody>
      </p:sp>
    </p:spTree>
    <p:extLst>
      <p:ext uri="{BB962C8B-B14F-4D97-AF65-F5344CB8AC3E}">
        <p14:creationId xmlns:p14="http://schemas.microsoft.com/office/powerpoint/2010/main" val="156209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106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Stacks in Python</vt:lpstr>
      <vt:lpstr>What is a Stack?  - FILO</vt:lpstr>
      <vt:lpstr>Operations</vt:lpstr>
      <vt:lpstr>Visualizing the Process</vt:lpstr>
      <vt:lpstr>Visualizing the Process</vt:lpstr>
      <vt:lpstr>Visualizing the Process</vt:lpstr>
      <vt:lpstr>Visualizing the Process</vt:lpstr>
      <vt:lpstr>Visualizing the Process</vt:lpstr>
      <vt:lpstr>Implementing a Stack in Python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in Python</dc:title>
  <dc:creator>Patnam, Nathan V</dc:creator>
  <cp:lastModifiedBy>Patnam, Nathan V</cp:lastModifiedBy>
  <cp:revision>6</cp:revision>
  <dcterms:created xsi:type="dcterms:W3CDTF">2018-02-11T18:14:56Z</dcterms:created>
  <dcterms:modified xsi:type="dcterms:W3CDTF">2018-02-11T20:50:40Z</dcterms:modified>
</cp:coreProperties>
</file>