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61" r:id="rId4"/>
    <p:sldId id="263" r:id="rId5"/>
    <p:sldId id="274" r:id="rId6"/>
    <p:sldId id="271" r:id="rId7"/>
    <p:sldId id="272" r:id="rId8"/>
    <p:sldId id="273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211A4-5F61-494C-B8F5-E360A67BB2E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CEC19-29B0-CA4E-AC56-3E7358465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EC19-29B0-CA4E-AC56-3E7358465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5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43F143E-A6F8-E348-B6C8-593F4246A9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30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6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272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1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91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8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96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440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52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0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70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8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43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72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2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4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3F143E-A6F8-E348-B6C8-593F4246A9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8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C8BABCA7-C1E0-41BA-A822-5F61251AA6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4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E5D6EB5-6FDB-477A-98F5-7409CD53754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5BB75167-5757-4E5F-869B-5A350BF43A8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8338DAE-FFCB-472B-A9EE-77E42FDBD3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52B2E0A0-4D94-4C05-97C1-32B5D88A2E8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A91E75C9-3350-4F0B-993E-89D3DBD76CC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889FB2CC-C7A1-4A53-A088-636FB487FE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dirty="0"/>
              <a:t>Queues in Python</a:t>
            </a:r>
          </a:p>
        </p:txBody>
      </p:sp>
    </p:spTree>
    <p:extLst>
      <p:ext uri="{BB962C8B-B14F-4D97-AF65-F5344CB8AC3E}">
        <p14:creationId xmlns:p14="http://schemas.microsoft.com/office/powerpoint/2010/main" val="14299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7E61F402-3445-458A-9A2B-D28FD28839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A673C096-95AE-4644-B76C-1DF1B667DC4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77A91835-418B-4867-87D7-1376A57F3F7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5B511A1-E0EC-49FE-8068-9DA29CD00E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4A61BC5F-ADA4-4DBA-9C6B-E17E0B82EC5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CE6F7D2-ACED-47D2-BEFD-FB26F75374A1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BE880E9-2B86-4CDB-B5B7-308745CDD19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1949553"/>
            <a:ext cx="5469466" cy="2958891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What is a Queue?</a:t>
            </a:r>
            <a:br>
              <a:rPr lang="en-US" sz="20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0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- FIFO</a:t>
            </a:r>
          </a:p>
        </p:txBody>
      </p:sp>
    </p:spTree>
    <p:extLst>
      <p:ext uri="{BB962C8B-B14F-4D97-AF65-F5344CB8AC3E}">
        <p14:creationId xmlns:p14="http://schemas.microsoft.com/office/powerpoint/2010/main" val="33971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Methods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265" y="961811"/>
            <a:ext cx="0" cy="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2579"/>
              </p:ext>
            </p:extLst>
          </p:nvPr>
        </p:nvGraphicFramePr>
        <p:xfrm>
          <a:off x="3392434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Complexity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is_empty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enqueue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dequeue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O(1)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size_of</a:t>
                      </a:r>
                      <a:r>
                        <a:rPr lang="en-US" baseline="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O(1)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0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Visualizing the Process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265" y="961811"/>
            <a:ext cx="0" cy="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34582" y="3243580"/>
            <a:ext cx="37147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main():</a:t>
            </a:r>
          </a:p>
          <a:p>
            <a:r>
              <a:rPr lang="en-US" dirty="0" smtClean="0"/>
              <a:t>	</a:t>
            </a:r>
            <a:r>
              <a:rPr lang="en-US" sz="2000" b="1" dirty="0" err="1" smtClean="0"/>
              <a:t>our_queue</a:t>
            </a:r>
            <a:r>
              <a:rPr lang="en-US" sz="2000" b="1" dirty="0" smtClean="0"/>
              <a:t> = Queue()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29088" y="5157788"/>
            <a:ext cx="56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value of </a:t>
            </a:r>
            <a:r>
              <a:rPr lang="en-US" dirty="0" err="1" smtClean="0"/>
              <a:t>our_queue.is_empty</a:t>
            </a:r>
            <a:r>
              <a:rPr lang="en-US" dirty="0" smtClean="0"/>
              <a:t>() </a:t>
            </a:r>
            <a:r>
              <a:rPr lang="en-US" dirty="0" smtClean="0"/>
              <a:t>and </a:t>
            </a:r>
            <a:r>
              <a:rPr lang="en-US" dirty="0" err="1" smtClean="0"/>
              <a:t>our_queue.size_of</a:t>
            </a:r>
            <a:r>
              <a:rPr lang="en-US" dirty="0" smtClean="0"/>
              <a:t>() </a:t>
            </a:r>
            <a:r>
              <a:rPr lang="en-US" dirty="0" smtClean="0"/>
              <a:t>?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11894"/>
              </p:ext>
            </p:extLst>
          </p:nvPr>
        </p:nvGraphicFramePr>
        <p:xfrm>
          <a:off x="4678495" y="3243580"/>
          <a:ext cx="1008430" cy="370840"/>
        </p:xfrm>
        <a:graphic>
          <a:graphicData uri="http://schemas.openxmlformats.org/drawingml/2006/table">
            <a:tbl>
              <a:tblPr bandCol="1">
                <a:tableStyleId>{793D81CF-94F2-401A-BA57-92F5A7B2D0C5}</a:tableStyleId>
              </a:tblPr>
              <a:tblGrid>
                <a:gridCol w="100843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1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Visualizing the Process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265" y="961811"/>
            <a:ext cx="0" cy="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34582" y="3243580"/>
            <a:ext cx="3714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main():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our_queue</a:t>
            </a:r>
            <a:r>
              <a:rPr lang="en-US" dirty="0" smtClean="0"/>
              <a:t> = Queue()</a:t>
            </a:r>
          </a:p>
          <a:p>
            <a:r>
              <a:rPr lang="en-US" dirty="0"/>
              <a:t>	</a:t>
            </a:r>
            <a:r>
              <a:rPr lang="en-US" sz="2000" b="1" dirty="0" err="1" smtClean="0"/>
              <a:t>our_queue.enqueue</a:t>
            </a:r>
            <a:r>
              <a:rPr lang="en-US" sz="2000" b="1" dirty="0" smtClean="0"/>
              <a:t>(3)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29088" y="5157788"/>
            <a:ext cx="56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value of </a:t>
            </a:r>
            <a:r>
              <a:rPr lang="en-US" dirty="0" err="1" smtClean="0"/>
              <a:t>our_queue.is_empty</a:t>
            </a:r>
            <a:r>
              <a:rPr lang="en-US" dirty="0" smtClean="0"/>
              <a:t>() </a:t>
            </a:r>
            <a:r>
              <a:rPr lang="en-US" dirty="0" smtClean="0"/>
              <a:t>and </a:t>
            </a:r>
            <a:r>
              <a:rPr lang="en-US" dirty="0" err="1" smtClean="0"/>
              <a:t>our_queue.size_of</a:t>
            </a:r>
            <a:r>
              <a:rPr lang="en-US" dirty="0" smtClean="0"/>
              <a:t>() </a:t>
            </a:r>
            <a:r>
              <a:rPr lang="en-US" dirty="0" smtClean="0"/>
              <a:t>?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17184"/>
              </p:ext>
            </p:extLst>
          </p:nvPr>
        </p:nvGraphicFramePr>
        <p:xfrm>
          <a:off x="4726622" y="3243580"/>
          <a:ext cx="1008430" cy="370840"/>
        </p:xfrm>
        <a:graphic>
          <a:graphicData uri="http://schemas.openxmlformats.org/drawingml/2006/table">
            <a:tbl>
              <a:tblPr bandCol="1">
                <a:tableStyleId>{793D81CF-94F2-401A-BA57-92F5A7B2D0C5}</a:tableStyleId>
              </a:tblPr>
              <a:tblGrid>
                <a:gridCol w="1008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1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Visualizing the Process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265" y="961811"/>
            <a:ext cx="0" cy="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34582" y="3243580"/>
            <a:ext cx="37147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main():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our_queue</a:t>
            </a:r>
            <a:r>
              <a:rPr lang="en-US" dirty="0" smtClean="0"/>
              <a:t> = Queue()</a:t>
            </a:r>
          </a:p>
          <a:p>
            <a:r>
              <a:rPr lang="en-US" dirty="0" smtClean="0"/>
              <a:t>	</a:t>
            </a:r>
            <a:r>
              <a:rPr lang="en-US" dirty="0" err="1"/>
              <a:t>our_queue.enqueue</a:t>
            </a:r>
            <a:r>
              <a:rPr lang="en-US" dirty="0"/>
              <a:t>(3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000" b="1" dirty="0" err="1" smtClean="0"/>
              <a:t>our_queue.enqueue</a:t>
            </a:r>
            <a:r>
              <a:rPr lang="en-US" sz="2000" b="1" dirty="0" smtClean="0"/>
              <a:t>(5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29088" y="5157788"/>
            <a:ext cx="56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value of </a:t>
            </a:r>
            <a:r>
              <a:rPr lang="en-US" dirty="0" err="1" smtClean="0"/>
              <a:t>our_queue.peek</a:t>
            </a:r>
            <a:r>
              <a:rPr lang="en-US" dirty="0" smtClean="0"/>
              <a:t>() ?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92830"/>
              </p:ext>
            </p:extLst>
          </p:nvPr>
        </p:nvGraphicFramePr>
        <p:xfrm>
          <a:off x="5524717" y="3243580"/>
          <a:ext cx="1008430" cy="370840"/>
        </p:xfrm>
        <a:graphic>
          <a:graphicData uri="http://schemas.openxmlformats.org/drawingml/2006/table">
            <a:tbl>
              <a:tblPr bandCol="1">
                <a:tableStyleId>{793D81CF-94F2-401A-BA57-92F5A7B2D0C5}</a:tableStyleId>
              </a:tblPr>
              <a:tblGrid>
                <a:gridCol w="1008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48198"/>
              </p:ext>
            </p:extLst>
          </p:nvPr>
        </p:nvGraphicFramePr>
        <p:xfrm>
          <a:off x="3776127" y="3243580"/>
          <a:ext cx="1008430" cy="370840"/>
        </p:xfrm>
        <a:graphic>
          <a:graphicData uri="http://schemas.openxmlformats.org/drawingml/2006/table">
            <a:tbl>
              <a:tblPr bandCol="1">
                <a:tableStyleId>{793D81CF-94F2-401A-BA57-92F5A7B2D0C5}</a:tableStyleId>
              </a:tblPr>
              <a:tblGrid>
                <a:gridCol w="1008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848726" y="3429000"/>
            <a:ext cx="529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3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Visualizing the Process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265" y="961811"/>
            <a:ext cx="0" cy="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34582" y="3243580"/>
            <a:ext cx="37147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main():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our_queue</a:t>
            </a:r>
            <a:r>
              <a:rPr lang="en-US" dirty="0" smtClean="0"/>
              <a:t> = Queue()</a:t>
            </a:r>
          </a:p>
          <a:p>
            <a:r>
              <a:rPr lang="en-US" dirty="0"/>
              <a:t>	</a:t>
            </a:r>
            <a:r>
              <a:rPr lang="en-US" dirty="0" err="1"/>
              <a:t>our_queue.enqueue</a:t>
            </a:r>
            <a:r>
              <a:rPr lang="en-US" dirty="0"/>
              <a:t>(3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our_queue.enqueue</a:t>
            </a:r>
            <a:r>
              <a:rPr lang="en-US" dirty="0" smtClean="0"/>
              <a:t>(5)</a:t>
            </a:r>
          </a:p>
          <a:p>
            <a:r>
              <a:rPr lang="en-US" b="1" dirty="0"/>
              <a:t>	</a:t>
            </a:r>
            <a:r>
              <a:rPr lang="en-US" sz="2000" b="1" dirty="0" err="1" smtClean="0"/>
              <a:t>our_queue.enqueue</a:t>
            </a:r>
            <a:r>
              <a:rPr lang="en-US" sz="2000" b="1" dirty="0" smtClean="0"/>
              <a:t>(8)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29088" y="5157788"/>
            <a:ext cx="56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value of </a:t>
            </a:r>
            <a:r>
              <a:rPr lang="en-US" dirty="0" err="1" smtClean="0"/>
              <a:t>our_queue.is_empty</a:t>
            </a:r>
            <a:r>
              <a:rPr lang="en-US" dirty="0" smtClean="0"/>
              <a:t>() </a:t>
            </a:r>
            <a:r>
              <a:rPr lang="en-US" dirty="0" smtClean="0"/>
              <a:t>and </a:t>
            </a:r>
            <a:r>
              <a:rPr lang="en-US" dirty="0" err="1" smtClean="0"/>
              <a:t>our_queue.size_of</a:t>
            </a:r>
            <a:r>
              <a:rPr lang="en-US" dirty="0" smtClean="0"/>
              <a:t>() </a:t>
            </a:r>
            <a:r>
              <a:rPr lang="en-US" dirty="0" smtClean="0"/>
              <a:t>?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78939"/>
              </p:ext>
            </p:extLst>
          </p:nvPr>
        </p:nvGraphicFramePr>
        <p:xfrm>
          <a:off x="5228034" y="3248660"/>
          <a:ext cx="750611" cy="365760"/>
        </p:xfrm>
        <a:graphic>
          <a:graphicData uri="http://schemas.openxmlformats.org/drawingml/2006/table">
            <a:tbl>
              <a:tblPr bandCol="1">
                <a:tableStyleId>{793D81CF-94F2-401A-BA57-92F5A7B2D0C5}</a:tableStyleId>
              </a:tblPr>
              <a:tblGrid>
                <a:gridCol w="750611"/>
              </a:tblGrid>
              <a:tr h="3418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68432"/>
              </p:ext>
            </p:extLst>
          </p:nvPr>
        </p:nvGraphicFramePr>
        <p:xfrm>
          <a:off x="3624873" y="3243580"/>
          <a:ext cx="766653" cy="370840"/>
        </p:xfrm>
        <a:graphic>
          <a:graphicData uri="http://schemas.openxmlformats.org/drawingml/2006/table">
            <a:tbl>
              <a:tblPr bandCol="1">
                <a:tableStyleId>{793D81CF-94F2-401A-BA57-92F5A7B2D0C5}</a:tableStyleId>
              </a:tblPr>
              <a:tblGrid>
                <a:gridCol w="7666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523874" y="3429000"/>
            <a:ext cx="47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85869"/>
              </p:ext>
            </p:extLst>
          </p:nvPr>
        </p:nvGraphicFramePr>
        <p:xfrm>
          <a:off x="6641936" y="3219517"/>
          <a:ext cx="750611" cy="370840"/>
        </p:xfrm>
        <a:graphic>
          <a:graphicData uri="http://schemas.openxmlformats.org/drawingml/2006/table">
            <a:tbl>
              <a:tblPr bandCol="1">
                <a:tableStyleId>{793D81CF-94F2-401A-BA57-92F5A7B2D0C5}</a:tableStyleId>
              </a:tblPr>
              <a:tblGrid>
                <a:gridCol w="7506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6049663" y="3416969"/>
            <a:ext cx="47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Visualizing the Process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265" y="961811"/>
            <a:ext cx="0" cy="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34582" y="3243580"/>
            <a:ext cx="37147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main():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our_queue</a:t>
            </a:r>
            <a:r>
              <a:rPr lang="en-US" dirty="0" smtClean="0"/>
              <a:t> = Queue()</a:t>
            </a:r>
          </a:p>
          <a:p>
            <a:r>
              <a:rPr lang="en-US" dirty="0"/>
              <a:t>	</a:t>
            </a:r>
            <a:r>
              <a:rPr lang="en-US" dirty="0" err="1"/>
              <a:t>our_queue.enqueue</a:t>
            </a:r>
            <a:r>
              <a:rPr lang="en-US" dirty="0"/>
              <a:t>(3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our_queue.enqueue</a:t>
            </a:r>
            <a:r>
              <a:rPr lang="en-US" dirty="0" smtClean="0"/>
              <a:t>(5)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our_queue.enqueue</a:t>
            </a:r>
            <a:r>
              <a:rPr lang="en-US" dirty="0" smtClean="0"/>
              <a:t>(8)</a:t>
            </a:r>
          </a:p>
          <a:p>
            <a:r>
              <a:rPr lang="en-US" dirty="0"/>
              <a:t>	</a:t>
            </a:r>
            <a:r>
              <a:rPr lang="en-US" sz="2000" b="1" dirty="0" err="1" smtClean="0"/>
              <a:t>our_queue.dequeue</a:t>
            </a:r>
            <a:r>
              <a:rPr lang="en-US" sz="2000" b="1" dirty="0" smtClean="0"/>
              <a:t>()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29088" y="5157788"/>
            <a:ext cx="56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value of </a:t>
            </a:r>
            <a:r>
              <a:rPr lang="en-US" dirty="0" err="1" smtClean="0"/>
              <a:t>our</a:t>
            </a:r>
            <a:r>
              <a:rPr lang="en-US" dirty="0" err="1" smtClean="0"/>
              <a:t>_queue.dequeue</a:t>
            </a:r>
            <a:r>
              <a:rPr lang="en-US" dirty="0" smtClean="0"/>
              <a:t>() ?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6626"/>
              </p:ext>
            </p:extLst>
          </p:nvPr>
        </p:nvGraphicFramePr>
        <p:xfrm>
          <a:off x="4381251" y="3243580"/>
          <a:ext cx="750611" cy="365760"/>
        </p:xfrm>
        <a:graphic>
          <a:graphicData uri="http://schemas.openxmlformats.org/drawingml/2006/table">
            <a:tbl>
              <a:tblPr bandCol="1">
                <a:tableStyleId>{793D81CF-94F2-401A-BA57-92F5A7B2D0C5}</a:tableStyleId>
              </a:tblPr>
              <a:tblGrid>
                <a:gridCol w="750611"/>
              </a:tblGrid>
              <a:tr h="3418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05684"/>
              </p:ext>
            </p:extLst>
          </p:nvPr>
        </p:nvGraphicFramePr>
        <p:xfrm>
          <a:off x="5795153" y="3214437"/>
          <a:ext cx="750611" cy="370840"/>
        </p:xfrm>
        <a:graphic>
          <a:graphicData uri="http://schemas.openxmlformats.org/drawingml/2006/table">
            <a:tbl>
              <a:tblPr bandCol="1">
                <a:tableStyleId>{793D81CF-94F2-401A-BA57-92F5A7B2D0C5}</a:tableStyleId>
              </a:tblPr>
              <a:tblGrid>
                <a:gridCol w="7506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202880" y="3411889"/>
            <a:ext cx="47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6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575D7A7-3C36-4508-9BC6-70A93BD3C43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BC964A0D-06B7-4C16-AC9F-20ADDA8059EB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5703F5C-55DF-45CD-BC3F-3BE8F10339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A8C7134F-70F9-4826-A97E-9B39AEA08F5B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39351E73-B6DD-4B56-8EE9-C16B5711C46D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E446D0E-6531-40B7-A182-FB860243977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C8BABCA7-C1E0-41BA-A822-5F61251AA6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E5D6EB5-6FDB-477A-98F5-7409CD53754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5BB75167-5757-4E5F-869B-5A350BF43A8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C8338DAE-FFCB-472B-A9EE-77E42FDBD3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52B2E0A0-4D94-4C05-97C1-32B5D88A2E8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A91E75C9-3350-4F0B-993E-89D3DBD76CC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89FB2CC-C7A1-4A53-A088-636FB487FE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Implementing a </a:t>
            </a:r>
            <a:r>
              <a:rPr lang="en-US" sz="5000" dirty="0" smtClean="0"/>
              <a:t>Queue in Python using Nodes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867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179</TotalTime>
  <Words>127</Words>
  <Application>Microsoft Macintosh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Garamond</vt:lpstr>
      <vt:lpstr>Arial</vt:lpstr>
      <vt:lpstr>Organic</vt:lpstr>
      <vt:lpstr>Queues in Python</vt:lpstr>
      <vt:lpstr>What is a Queue?  - FIFO</vt:lpstr>
      <vt:lpstr>Methods</vt:lpstr>
      <vt:lpstr>Visualizing the Process</vt:lpstr>
      <vt:lpstr>Visualizing the Process</vt:lpstr>
      <vt:lpstr>Visualizing the Process</vt:lpstr>
      <vt:lpstr>Visualizing the Process</vt:lpstr>
      <vt:lpstr>Visualizing the Process</vt:lpstr>
      <vt:lpstr>Implementing a Queue in Python using Nodes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in Python</dc:title>
  <dc:creator>Patnam, Nathan V</dc:creator>
  <cp:lastModifiedBy>Patnam, Nathan V</cp:lastModifiedBy>
  <cp:revision>23</cp:revision>
  <dcterms:created xsi:type="dcterms:W3CDTF">2018-02-11T18:14:56Z</dcterms:created>
  <dcterms:modified xsi:type="dcterms:W3CDTF">2018-02-13T04:21:00Z</dcterms:modified>
</cp:coreProperties>
</file>