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BBlbwIpnJg53Ku+5Wj/I51DLd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60" d="100"/>
          <a:sy n="160" d="100"/>
        </p:scale>
        <p:origin x="7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3ae33cf8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323ae33cf8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3845fb1ce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323845fb1c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3845fb1ce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323845fb1c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3845fb1ce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323845fb1c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a6a2b22c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32a6a2b22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8c0a24be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8c0a24be7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328c0a24be7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8c0a24be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8c0a24be7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328c0a24be7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8c0a24be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28c0a24be7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328c0a24be7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3ae33cf8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323ae33cf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3a6bcad93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3a6bcad93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323a6bcad93_1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457200" y="1808225"/>
            <a:ext cx="8094242" cy="1400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  <a:defRPr sz="3600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457200" y="3487980"/>
            <a:ext cx="8229600" cy="76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  <a:defRPr sz="2800" b="0" i="0">
                <a:solidFill>
                  <a:srgbClr val="00B0F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p18" descr="E:\websites\free-power-point-templates\2012\logo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>
            <a:spLocks noGrp="1"/>
          </p:cNvSpPr>
          <p:nvPr>
            <p:ph type="title"/>
          </p:nvPr>
        </p:nvSpPr>
        <p:spPr>
          <a:xfrm>
            <a:off x="440730" y="400254"/>
            <a:ext cx="8246070" cy="76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  <a:defRPr sz="3600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body" idx="1"/>
          </p:nvPr>
        </p:nvSpPr>
        <p:spPr>
          <a:xfrm>
            <a:off x="448965" y="1502816"/>
            <a:ext cx="8246070" cy="326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454903" y="369927"/>
            <a:ext cx="6252670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454904" y="1191095"/>
            <a:ext cx="6252670" cy="3576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536879" y="328707"/>
            <a:ext cx="8076896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  <a:defRPr sz="3600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2"/>
          </p:nvPr>
        </p:nvSpPr>
        <p:spPr>
          <a:xfrm>
            <a:off x="536879" y="2127917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3"/>
          </p:nvPr>
        </p:nvSpPr>
        <p:spPr>
          <a:xfrm>
            <a:off x="4572000" y="1655520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4"/>
          </p:nvPr>
        </p:nvSpPr>
        <p:spPr>
          <a:xfrm>
            <a:off x="4572000" y="2127917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6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/u-s-chronic-disease-indicator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jlrichey/project_1/tree/main" TargetMode="External"/><Relationship Id="rId4" Type="http://schemas.openxmlformats.org/officeDocument/2006/relationships/hyperlink" Target="https://seaborn.pydata.org/tutorial/introduction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iBTtXxsjFbL-b_-pdqpNINg_UNV6DRam/vie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457200" y="1808225"/>
            <a:ext cx="8094242" cy="1400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US"/>
              <a:t>US Chronic Diseases</a:t>
            </a:r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457200" y="3487980"/>
            <a:ext cx="8229600" cy="76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None/>
            </a:pPr>
            <a:r>
              <a:rPr lang="en-US"/>
              <a:t>Nathan Savage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None/>
            </a:pPr>
            <a:r>
              <a:rPr lang="en-US"/>
              <a:t>Frenci De La Cruz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None/>
            </a:pPr>
            <a:r>
              <a:rPr lang="en-US"/>
              <a:t>Marah Alsharaiha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3ae33cf89_0_4"/>
          <p:cNvSpPr txBox="1">
            <a:spLocks noGrp="1"/>
          </p:cNvSpPr>
          <p:nvPr>
            <p:ph type="ctrTitle"/>
          </p:nvPr>
        </p:nvSpPr>
        <p:spPr>
          <a:xfrm>
            <a:off x="-64500" y="3608975"/>
            <a:ext cx="8094300" cy="1400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Heat Map Visualization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3845fb1ce_0_9"/>
          <p:cNvSpPr txBox="1">
            <a:spLocks noGrp="1"/>
          </p:cNvSpPr>
          <p:nvPr>
            <p:ph type="title"/>
          </p:nvPr>
        </p:nvSpPr>
        <p:spPr>
          <a:xfrm>
            <a:off x="536879" y="328707"/>
            <a:ext cx="8076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Heatmap</a:t>
            </a:r>
            <a:endParaRPr/>
          </a:p>
        </p:txBody>
      </p:sp>
      <p:sp>
        <p:nvSpPr>
          <p:cNvPr id="159" name="Google Shape;159;g323845fb1ce_0_9"/>
          <p:cNvSpPr txBox="1">
            <a:spLocks noGrp="1"/>
          </p:cNvSpPr>
          <p:nvPr>
            <p:ph type="body" idx="1"/>
          </p:nvPr>
        </p:nvSpPr>
        <p:spPr>
          <a:xfrm>
            <a:off x="536879" y="1655520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Live Demo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3845fb1ce_0_4"/>
          <p:cNvSpPr txBox="1">
            <a:spLocks noGrp="1"/>
          </p:cNvSpPr>
          <p:nvPr>
            <p:ph type="title"/>
          </p:nvPr>
        </p:nvSpPr>
        <p:spPr>
          <a:xfrm>
            <a:off x="454903" y="369927"/>
            <a:ext cx="6252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Sources:</a:t>
            </a:r>
            <a:endParaRPr/>
          </a:p>
        </p:txBody>
      </p:sp>
      <p:sp>
        <p:nvSpPr>
          <p:cNvPr id="165" name="Google Shape;165;g323845fb1ce_0_4"/>
          <p:cNvSpPr txBox="1">
            <a:spLocks noGrp="1"/>
          </p:cNvSpPr>
          <p:nvPr>
            <p:ph type="body" idx="1"/>
          </p:nvPr>
        </p:nvSpPr>
        <p:spPr>
          <a:xfrm>
            <a:off x="420825" y="1133423"/>
            <a:ext cx="6252600" cy="2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CDC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Seaborn Doc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Seaborn Example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3845fb1ce_0_14"/>
          <p:cNvSpPr txBox="1">
            <a:spLocks noGrp="1"/>
          </p:cNvSpPr>
          <p:nvPr>
            <p:ph type="title"/>
          </p:nvPr>
        </p:nvSpPr>
        <p:spPr>
          <a:xfrm>
            <a:off x="536879" y="328707"/>
            <a:ext cx="8076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Conclusion</a:t>
            </a:r>
            <a:endParaRPr/>
          </a:p>
        </p:txBody>
      </p:sp>
      <p:sp>
        <p:nvSpPr>
          <p:cNvPr id="171" name="Google Shape;171;g323845fb1ce_0_14"/>
          <p:cNvSpPr txBox="1">
            <a:spLocks noGrp="1"/>
          </p:cNvSpPr>
          <p:nvPr>
            <p:ph type="body" idx="1"/>
          </p:nvPr>
        </p:nvSpPr>
        <p:spPr>
          <a:xfrm>
            <a:off x="536879" y="1655520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Question?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454903" y="369927"/>
            <a:ext cx="6252670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Table of contents:</a:t>
            </a:r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"/>
          </p:nvPr>
        </p:nvSpPr>
        <p:spPr>
          <a:xfrm>
            <a:off x="454904" y="1191095"/>
            <a:ext cx="6252670" cy="3576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Which states were these indicators/surveys collected from?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are patients most common concerns?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Heat map visualization based on state and topic.</a:t>
            </a:r>
            <a:endParaRPr/>
          </a:p>
          <a:p>
            <a:pPr marL="34290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a6a2b22c1_0_0"/>
          <p:cNvSpPr txBox="1">
            <a:spLocks noGrp="1"/>
          </p:cNvSpPr>
          <p:nvPr>
            <p:ph type="ctrTitle"/>
          </p:nvPr>
        </p:nvSpPr>
        <p:spPr>
          <a:xfrm>
            <a:off x="-64500" y="3608975"/>
            <a:ext cx="8094300" cy="1400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Where have these surveys been collected or conducted?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8c0a24be7_0_7"/>
          <p:cNvSpPr txBox="1"/>
          <p:nvPr/>
        </p:nvSpPr>
        <p:spPr>
          <a:xfrm>
            <a:off x="394400" y="290225"/>
            <a:ext cx="80865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Mentioned chronic diseases in the USA with the territories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g328c0a24be7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50" y="140672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8c0a24be7_0_14"/>
          <p:cNvSpPr txBox="1"/>
          <p:nvPr/>
        </p:nvSpPr>
        <p:spPr>
          <a:xfrm>
            <a:off x="217275" y="0"/>
            <a:ext cx="83046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Mentioned chronic diseases topics in the USA without the territories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pic>
        <p:nvPicPr>
          <p:cNvPr id="122" name="Google Shape;122;g328c0a24be7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8175"/>
            <a:ext cx="8592476" cy="36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8c0a24be7_0_21"/>
          <p:cNvSpPr txBox="1"/>
          <p:nvPr/>
        </p:nvSpPr>
        <p:spPr>
          <a:xfrm>
            <a:off x="169575" y="235725"/>
            <a:ext cx="87132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Demonstration map: Surveys by location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g328c0a24be7_0_21" title="Map recording 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4925" y="1332550"/>
            <a:ext cx="5296025" cy="381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3ae33cf89_0_0"/>
          <p:cNvSpPr txBox="1">
            <a:spLocks noGrp="1"/>
          </p:cNvSpPr>
          <p:nvPr>
            <p:ph type="ctrTitle"/>
          </p:nvPr>
        </p:nvSpPr>
        <p:spPr>
          <a:xfrm>
            <a:off x="-64500" y="3608975"/>
            <a:ext cx="8094300" cy="1400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What are patients most common concern?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title"/>
          </p:nvPr>
        </p:nvSpPr>
        <p:spPr>
          <a:xfrm>
            <a:off x="536879" y="328707"/>
            <a:ext cx="8076896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What are patients most common concern?</a:t>
            </a:r>
            <a:endParaRPr/>
          </a:p>
        </p:txBody>
      </p:sp>
      <p:pic>
        <p:nvPicPr>
          <p:cNvPr id="140" name="Google Shape;14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200" y="1389077"/>
            <a:ext cx="5864448" cy="336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3a6bcad93_1_2"/>
          <p:cNvSpPr txBox="1">
            <a:spLocks noGrp="1"/>
          </p:cNvSpPr>
          <p:nvPr>
            <p:ph type="title"/>
          </p:nvPr>
        </p:nvSpPr>
        <p:spPr>
          <a:xfrm>
            <a:off x="536879" y="328707"/>
            <a:ext cx="80769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Male Vs Female</a:t>
            </a:r>
            <a:endParaRPr/>
          </a:p>
        </p:txBody>
      </p:sp>
      <p:pic>
        <p:nvPicPr>
          <p:cNvPr id="147" name="Google Shape;147;g323a6bcad93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3636"/>
            <a:ext cx="4389299" cy="2837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323a6bcad93_1_2"/>
          <p:cNvPicPr preferRelativeResize="0"/>
          <p:nvPr/>
        </p:nvPicPr>
        <p:blipFill rotWithShape="1">
          <a:blip r:embed="rId4">
            <a:alphaModFix/>
          </a:blip>
          <a:srcRect b="1931"/>
          <a:stretch/>
        </p:blipFill>
        <p:spPr>
          <a:xfrm>
            <a:off x="4572000" y="1682725"/>
            <a:ext cx="4486523" cy="27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Macintosh PowerPoint</Application>
  <PresentationFormat>On-screen Show (16:9)</PresentationFormat>
  <Paragraphs>28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US Chronic Diseases</vt:lpstr>
      <vt:lpstr>Table of contents:</vt:lpstr>
      <vt:lpstr>Where have these surveys been collected or conducted?</vt:lpstr>
      <vt:lpstr>PowerPoint Presentation</vt:lpstr>
      <vt:lpstr>PowerPoint Presentation</vt:lpstr>
      <vt:lpstr>PowerPoint Presentation</vt:lpstr>
      <vt:lpstr>What are patients most common concern?</vt:lpstr>
      <vt:lpstr>What are patients most common concern?</vt:lpstr>
      <vt:lpstr>Male Vs Female</vt:lpstr>
      <vt:lpstr>Heat Map Visualization </vt:lpstr>
      <vt:lpstr>Heatmap</vt:lpstr>
      <vt:lpstr>Sources: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Nathan Savage</cp:lastModifiedBy>
  <cp:revision>1</cp:revision>
  <dcterms:created xsi:type="dcterms:W3CDTF">2017-08-01T15:40:51Z</dcterms:created>
  <dcterms:modified xsi:type="dcterms:W3CDTF">2025-01-09T01:24:24Z</dcterms:modified>
</cp:coreProperties>
</file>