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393D-87C5-7D7B-2221-80740535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EAA19-6C55-F846-6105-BFACC1F8B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FF70-8ACB-BE95-A877-C6681F59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5AD1-E78B-6F38-5AC0-55A2BE94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AB44-4502-CAB2-A85F-D860E9C8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EAC-56A6-9456-A46F-3D427766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D8E45-1471-DFC1-47A3-A6C9EEA6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6966-CB28-21E3-D032-7B380D8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4B29-06F4-3459-045A-24D7A54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3E7F-869B-7E34-3106-29F00CB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D2F4-15A0-CA94-B39B-AEDFBFCBE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AB61-C157-6FA3-5A3C-BDEB5EBA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1DB8-B8C9-FF31-52F3-17AB49D1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C4491-AE10-73E1-9393-3DBA1408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A3F9-B7A5-7559-B4E2-F85963FF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9130-0712-25BD-E8AE-26CB8B17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AE35-ACEA-0A1F-C482-59DB16F6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5EA9-71C9-608B-8F31-786F320B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5B69-F262-3398-E213-FADB7D61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E24-E505-9295-2DB2-BEECF246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498C-8B91-9BD8-5468-F75E51BC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0A5C-3DA5-CB9D-560C-C4A37855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FB5C-1D06-6674-4D9F-F41C0CCC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D1AD-1880-8DE1-D561-A0FBBC82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FA02-7951-5D44-838B-238780C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7332-5D16-77B8-6038-1E7963BA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A16F-1081-E4DC-15FA-4BAE0FAF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C71E9-65EC-88BD-5B0A-8E92AC13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B3D8-4C8B-4951-2F05-E6C40DD4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3DEB-E348-11AC-E6DA-2595354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CD41-05B4-A73A-5C8E-0205EA45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1306-282B-4F7B-1F66-56048528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9E94C-4C0F-859D-28BB-837ED87D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B6303-B486-C2E7-979E-1F476A97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1BA5D-7B85-8465-3650-366327E26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2E31-5C56-AF9E-F932-16F1DE27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739A9-F481-CD6E-6425-07DB41B3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18EB4-190F-258E-BEAB-8E06548B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4A0B-E4B9-7607-BC00-285160E0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6254-D409-9C1E-F71F-1ADBBFB2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12912-0852-A839-627C-C9BFA37E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C1D0D-745D-063B-4748-0E582D9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1534-2327-B596-FCA0-13F0450A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4FFA2-9EB2-1A72-D910-AF661775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F1CDD-B4C5-25B5-FDD6-A6F8DDE7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852E0-66E9-0A39-0104-07A28639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898E-CE05-6DCA-39BA-E1603F53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6D7F-76C8-5881-FF24-AFA2606F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183-686B-F14E-C161-FD3B166D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8DF8-012A-DE0B-1B03-D90F6A0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C93E-B756-DBC7-EAA7-37AE687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FC71-3D42-3186-A9B6-3980587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8C84-D598-9431-DBEF-3ACD827A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51AC-6F82-CA46-4201-B21C887A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5263B-19ED-FDAC-CE91-92B2C85C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E9B8-7B0C-5D4F-E534-3466889D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E78FA-257A-E17E-6D09-AE81FA98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3B59-E6E5-A090-38CD-8778D6C0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B8D71-8031-ACE0-71FD-436F56A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D12E-562A-0DA7-C23A-3FF56A5B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A84E-C6A8-9E7E-9F6B-9BF68E798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C8E56-A930-42A5-A20D-D4D73C3CD6EA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58B4-0917-C7F9-0C0F-A7B6C62A2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8018-3EB0-0B22-BFDB-738A0436D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D4DB6-8961-47D4-9E34-300E26C1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craggy/marvel-vs-dc-imdb-rotten-tomatoes" TargetMode="External"/><Relationship Id="rId7" Type="http://schemas.openxmlformats.org/officeDocument/2006/relationships/hyperlink" Target="https://www.kaggle.com/code/cliomaciel/eda-dc-marvel/notebook" TargetMode="External"/><Relationship Id="rId2" Type="http://schemas.openxmlformats.org/officeDocument/2006/relationships/hyperlink" Target="https://www.kaggle.com/datasets/willianoliveiragibin/marvel-vs-d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mdtoomey/box-office-of-dc-and-marvel-superhero-movies" TargetMode="External"/><Relationship Id="rId5" Type="http://schemas.openxmlformats.org/officeDocument/2006/relationships/hyperlink" Target="https://www.kaggle.com/datasets/davidgdong/marvel-cinematic-universe-box-office-dataset" TargetMode="External"/><Relationship Id="rId4" Type="http://schemas.openxmlformats.org/officeDocument/2006/relationships/hyperlink" Target="https://www.kaggle.com/datasets/darrylljk/marvel-cinematic-universe-films-box-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F9E52-9DDA-3F8E-1B8D-1D152A4B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5D53-05C0-EE71-CC4E-91D65C76C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Marvel vs DC Universe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71C25-0D98-8A54-F5B7-B15558BC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200"/>
              <a:t>Project 1</a:t>
            </a:r>
          </a:p>
          <a:p>
            <a:pPr algn="l"/>
            <a:r>
              <a:rPr lang="en-US" sz="2200"/>
              <a:t>Nate Savage, Frenci De la Cruz, Drew Bollinger, Nikki Alfrey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B4C67-56C5-2486-2280-0747B0730707}"/>
              </a:ext>
            </a:extLst>
          </p:cNvPr>
          <p:cNvSpPr txBox="1"/>
          <p:nvPr/>
        </p:nvSpPr>
        <p:spPr>
          <a:xfrm>
            <a:off x="6449963" y="6631714"/>
            <a:ext cx="5915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Credit: https://www.clarendonhousebooks.com/single-post/why-dc-can-never-hope-to-emulate-marvel-in-the-cinema</a:t>
            </a:r>
          </a:p>
        </p:txBody>
      </p:sp>
    </p:spTree>
    <p:extLst>
      <p:ext uri="{BB962C8B-B14F-4D97-AF65-F5344CB8AC3E}">
        <p14:creationId xmlns:p14="http://schemas.microsoft.com/office/powerpoint/2010/main" val="35015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848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Does budget determine the box office gross worldwide profits? Does franchise have a defining factor in gross worldwide profits?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0BD2-2522-041A-39F0-2056DC9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1628980"/>
            <a:ext cx="10515600" cy="4351338"/>
          </a:xfrm>
        </p:spPr>
        <p:txBody>
          <a:bodyPr/>
          <a:lstStyle/>
          <a:p>
            <a:r>
              <a:rPr lang="en-US" dirty="0"/>
              <a:t>Drew’s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80619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848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Does the year the film was released determine a better or worse Rotten Tomato score? Does franchise affect the Rotten tomato score?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0BD2-2522-041A-39F0-2056DC9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1628980"/>
            <a:ext cx="10515600" cy="4351338"/>
          </a:xfrm>
        </p:spPr>
        <p:txBody>
          <a:bodyPr/>
          <a:lstStyle/>
          <a:p>
            <a:r>
              <a:rPr lang="en-US" dirty="0"/>
              <a:t>Nate’s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0745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848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Does the length of the film(in minutes) affect the Rotten Tomato 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0BD2-2522-041A-39F0-2056DC9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1628980"/>
            <a:ext cx="10515600" cy="4351338"/>
          </a:xfrm>
        </p:spPr>
        <p:txBody>
          <a:bodyPr/>
          <a:lstStyle/>
          <a:p>
            <a:r>
              <a:rPr lang="en-US" dirty="0" err="1"/>
              <a:t>Frenci’s</a:t>
            </a:r>
            <a:r>
              <a:rPr lang="en-US" dirty="0"/>
              <a:t>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4435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848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Does the main character lead (Male or Female) affect the rating or is the budget higher/lower for male/female lead films?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0BD2-2522-041A-39F0-2056DC9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1628980"/>
            <a:ext cx="10515600" cy="4351338"/>
          </a:xfrm>
        </p:spPr>
        <p:txBody>
          <a:bodyPr/>
          <a:lstStyle/>
          <a:p>
            <a:r>
              <a:rPr lang="en-US" dirty="0"/>
              <a:t>Nikki’s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41241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D975-64C5-2BB2-07DF-BC53FC5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5" y="168480"/>
            <a:ext cx="10515600" cy="1325563"/>
          </a:xfrm>
        </p:spPr>
        <p:txBody>
          <a:bodyPr/>
          <a:lstStyle/>
          <a:p>
            <a:r>
              <a:rPr lang="en-US" dirty="0"/>
              <a:t>Citations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0BD2-2522-041A-39F0-2056DC9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5" y="1628980"/>
            <a:ext cx="10515600" cy="435133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https://www.kaggle.com/datasets/willianoliveiragibin/marvel-vs-dc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https://www.kaggle.com/datasets/jcraggy/marvel-vs-dc-imdb-rotten-tomatoes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https://www.kaggle.com/datasets/darrylljk/marvel-cinematic-universe-films-box-office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https://www.kaggle.com/datasets/davidgdong/marvel-cinematic-universe-box-office-dataset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https://www.kaggle.com/datasets/mdtoomey/box-office-of-dc-and-marvel-superhero-movies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https://www.kaggle.com/code/cliomaciel/eda-dc-marvel/notebook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Marvel vs DC Universe </vt:lpstr>
      <vt:lpstr>Does budget determine the box office gross worldwide profits? Does franchise have a defining factor in gross worldwide profits?</vt:lpstr>
      <vt:lpstr>Does the year the film was released determine a better or worse Rotten Tomato score? Does franchise affect the Rotten tomato score?</vt:lpstr>
      <vt:lpstr>Does the length of the film(in minutes) affect the Rotten Tomato rating?</vt:lpstr>
      <vt:lpstr>Does the main character lead (Male or Female) affect the rating or is the budget higher/lower for male/female lead films?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Alfrey</dc:creator>
  <cp:lastModifiedBy>Nikki Alfrey</cp:lastModifiedBy>
  <cp:revision>1</cp:revision>
  <dcterms:created xsi:type="dcterms:W3CDTF">2024-10-13T17:12:11Z</dcterms:created>
  <dcterms:modified xsi:type="dcterms:W3CDTF">2024-10-13T17:23:18Z</dcterms:modified>
</cp:coreProperties>
</file>