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84826D-19A8-425F-8F9D-545FF4544174}">
  <a:tblStyle styleId="{F884826D-19A8-425F-8F9D-545FF4544174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75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6270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9802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43710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0681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918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1690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5384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07394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51957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798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878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2865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1460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823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3735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98252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115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403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  <p:sldLayoutId id="2147483966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s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28750" y="219150"/>
            <a:ext cx="8825400" cy="717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600"/>
              <a:t>SIMPLE PIANO USING A 555 IC TIMER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412575" y="1282000"/>
            <a:ext cx="2198400" cy="4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6150625" y="3743150"/>
            <a:ext cx="2599500" cy="9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NATHAN COPROS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BHAGAT S MATHIVANAN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YANPENG YUE</a:t>
            </a:r>
          </a:p>
        </p:txBody>
      </p:sp>
      <p:pic>
        <p:nvPicPr>
          <p:cNvPr id="57" name="Shape 57" descr="circuit d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50" y="1233825"/>
            <a:ext cx="7890050" cy="221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Determination of resistances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11425" y="1497575"/>
            <a:ext cx="17700" cy="59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5162225" y="1585675"/>
            <a:ext cx="35940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>
                <a:latin typeface="Times New Roman"/>
                <a:ea typeface="Times New Roman"/>
                <a:cs typeface="Times New Roman"/>
                <a:sym typeface="Times New Roman"/>
              </a:rPr>
              <a:t>With values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fr" sz="1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fr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fr" sz="1800">
                <a:latin typeface="Times New Roman"/>
                <a:ea typeface="Times New Roman"/>
                <a:cs typeface="Times New Roman"/>
                <a:sym typeface="Times New Roman"/>
              </a:rPr>
              <a:t>＝ 0 Ω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fr" sz="1800">
                <a:latin typeface="Times New Roman"/>
                <a:ea typeface="Times New Roman"/>
                <a:cs typeface="Times New Roman"/>
                <a:sym typeface="Times New Roman"/>
              </a:rPr>
              <a:t>C ＝100nF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22" y="1602421"/>
            <a:ext cx="3600654" cy="82872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22" y="2895146"/>
            <a:ext cx="3600654" cy="6727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Determination of resistances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33" name="Shape 133"/>
          <p:cNvGraphicFramePr/>
          <p:nvPr/>
        </p:nvGraphicFramePr>
        <p:xfrm>
          <a:off x="1225600" y="1135850"/>
          <a:ext cx="7142100" cy="3901170"/>
        </p:xfrm>
        <a:graphic>
          <a:graphicData uri="http://schemas.openxmlformats.org/drawingml/2006/table">
            <a:tbl>
              <a:tblPr>
                <a:noFill/>
                <a:tableStyleId>{F884826D-19A8-425F-8F9D-545FF4544174}</a:tableStyleId>
              </a:tblPr>
              <a:tblGrid>
                <a:gridCol w="178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149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RESISTANCEΩ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fr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fr" sz="1800" b="1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Ω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fr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FREQUENCY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Hz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C6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1046.5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987.8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8117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880.0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784.0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10226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698.5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10834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659.3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12162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587.3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1487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13649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523.3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SIMULATION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258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/>
              <a:t>For the </a:t>
            </a:r>
            <a:r>
              <a:rPr lang="fr" b="1" u="sng" dirty="0">
                <a:solidFill>
                  <a:schemeClr val="hlink"/>
                </a:solidFill>
                <a:hlinkClick r:id="rId3"/>
              </a:rPr>
              <a:t>Simulation</a:t>
            </a:r>
            <a:r>
              <a:rPr lang="fr" dirty="0">
                <a:solidFill>
                  <a:srgbClr val="515151"/>
                </a:solidFill>
              </a:rPr>
              <a:t>, </a:t>
            </a:r>
            <a:r>
              <a:rPr lang="fr" dirty="0"/>
              <a:t>we used the circuit design website 123D Circuits.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81400" y="1233300"/>
            <a:ext cx="8175000" cy="350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fr" sz="1800" dirty="0">
                <a:latin typeface="Times New Roman"/>
                <a:ea typeface="Times New Roman"/>
                <a:cs typeface="Times New Roman"/>
                <a:sym typeface="Times New Roman"/>
              </a:rPr>
              <a:t>Only one button can be pressed at a time in this piano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fr" sz="1800" dirty="0">
                <a:latin typeface="Times New Roman"/>
                <a:ea typeface="Times New Roman"/>
                <a:cs typeface="Times New Roman"/>
                <a:sym typeface="Times New Roman"/>
              </a:rPr>
              <a:t>Small range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fr" sz="1800" dirty="0">
                <a:latin typeface="Times New Roman"/>
                <a:ea typeface="Times New Roman"/>
                <a:cs typeface="Times New Roman"/>
                <a:sym typeface="Times New Roman"/>
              </a:rPr>
              <a:t>Annoying timbre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800" dirty="0">
                <a:latin typeface="Times New Roman"/>
                <a:ea typeface="Times New Roman"/>
                <a:cs typeface="Times New Roman"/>
                <a:sym typeface="Times New Roman"/>
              </a:rPr>
              <a:t>Further development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fr" sz="1800" dirty="0">
                <a:latin typeface="Times New Roman"/>
                <a:ea typeface="Times New Roman"/>
                <a:cs typeface="Times New Roman"/>
                <a:sym typeface="Times New Roman"/>
              </a:rPr>
              <a:t>Increased number of musical notes 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fr" sz="1800" dirty="0">
                <a:latin typeface="Times New Roman"/>
                <a:ea typeface="Times New Roman"/>
                <a:cs typeface="Times New Roman"/>
                <a:sym typeface="Times New Roman"/>
              </a:rPr>
              <a:t>Parallelism to enable several combination of buttons pressed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fr" sz="1800" dirty="0">
                <a:latin typeface="Times New Roman"/>
                <a:ea typeface="Times New Roman"/>
                <a:cs typeface="Times New Roman"/>
                <a:sym typeface="Times New Roman"/>
              </a:rPr>
              <a:t>Maximize sound quality and change timbre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241225" y="6388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252325" y="732700"/>
            <a:ext cx="8520600" cy="93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600"/>
              <a:t>Introduction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11700" y="1757550"/>
            <a:ext cx="8520600" cy="320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00050" lvl="0" indent="-285750" algn="just" rtl="0">
              <a:lnSpc>
                <a:spcPct val="11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fr" sz="1800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objective of this project is to replicate the sounds produced by a piano or an electronic keyboard using basic circuit components.</a:t>
            </a:r>
          </a:p>
          <a:p>
            <a:pPr marL="114300" lvl="0" algn="just" rtl="0">
              <a:lnSpc>
                <a:spcPct val="115000"/>
              </a:lnSpc>
              <a:spcBef>
                <a:spcPts val="0"/>
              </a:spcBef>
              <a:buClr>
                <a:schemeClr val="tx1"/>
              </a:buClr>
              <a:buSzPct val="100000"/>
            </a:pPr>
            <a:endParaRPr lang="fr" sz="1800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0050" lvl="0" indent="-285750" algn="just" rtl="0">
              <a:lnSpc>
                <a:spcPct val="11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fr" sz="1800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key part of this circuit is the ic 555 timer. The 555 timer is a 	very unique 8 pin DIL (dual in line) IC (integrated circuit).</a:t>
            </a:r>
          </a:p>
          <a:p>
            <a:pPr marL="114300" lvl="0" algn="just" rtl="0">
              <a:lnSpc>
                <a:spcPct val="115000"/>
              </a:lnSpc>
              <a:spcBef>
                <a:spcPts val="0"/>
              </a:spcBef>
              <a:buClr>
                <a:schemeClr val="tx1"/>
              </a:buClr>
              <a:buSzPct val="100000"/>
            </a:pPr>
            <a:endParaRPr lang="fr" sz="1800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0050" lvl="0" indent="-285750" algn="just" rtl="0">
              <a:lnSpc>
                <a:spcPct val="11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fr" sz="1800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Audible frequency range of humans is from 20hz to 20khz, so we generate frequencies in this range using 555 timer and feed it to the loudspeaker.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Material</a:t>
            </a:r>
          </a:p>
        </p:txBody>
      </p:sp>
      <p:pic>
        <p:nvPicPr>
          <p:cNvPr id="69" name="Shape 69" descr="circuit d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425" y="2595525"/>
            <a:ext cx="6138900" cy="20186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191350" y="1088425"/>
            <a:ext cx="6138900" cy="394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lvl="0" indent="-2857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fr" sz="1400" dirty="0"/>
              <a:t>9V battery</a:t>
            </a:r>
          </a:p>
          <a:p>
            <a:pPr marL="400050" lvl="0" indent="-2857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fr" sz="1400" dirty="0"/>
              <a:t>List of 8 resistors: 6.825kΩ, 406Ω, 886Ω, 994Ω, 1.115kΩ, 608Ω, 1.328kΩ, 1.487kΩ</a:t>
            </a:r>
          </a:p>
          <a:p>
            <a:pPr marL="400050" lvl="0" indent="-2857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fr" sz="1400" dirty="0"/>
              <a:t>10kΩ potentiometer</a:t>
            </a:r>
          </a:p>
          <a:p>
            <a:pPr marL="400050" lvl="0" indent="-2857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fr" sz="1400" dirty="0"/>
              <a:t>Piezo Buzzer</a:t>
            </a:r>
          </a:p>
          <a:p>
            <a:pPr marL="400050" lvl="0" indent="-2857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fr" sz="1400" dirty="0"/>
              <a:t>8 push buttons</a:t>
            </a:r>
          </a:p>
          <a:p>
            <a:pPr marL="400050" lvl="0" indent="-2857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fr" sz="1400" dirty="0"/>
              <a:t>capacitor 100nF,10nF</a:t>
            </a:r>
          </a:p>
          <a:p>
            <a:pPr marL="400050" lvl="0" indent="-2857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fr" sz="1400" dirty="0"/>
              <a:t>555 IC timer</a:t>
            </a:r>
          </a:p>
          <a:p>
            <a:pPr marL="400050" lvl="0" indent="-2857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fr" sz="1400" dirty="0"/>
              <a:t>jumper wires</a:t>
            </a:r>
            <a:endParaRPr lang="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Note Frequencies</a:t>
            </a:r>
          </a:p>
        </p:txBody>
      </p:sp>
      <p:pic>
        <p:nvPicPr>
          <p:cNvPr id="76" name="Shape 76" descr="note frequenci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573" y="1017723"/>
            <a:ext cx="3484780" cy="3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633825" y="1378800"/>
            <a:ext cx="3594900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fr"/>
              <a:t>C is Do, D is Re...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fr"/>
              <a:t> small number represents location on piano-&gt;0 is lowest pitch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indent="457200" rtl="0">
              <a:spcBef>
                <a:spcPts val="0"/>
              </a:spcBef>
              <a:buNone/>
            </a:pPr>
            <a:r>
              <a:rPr lang="fr"/>
              <a:t>Project: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fr"/>
              <a:t>scale from C</a:t>
            </a:r>
            <a:r>
              <a:rPr lang="fr" baseline="-25000"/>
              <a:t>5</a:t>
            </a:r>
            <a:r>
              <a:rPr lang="fr"/>
              <a:t> to C</a:t>
            </a:r>
            <a:r>
              <a:rPr lang="fr" baseline="-25000"/>
              <a:t>6</a:t>
            </a:r>
            <a:r>
              <a:rPr lang="fr"/>
              <a:t>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fr"/>
              <a:t>1 scale -&gt; 8 notes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fr"/>
              <a:t>1 note per button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fr"/>
              <a:t>No flat/sharp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lvl="0" indent="45720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4561534" y="317766"/>
            <a:ext cx="719100" cy="22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/>
              <a:t>note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280634" y="342458"/>
            <a:ext cx="1382700" cy="20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/>
              <a:t>Frequency(Hz)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6511384" y="393575"/>
            <a:ext cx="1742100" cy="10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/>
              <a:t>Wavelength(cm)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555 IC timer modes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81725" y="1378800"/>
            <a:ext cx="5904000" cy="25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fr"/>
              <a:t>Monostable: pulse with adjustable duration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fr"/>
              <a:t>Astable: oscillating pulse with tunable frequency-&gt; switches between low and high states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fr"/>
              <a:t>Bistable: toggle output high/low voltage according to input</a:t>
            </a:r>
          </a:p>
        </p:txBody>
      </p:sp>
      <p:pic>
        <p:nvPicPr>
          <p:cNvPr id="87" name="Shape 87" descr="ic555 re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499" y="1316150"/>
            <a:ext cx="2854800" cy="25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6787353" y="3895350"/>
            <a:ext cx="1465500" cy="16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000" dirty="0"/>
              <a:t>555 IC Timer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How does astable mode work?</a:t>
            </a:r>
          </a:p>
        </p:txBody>
      </p:sp>
      <p:pic>
        <p:nvPicPr>
          <p:cNvPr id="94" name="Shape 94" descr="F4VZH25H672XVZO.MEDIUM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450" y="1114850"/>
            <a:ext cx="6760974" cy="33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2507652" y="4455659"/>
            <a:ext cx="2309100" cy="27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800" dirty="0"/>
              <a:t>Inside of 555 IC timer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How does astable mode work?</a:t>
            </a:r>
          </a:p>
        </p:txBody>
      </p:sp>
      <p:pic>
        <p:nvPicPr>
          <p:cNvPr id="101" name="Shape 101" descr="555 tim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099" y="1170125"/>
            <a:ext cx="5042499" cy="365806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5508051" y="4745555"/>
            <a:ext cx="1797600" cy="22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800" dirty="0"/>
              <a:t>Simplified 555 inside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449600" y="4663575"/>
            <a:ext cx="1728300" cy="25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800"/>
              <a:t>Astable 555 timer</a:t>
            </a:r>
          </a:p>
        </p:txBody>
      </p:sp>
      <p:pic>
        <p:nvPicPr>
          <p:cNvPr id="104" name="Shape 104" descr="555astablemode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900" y="2053725"/>
            <a:ext cx="33909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Our design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446" y="1547446"/>
            <a:ext cx="2870700" cy="220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 descr="zoom on 555 simula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47446"/>
            <a:ext cx="5840437" cy="3194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What is RB?</a:t>
            </a:r>
          </a:p>
        </p:txBody>
      </p:sp>
      <p:pic>
        <p:nvPicPr>
          <p:cNvPr id="117" name="Shape 117" descr="RB simul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9975"/>
            <a:ext cx="8839201" cy="256353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516166" y="4043709"/>
            <a:ext cx="4244700" cy="7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/>
              <a:t>8 Resistors in series, </a:t>
            </a:r>
          </a:p>
          <a:p>
            <a:pPr lvl="0">
              <a:spcBef>
                <a:spcPts val="0"/>
              </a:spcBef>
              <a:buNone/>
            </a:pPr>
            <a:r>
              <a:rPr lang="fr" dirty="0"/>
              <a:t>biggest resistance when left button pressed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330</Words>
  <Application>Microsoft Office PowerPoint</Application>
  <PresentationFormat>Affichage à l'écran (16:9)</PresentationFormat>
  <Paragraphs>103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Ion</vt:lpstr>
      <vt:lpstr>SIMPLE PIANO USING A 555 IC TIMER</vt:lpstr>
      <vt:lpstr>Introduction</vt:lpstr>
      <vt:lpstr>Material</vt:lpstr>
      <vt:lpstr>Note Frequencies</vt:lpstr>
      <vt:lpstr>555 IC timer modes</vt:lpstr>
      <vt:lpstr>How does astable mode work?</vt:lpstr>
      <vt:lpstr>How does astable mode work?</vt:lpstr>
      <vt:lpstr>Our design</vt:lpstr>
      <vt:lpstr>What is RB?</vt:lpstr>
      <vt:lpstr>Determination of resistances</vt:lpstr>
      <vt:lpstr>Determination of resistances </vt:lpstr>
      <vt:lpstr>SIMULATION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PIANO USING A 555 IC TIMER</dc:title>
  <dc:creator>nathan</dc:creator>
  <cp:lastModifiedBy>nathan</cp:lastModifiedBy>
  <cp:revision>4</cp:revision>
  <dcterms:modified xsi:type="dcterms:W3CDTF">2016-12-08T04:01:16Z</dcterms:modified>
</cp:coreProperties>
</file>