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4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 To help Big Mountain resort increase their profit margin. As part of that broader strategy, we are specifically tasked with finding a pricing strategy that is competitive and improving their investment strategy.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?&gt;Two things: More competitive ticket pricing; an increase in profit margin.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 dirty="0"/>
              <a:t>&gt;  Ticket price, profit margin, facility utilization.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succeeding?&gt;Competition, poor leadership, poor investment strategy prior to our involvement.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solve?&gt;Price of ticket, number sold per year/season, competitors costs, overall revenue, fixed costs, variable costs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operating.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 dirty="0"/>
              <a:t>is project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 dirty="0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&gt;Owner of Big Mountain resort and the customers.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Nathan C. Walk</cp:lastModifiedBy>
  <cp:revision>1</cp:revision>
  <dcterms:modified xsi:type="dcterms:W3CDTF">2022-01-29T14:04:01Z</dcterms:modified>
</cp:coreProperties>
</file>