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handoutMasterIdLst>
    <p:handoutMasterId r:id="rId6"/>
  </p:handoutMasterIdLst>
  <p:sldIdLst>
    <p:sldId id="256" r:id="rId5"/>
  </p:sldIdLst>
  <p:sldSz cx="32918400" cy="24688800"/>
  <p:notesSz cx="6997700" cy="9271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" userDrawn="1">
          <p15:clr>
            <a:srgbClr val="A4A3A4"/>
          </p15:clr>
        </p15:guide>
        <p15:guide id="2" orient="horz" pos="2304" userDrawn="1">
          <p15:clr>
            <a:srgbClr val="A4A3A4"/>
          </p15:clr>
        </p15:guide>
        <p15:guide id="3" orient="horz" pos="3456" userDrawn="1">
          <p15:clr>
            <a:srgbClr val="A4A3A4"/>
          </p15:clr>
        </p15:guide>
        <p15:guide id="4" orient="horz" pos="15012" userDrawn="1">
          <p15:clr>
            <a:srgbClr val="A4A3A4"/>
          </p15:clr>
        </p15:guide>
        <p15:guide id="5" pos="370" userDrawn="1">
          <p15:clr>
            <a:srgbClr val="A4A3A4"/>
          </p15:clr>
        </p15:guide>
        <p15:guide id="6" pos="5061" userDrawn="1">
          <p15:clr>
            <a:srgbClr val="A4A3A4"/>
          </p15:clr>
        </p15:guide>
        <p15:guide id="7" pos="5462" userDrawn="1">
          <p15:clr>
            <a:srgbClr val="A4A3A4"/>
          </p15:clr>
        </p15:guide>
        <p15:guide id="8" pos="10214" userDrawn="1">
          <p15:clr>
            <a:srgbClr val="A4A3A4"/>
          </p15:clr>
        </p15:guide>
        <p15:guide id="9" pos="10553" userDrawn="1">
          <p15:clr>
            <a:srgbClr val="A4A3A4"/>
          </p15:clr>
        </p15:guide>
        <p15:guide id="10" pos="15305" userDrawn="1">
          <p15:clr>
            <a:srgbClr val="A4A3A4"/>
          </p15:clr>
        </p15:guide>
        <p15:guide id="11" pos="15675" userDrawn="1">
          <p15:clr>
            <a:srgbClr val="A4A3A4"/>
          </p15:clr>
        </p15:guide>
        <p15:guide id="12" pos="203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5FA"/>
    <a:srgbClr val="CDD2DE"/>
    <a:srgbClr val="4D4D4D"/>
    <a:srgbClr val="053B5D"/>
    <a:srgbClr val="626000"/>
    <a:srgbClr val="935211"/>
    <a:srgbClr val="82470C"/>
    <a:srgbClr val="860808"/>
    <a:srgbClr val="8D0108"/>
    <a:srgbClr val="7101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4B3416-8CD2-4E69-9A24-81CE8BAF6F2D}" v="13" dt="2022-11-29T21:29:57.407"/>
    <p1510:client id="{D2C9148E-FFA0-CA40-85C3-7EDFBB63E8B7}" v="933" dt="2022-11-25T21:04:37.133"/>
  </p1510:revLst>
</p1510:revInfo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432"/>
        <p:guide orient="horz" pos="2304"/>
        <p:guide orient="horz" pos="3456"/>
        <p:guide orient="horz" pos="15012"/>
        <p:guide pos="370"/>
        <p:guide pos="5061"/>
        <p:guide pos="5462"/>
        <p:guide pos="10214"/>
        <p:guide pos="10553"/>
        <p:guide pos="15305"/>
        <p:guide pos="15675"/>
        <p:guide pos="20366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ck, Larry P" userId="e7dcb1e0-2263-43c9-8e68-b165ad61e7b7" providerId="ADAL" clId="{F4164749-72A0-451B-89AB-2CB07D47ADA0}"/>
    <pc:docChg chg="undo custSel modSld">
      <pc:chgData name="Heck, Larry P" userId="e7dcb1e0-2263-43c9-8e68-b165ad61e7b7" providerId="ADAL" clId="{F4164749-72A0-451B-89AB-2CB07D47ADA0}" dt="2022-11-09T19:39:02.640" v="213" actId="1076"/>
      <pc:docMkLst>
        <pc:docMk/>
      </pc:docMkLst>
      <pc:sldChg chg="addSp delSp modSp mod">
        <pc:chgData name="Heck, Larry P" userId="e7dcb1e0-2263-43c9-8e68-b165ad61e7b7" providerId="ADAL" clId="{F4164749-72A0-451B-89AB-2CB07D47ADA0}" dt="2022-11-09T19:39:02.640" v="213" actId="1076"/>
        <pc:sldMkLst>
          <pc:docMk/>
          <pc:sldMk cId="0" sldId="256"/>
        </pc:sldMkLst>
        <pc:spChg chg="mod">
          <ac:chgData name="Heck, Larry P" userId="e7dcb1e0-2263-43c9-8e68-b165ad61e7b7" providerId="ADAL" clId="{F4164749-72A0-451B-89AB-2CB07D47ADA0}" dt="2022-11-09T19:36:27.179" v="106" actId="5793"/>
          <ac:spMkLst>
            <pc:docMk/>
            <pc:sldMk cId="0" sldId="256"/>
            <ac:spMk id="2" creationId="{00000000-0000-0000-0000-000000000000}"/>
          </ac:spMkLst>
        </pc:spChg>
        <pc:spChg chg="mod">
          <ac:chgData name="Heck, Larry P" userId="e7dcb1e0-2263-43c9-8e68-b165ad61e7b7" providerId="ADAL" clId="{F4164749-72A0-451B-89AB-2CB07D47ADA0}" dt="2022-11-09T19:38:40.749" v="211" actId="5793"/>
          <ac:spMkLst>
            <pc:docMk/>
            <pc:sldMk cId="0" sldId="256"/>
            <ac:spMk id="4" creationId="{00000000-0000-0000-0000-000000000000}"/>
          </ac:spMkLst>
        </pc:spChg>
        <pc:spChg chg="add del mod">
          <ac:chgData name="Heck, Larry P" userId="e7dcb1e0-2263-43c9-8e68-b165ad61e7b7" providerId="ADAL" clId="{F4164749-72A0-451B-89AB-2CB07D47ADA0}" dt="2022-11-09T19:38:18.337" v="206" actId="1037"/>
          <ac:spMkLst>
            <pc:docMk/>
            <pc:sldMk cId="0" sldId="256"/>
            <ac:spMk id="5" creationId="{00000000-0000-0000-0000-000000000000}"/>
          </ac:spMkLst>
        </pc:spChg>
        <pc:spChg chg="add mod">
          <ac:chgData name="Heck, Larry P" userId="e7dcb1e0-2263-43c9-8e68-b165ad61e7b7" providerId="ADAL" clId="{F4164749-72A0-451B-89AB-2CB07D47ADA0}" dt="2022-11-09T19:37:46.795" v="191" actId="1076"/>
          <ac:spMkLst>
            <pc:docMk/>
            <pc:sldMk cId="0" sldId="256"/>
            <ac:spMk id="8" creationId="{A2F2BEE7-9083-C036-B485-86B02A5955AC}"/>
          </ac:spMkLst>
        </pc:spChg>
        <pc:spChg chg="mod">
          <ac:chgData name="Heck, Larry P" userId="e7dcb1e0-2263-43c9-8e68-b165ad61e7b7" providerId="ADAL" clId="{F4164749-72A0-451B-89AB-2CB07D47ADA0}" dt="2022-11-09T19:37:19.980" v="174" actId="14100"/>
          <ac:spMkLst>
            <pc:docMk/>
            <pc:sldMk cId="0" sldId="256"/>
            <ac:spMk id="19" creationId="{D7619813-0D07-4913-A12A-08452E4E72EB}"/>
          </ac:spMkLst>
        </pc:spChg>
        <pc:spChg chg="del mod">
          <ac:chgData name="Heck, Larry P" userId="e7dcb1e0-2263-43c9-8e68-b165ad61e7b7" providerId="ADAL" clId="{F4164749-72A0-451B-89AB-2CB07D47ADA0}" dt="2022-11-09T19:37:04.802" v="113" actId="478"/>
          <ac:spMkLst>
            <pc:docMk/>
            <pc:sldMk cId="0" sldId="256"/>
            <ac:spMk id="23" creationId="{B9691792-EA26-4BB9-9A37-1DE396EDF0AD}"/>
          </ac:spMkLst>
        </pc:spChg>
        <pc:spChg chg="del">
          <ac:chgData name="Heck, Larry P" userId="e7dcb1e0-2263-43c9-8e68-b165ad61e7b7" providerId="ADAL" clId="{F4164749-72A0-451B-89AB-2CB07D47ADA0}" dt="2022-11-09T19:36:47.338" v="109" actId="478"/>
          <ac:spMkLst>
            <pc:docMk/>
            <pc:sldMk cId="0" sldId="256"/>
            <ac:spMk id="27" creationId="{6A9C4EE9-914D-4C5E-BE9A-05833C3F6585}"/>
          </ac:spMkLst>
        </pc:spChg>
        <pc:spChg chg="del">
          <ac:chgData name="Heck, Larry P" userId="e7dcb1e0-2263-43c9-8e68-b165ad61e7b7" providerId="ADAL" clId="{F4164749-72A0-451B-89AB-2CB07D47ADA0}" dt="2022-11-09T19:37:01.105" v="112" actId="478"/>
          <ac:spMkLst>
            <pc:docMk/>
            <pc:sldMk cId="0" sldId="256"/>
            <ac:spMk id="29" creationId="{11D73872-77B3-41B2-BEEA-4D3623D94A09}"/>
          </ac:spMkLst>
        </pc:spChg>
        <pc:spChg chg="mod">
          <ac:chgData name="Heck, Larry P" userId="e7dcb1e0-2263-43c9-8e68-b165ad61e7b7" providerId="ADAL" clId="{F4164749-72A0-451B-89AB-2CB07D47ADA0}" dt="2022-11-09T19:37:36.038" v="189" actId="5793"/>
          <ac:spMkLst>
            <pc:docMk/>
            <pc:sldMk cId="0" sldId="256"/>
            <ac:spMk id="31" creationId="{2775C335-B355-4E7B-8735-43A61F7E53BE}"/>
          </ac:spMkLst>
        </pc:spChg>
        <pc:spChg chg="mod">
          <ac:chgData name="Heck, Larry P" userId="e7dcb1e0-2263-43c9-8e68-b165ad61e7b7" providerId="ADAL" clId="{F4164749-72A0-451B-89AB-2CB07D47ADA0}" dt="2022-11-09T19:39:02.640" v="213" actId="1076"/>
          <ac:spMkLst>
            <pc:docMk/>
            <pc:sldMk cId="0" sldId="256"/>
            <ac:spMk id="33" creationId="{F58BADE6-2551-4914-9A3C-FA37841196A7}"/>
          </ac:spMkLst>
        </pc:spChg>
        <pc:spChg chg="del">
          <ac:chgData name="Heck, Larry P" userId="e7dcb1e0-2263-43c9-8e68-b165ad61e7b7" providerId="ADAL" clId="{F4164749-72A0-451B-89AB-2CB07D47ADA0}" dt="2022-11-09T19:38:43.637" v="212" actId="478"/>
          <ac:spMkLst>
            <pc:docMk/>
            <pc:sldMk cId="0" sldId="256"/>
            <ac:spMk id="36" creationId="{11D73872-77B3-41B2-BEEA-4D3623D94A09}"/>
          </ac:spMkLst>
        </pc:spChg>
        <pc:spChg chg="mod">
          <ac:chgData name="Heck, Larry P" userId="e7dcb1e0-2263-43c9-8e68-b165ad61e7b7" providerId="ADAL" clId="{F4164749-72A0-451B-89AB-2CB07D47ADA0}" dt="2022-11-09T19:36:14.251" v="100" actId="5793"/>
          <ac:spMkLst>
            <pc:docMk/>
            <pc:sldMk cId="0" sldId="256"/>
            <ac:spMk id="45" creationId="{2775C335-B355-4E7B-8735-43A61F7E53BE}"/>
          </ac:spMkLst>
        </pc:spChg>
        <pc:spChg chg="mod">
          <ac:chgData name="Heck, Larry P" userId="e7dcb1e0-2263-43c9-8e68-b165ad61e7b7" providerId="ADAL" clId="{F4164749-72A0-451B-89AB-2CB07D47ADA0}" dt="2022-11-09T19:36:07.132" v="96" actId="5793"/>
          <ac:spMkLst>
            <pc:docMk/>
            <pc:sldMk cId="0" sldId="256"/>
            <ac:spMk id="55" creationId="{606BA7F8-AF42-45EB-8081-0B7B2D7155E4}"/>
          </ac:spMkLst>
        </pc:spChg>
        <pc:spChg chg="mod">
          <ac:chgData name="Heck, Larry P" userId="e7dcb1e0-2263-43c9-8e68-b165ad61e7b7" providerId="ADAL" clId="{F4164749-72A0-451B-89AB-2CB07D47ADA0}" dt="2022-11-09T19:35:58.280" v="92" actId="20577"/>
          <ac:spMkLst>
            <pc:docMk/>
            <pc:sldMk cId="0" sldId="256"/>
            <ac:spMk id="2064" creationId="{46C75E55-52E9-494A-8487-764358DB9690}"/>
          </ac:spMkLst>
        </pc:spChg>
        <pc:spChg chg="mod">
          <ac:chgData name="Heck, Larry P" userId="e7dcb1e0-2263-43c9-8e68-b165ad61e7b7" providerId="ADAL" clId="{F4164749-72A0-451B-89AB-2CB07D47ADA0}" dt="2022-11-09T19:34:52.404" v="70" actId="20577"/>
          <ac:spMkLst>
            <pc:docMk/>
            <pc:sldMk cId="0" sldId="256"/>
            <ac:spMk id="2071" creationId="{39CAEAFC-EA0C-46F1-8340-A785667509C3}"/>
          </ac:spMkLst>
        </pc:spChg>
        <pc:spChg chg="mod">
          <ac:chgData name="Heck, Larry P" userId="e7dcb1e0-2263-43c9-8e68-b165ad61e7b7" providerId="ADAL" clId="{F4164749-72A0-451B-89AB-2CB07D47ADA0}" dt="2022-11-09T19:37:27.472" v="185" actId="20577"/>
          <ac:spMkLst>
            <pc:docMk/>
            <pc:sldMk cId="0" sldId="256"/>
            <ac:spMk id="2072" creationId="{2A87B02B-B477-433C-A4D3-9CE0FB52CBC0}"/>
          </ac:spMkLst>
        </pc:spChg>
        <pc:spChg chg="mod">
          <ac:chgData name="Heck, Larry P" userId="e7dcb1e0-2263-43c9-8e68-b165ad61e7b7" providerId="ADAL" clId="{F4164749-72A0-451B-89AB-2CB07D47ADA0}" dt="2022-11-09T19:35:01.027" v="72" actId="20577"/>
          <ac:spMkLst>
            <pc:docMk/>
            <pc:sldMk cId="0" sldId="256"/>
            <ac:spMk id="2075" creationId="{4638C2E7-10AB-4BF6-82B0-0AC9B27A9B16}"/>
          </ac:spMkLst>
        </pc:spChg>
        <pc:spChg chg="mod">
          <ac:chgData name="Heck, Larry P" userId="e7dcb1e0-2263-43c9-8e68-b165ad61e7b7" providerId="ADAL" clId="{F4164749-72A0-451B-89AB-2CB07D47ADA0}" dt="2022-11-09T19:35:13.166" v="76" actId="20577"/>
          <ac:spMkLst>
            <pc:docMk/>
            <pc:sldMk cId="0" sldId="256"/>
            <ac:spMk id="2127" creationId="{4B044E8F-D4B2-45F1-9490-7F990D83A7C9}"/>
          </ac:spMkLst>
        </pc:spChg>
        <pc:graphicFrameChg chg="del">
          <ac:chgData name="Heck, Larry P" userId="e7dcb1e0-2263-43c9-8e68-b165ad61e7b7" providerId="ADAL" clId="{F4164749-72A0-451B-89AB-2CB07D47ADA0}" dt="2022-11-09T19:38:34.818" v="207" actId="478"/>
          <ac:graphicFrameMkLst>
            <pc:docMk/>
            <pc:sldMk cId="0" sldId="256"/>
            <ac:graphicFrameMk id="34" creationId="{00000000-0000-0000-0000-000000000000}"/>
          </ac:graphicFrameMkLst>
        </pc:graphicFrameChg>
        <pc:picChg chg="del">
          <ac:chgData name="Heck, Larry P" userId="e7dcb1e0-2263-43c9-8e68-b165ad61e7b7" providerId="ADAL" clId="{F4164749-72A0-451B-89AB-2CB07D47ADA0}" dt="2022-11-09T19:36:44.169" v="108" actId="478"/>
          <ac:picMkLst>
            <pc:docMk/>
            <pc:sldMk cId="0" sldId="256"/>
            <ac:picMk id="6" creationId="{00000000-0000-0000-0000-000000000000}"/>
          </ac:picMkLst>
        </pc:picChg>
        <pc:picChg chg="del">
          <ac:chgData name="Heck, Larry P" userId="e7dcb1e0-2263-43c9-8e68-b165ad61e7b7" providerId="ADAL" clId="{F4164749-72A0-451B-89AB-2CB07D47ADA0}" dt="2022-11-09T19:33:05.475" v="0" actId="478"/>
          <ac:picMkLst>
            <pc:docMk/>
            <pc:sldMk cId="0" sldId="256"/>
            <ac:picMk id="7" creationId="{5AF77A2F-EB8A-491F-8B33-BF5F52FC0E46}"/>
          </ac:picMkLst>
        </pc:picChg>
        <pc:picChg chg="del">
          <ac:chgData name="Heck, Larry P" userId="e7dcb1e0-2263-43c9-8e68-b165ad61e7b7" providerId="ADAL" clId="{F4164749-72A0-451B-89AB-2CB07D47ADA0}" dt="2022-11-09T19:36:54.489" v="110" actId="478"/>
          <ac:picMkLst>
            <pc:docMk/>
            <pc:sldMk cId="0" sldId="256"/>
            <ac:picMk id="28" creationId="{96EB0801-BB78-4C3E-9971-142521DCD621}"/>
          </ac:picMkLst>
        </pc:picChg>
      </pc:sldChg>
    </pc:docChg>
  </pc:docChgLst>
  <pc:docChgLst>
    <pc:chgData name="Leon, Laurence A" userId="S::lleon30@gatech.edu::a603e6e9-b4b3-41d1-99f9-d78a0841878c" providerId="AD" clId="Web-{9B2D136C-72A9-49FD-B3FB-8E7F9006678A}"/>
    <pc:docChg chg="modSld">
      <pc:chgData name="Leon, Laurence A" userId="S::lleon30@gatech.edu::a603e6e9-b4b3-41d1-99f9-d78a0841878c" providerId="AD" clId="Web-{9B2D136C-72A9-49FD-B3FB-8E7F9006678A}" dt="2022-11-25T20:02:51.020" v="1115" actId="20577"/>
      <pc:docMkLst>
        <pc:docMk/>
      </pc:docMkLst>
      <pc:sldChg chg="addSp modSp">
        <pc:chgData name="Leon, Laurence A" userId="S::lleon30@gatech.edu::a603e6e9-b4b3-41d1-99f9-d78a0841878c" providerId="AD" clId="Web-{9B2D136C-72A9-49FD-B3FB-8E7F9006678A}" dt="2022-11-25T20:02:51.020" v="1115" actId="20577"/>
        <pc:sldMkLst>
          <pc:docMk/>
          <pc:sldMk cId="0" sldId="256"/>
        </pc:sldMkLst>
        <pc:spChg chg="mod">
          <ac:chgData name="Leon, Laurence A" userId="S::lleon30@gatech.edu::a603e6e9-b4b3-41d1-99f9-d78a0841878c" providerId="AD" clId="Web-{9B2D136C-72A9-49FD-B3FB-8E7F9006678A}" dt="2022-11-25T19:28:08.563" v="166" actId="20577"/>
          <ac:spMkLst>
            <pc:docMk/>
            <pc:sldMk cId="0" sldId="256"/>
            <ac:spMk id="3" creationId="{69ED712D-325D-4C27-BD6F-8F4029CA2D80}"/>
          </ac:spMkLst>
        </pc:spChg>
        <pc:spChg chg="mod">
          <ac:chgData name="Leon, Laurence A" userId="S::lleon30@gatech.edu::a603e6e9-b4b3-41d1-99f9-d78a0841878c" providerId="AD" clId="Web-{9B2D136C-72A9-49FD-B3FB-8E7F9006678A}" dt="2022-11-25T19:35:28.418" v="470" actId="20577"/>
          <ac:spMkLst>
            <pc:docMk/>
            <pc:sldMk cId="0" sldId="256"/>
            <ac:spMk id="5" creationId="{00000000-0000-0000-0000-000000000000}"/>
          </ac:spMkLst>
        </pc:spChg>
        <pc:spChg chg="add mod">
          <ac:chgData name="Leon, Laurence A" userId="S::lleon30@gatech.edu::a603e6e9-b4b3-41d1-99f9-d78a0841878c" providerId="AD" clId="Web-{9B2D136C-72A9-49FD-B3FB-8E7F9006678A}" dt="2022-11-25T19:53:57.148" v="966" actId="20577"/>
          <ac:spMkLst>
            <pc:docMk/>
            <pc:sldMk cId="0" sldId="256"/>
            <ac:spMk id="6" creationId="{C20D9E25-BAF1-8EA4-44D1-36094FD05075}"/>
          </ac:spMkLst>
        </pc:spChg>
        <pc:spChg chg="mod">
          <ac:chgData name="Leon, Laurence A" userId="S::lleon30@gatech.edu::a603e6e9-b4b3-41d1-99f9-d78a0841878c" providerId="AD" clId="Web-{9B2D136C-72A9-49FD-B3FB-8E7F9006678A}" dt="2022-11-25T19:54:31.836" v="984" actId="20577"/>
          <ac:spMkLst>
            <pc:docMk/>
            <pc:sldMk cId="0" sldId="256"/>
            <ac:spMk id="8" creationId="{A2F2BEE7-9083-C036-B485-86B02A5955AC}"/>
          </ac:spMkLst>
        </pc:spChg>
        <pc:spChg chg="add mod">
          <ac:chgData name="Leon, Laurence A" userId="S::lleon30@gatech.edu::a603e6e9-b4b3-41d1-99f9-d78a0841878c" providerId="AD" clId="Web-{9B2D136C-72A9-49FD-B3FB-8E7F9006678A}" dt="2022-11-25T20:02:51.020" v="1115" actId="20577"/>
          <ac:spMkLst>
            <pc:docMk/>
            <pc:sldMk cId="0" sldId="256"/>
            <ac:spMk id="9" creationId="{4C654767-720B-B7B8-68FC-FB521530E103}"/>
          </ac:spMkLst>
        </pc:spChg>
        <pc:spChg chg="mod">
          <ac:chgData name="Leon, Laurence A" userId="S::lleon30@gatech.edu::a603e6e9-b4b3-41d1-99f9-d78a0841878c" providerId="AD" clId="Web-{9B2D136C-72A9-49FD-B3FB-8E7F9006678A}" dt="2022-11-25T20:02:10.175" v="1081" actId="20577"/>
          <ac:spMkLst>
            <pc:docMk/>
            <pc:sldMk cId="0" sldId="256"/>
            <ac:spMk id="31" creationId="{2775C335-B355-4E7B-8735-43A61F7E53BE}"/>
          </ac:spMkLst>
        </pc:spChg>
        <pc:spChg chg="mod">
          <ac:chgData name="Leon, Laurence A" userId="S::lleon30@gatech.edu::a603e6e9-b4b3-41d1-99f9-d78a0841878c" providerId="AD" clId="Web-{9B2D136C-72A9-49FD-B3FB-8E7F9006678A}" dt="2022-11-25T19:58:21.404" v="1038" actId="20577"/>
          <ac:spMkLst>
            <pc:docMk/>
            <pc:sldMk cId="0" sldId="256"/>
            <ac:spMk id="55" creationId="{606BA7F8-AF42-45EB-8081-0B7B2D7155E4}"/>
          </ac:spMkLst>
        </pc:spChg>
        <pc:picChg chg="add mod">
          <ac:chgData name="Leon, Laurence A" userId="S::lleon30@gatech.edu::a603e6e9-b4b3-41d1-99f9-d78a0841878c" providerId="AD" clId="Web-{9B2D136C-72A9-49FD-B3FB-8E7F9006678A}" dt="2022-11-25T19:43:33.633" v="864" actId="1076"/>
          <ac:picMkLst>
            <pc:docMk/>
            <pc:sldMk cId="0" sldId="256"/>
            <ac:picMk id="7" creationId="{79898DFF-894E-2B62-AFDF-6FA768011CA0}"/>
          </ac:picMkLst>
        </pc:picChg>
      </pc:sldChg>
    </pc:docChg>
  </pc:docChgLst>
  <pc:docChgLst>
    <pc:chgData name="Wang, Nathan Y" userId="3936101f-4c7d-4c59-97ec-0f05de145da8" providerId="ADAL" clId="{D2C9148E-FFA0-CA40-85C3-7EDFBB63E8B7}"/>
    <pc:docChg chg="undo custSel modSld">
      <pc:chgData name="Wang, Nathan Y" userId="3936101f-4c7d-4c59-97ec-0f05de145da8" providerId="ADAL" clId="{D2C9148E-FFA0-CA40-85C3-7EDFBB63E8B7}" dt="2022-11-25T21:04:37.133" v="932" actId="14100"/>
      <pc:docMkLst>
        <pc:docMk/>
      </pc:docMkLst>
      <pc:sldChg chg="addSp delSp modSp mod">
        <pc:chgData name="Wang, Nathan Y" userId="3936101f-4c7d-4c59-97ec-0f05de145da8" providerId="ADAL" clId="{D2C9148E-FFA0-CA40-85C3-7EDFBB63E8B7}" dt="2022-11-25T21:04:37.133" v="932" actId="14100"/>
        <pc:sldMkLst>
          <pc:docMk/>
          <pc:sldMk cId="0" sldId="256"/>
        </pc:sldMkLst>
        <pc:spChg chg="del mod">
          <ac:chgData name="Wang, Nathan Y" userId="3936101f-4c7d-4c59-97ec-0f05de145da8" providerId="ADAL" clId="{D2C9148E-FFA0-CA40-85C3-7EDFBB63E8B7}" dt="2022-11-25T20:01:10.410" v="804" actId="478"/>
          <ac:spMkLst>
            <pc:docMk/>
            <pc:sldMk cId="0" sldId="256"/>
            <ac:spMk id="2" creationId="{00000000-0000-0000-0000-000000000000}"/>
          </ac:spMkLst>
        </pc:spChg>
        <pc:spChg chg="mod">
          <ac:chgData name="Wang, Nathan Y" userId="3936101f-4c7d-4c59-97ec-0f05de145da8" providerId="ADAL" clId="{D2C9148E-FFA0-CA40-85C3-7EDFBB63E8B7}" dt="2022-11-25T19:53:50.039" v="743" actId="1076"/>
          <ac:spMkLst>
            <pc:docMk/>
            <pc:sldMk cId="0" sldId="256"/>
            <ac:spMk id="3" creationId="{69ED712D-325D-4C27-BD6F-8F4029CA2D80}"/>
          </ac:spMkLst>
        </pc:spChg>
        <pc:spChg chg="mod">
          <ac:chgData name="Wang, Nathan Y" userId="3936101f-4c7d-4c59-97ec-0f05de145da8" providerId="ADAL" clId="{D2C9148E-FFA0-CA40-85C3-7EDFBB63E8B7}" dt="2022-11-25T19:57:47.850" v="795" actId="113"/>
          <ac:spMkLst>
            <pc:docMk/>
            <pc:sldMk cId="0" sldId="256"/>
            <ac:spMk id="4" creationId="{00000000-0000-0000-0000-000000000000}"/>
          </ac:spMkLst>
        </pc:spChg>
        <pc:spChg chg="mod">
          <ac:chgData name="Wang, Nathan Y" userId="3936101f-4c7d-4c59-97ec-0f05de145da8" providerId="ADAL" clId="{D2C9148E-FFA0-CA40-85C3-7EDFBB63E8B7}" dt="2022-11-25T20:14:32.634" v="908" actId="1076"/>
          <ac:spMkLst>
            <pc:docMk/>
            <pc:sldMk cId="0" sldId="256"/>
            <ac:spMk id="5" creationId="{00000000-0000-0000-0000-000000000000}"/>
          </ac:spMkLst>
        </pc:spChg>
        <pc:spChg chg="mod">
          <ac:chgData name="Wang, Nathan Y" userId="3936101f-4c7d-4c59-97ec-0f05de145da8" providerId="ADAL" clId="{D2C9148E-FFA0-CA40-85C3-7EDFBB63E8B7}" dt="2022-11-25T20:09:17.755" v="891" actId="14100"/>
          <ac:spMkLst>
            <pc:docMk/>
            <pc:sldMk cId="0" sldId="256"/>
            <ac:spMk id="6" creationId="{C20D9E25-BAF1-8EA4-44D1-36094FD05075}"/>
          </ac:spMkLst>
        </pc:spChg>
        <pc:spChg chg="mod">
          <ac:chgData name="Wang, Nathan Y" userId="3936101f-4c7d-4c59-97ec-0f05de145da8" providerId="ADAL" clId="{D2C9148E-FFA0-CA40-85C3-7EDFBB63E8B7}" dt="2022-11-25T20:08:27.300" v="890" actId="20577"/>
          <ac:spMkLst>
            <pc:docMk/>
            <pc:sldMk cId="0" sldId="256"/>
            <ac:spMk id="8" creationId="{A2F2BEE7-9083-C036-B485-86B02A5955AC}"/>
          </ac:spMkLst>
        </pc:spChg>
        <pc:spChg chg="add mod">
          <ac:chgData name="Wang, Nathan Y" userId="3936101f-4c7d-4c59-97ec-0f05de145da8" providerId="ADAL" clId="{D2C9148E-FFA0-CA40-85C3-7EDFBB63E8B7}" dt="2022-11-25T20:02:52.472" v="839" actId="1076"/>
          <ac:spMkLst>
            <pc:docMk/>
            <pc:sldMk cId="0" sldId="256"/>
            <ac:spMk id="10" creationId="{42CDFBDB-4293-C749-99B3-FE31BE7E3D5A}"/>
          </ac:spMkLst>
        </pc:spChg>
        <pc:spChg chg="add del mod">
          <ac:chgData name="Wang, Nathan Y" userId="3936101f-4c7d-4c59-97ec-0f05de145da8" providerId="ADAL" clId="{D2C9148E-FFA0-CA40-85C3-7EDFBB63E8B7}" dt="2022-11-25T21:00:16.487" v="909" actId="478"/>
          <ac:spMkLst>
            <pc:docMk/>
            <pc:sldMk cId="0" sldId="256"/>
            <ac:spMk id="23" creationId="{B5C3609A-22A9-A048-9E7A-03B9687C8DD8}"/>
          </ac:spMkLst>
        </pc:spChg>
        <pc:spChg chg="mod">
          <ac:chgData name="Wang, Nathan Y" userId="3936101f-4c7d-4c59-97ec-0f05de145da8" providerId="ADAL" clId="{D2C9148E-FFA0-CA40-85C3-7EDFBB63E8B7}" dt="2022-11-25T21:04:37.133" v="932" actId="14100"/>
          <ac:spMkLst>
            <pc:docMk/>
            <pc:sldMk cId="0" sldId="256"/>
            <ac:spMk id="31" creationId="{2775C335-B355-4E7B-8735-43A61F7E53BE}"/>
          </ac:spMkLst>
        </pc:spChg>
        <pc:spChg chg="mod">
          <ac:chgData name="Wang, Nathan Y" userId="3936101f-4c7d-4c59-97ec-0f05de145da8" providerId="ADAL" clId="{D2C9148E-FFA0-CA40-85C3-7EDFBB63E8B7}" dt="2022-11-25T19:54:16.533" v="750" actId="1076"/>
          <ac:spMkLst>
            <pc:docMk/>
            <pc:sldMk cId="0" sldId="256"/>
            <ac:spMk id="33" creationId="{F58BADE6-2551-4914-9A3C-FA37841196A7}"/>
          </ac:spMkLst>
        </pc:spChg>
        <pc:spChg chg="mod">
          <ac:chgData name="Wang, Nathan Y" userId="3936101f-4c7d-4c59-97ec-0f05de145da8" providerId="ADAL" clId="{D2C9148E-FFA0-CA40-85C3-7EDFBB63E8B7}" dt="2022-11-25T20:00:58.055" v="801" actId="1076"/>
          <ac:spMkLst>
            <pc:docMk/>
            <pc:sldMk cId="0" sldId="256"/>
            <ac:spMk id="43" creationId="{82F53796-DB15-43F6-B1D0-930288009835}"/>
          </ac:spMkLst>
        </pc:spChg>
        <pc:spChg chg="mod">
          <ac:chgData name="Wang, Nathan Y" userId="3936101f-4c7d-4c59-97ec-0f05de145da8" providerId="ADAL" clId="{D2C9148E-FFA0-CA40-85C3-7EDFBB63E8B7}" dt="2022-11-25T21:00:34.384" v="931" actId="20577"/>
          <ac:spMkLst>
            <pc:docMk/>
            <pc:sldMk cId="0" sldId="256"/>
            <ac:spMk id="45" creationId="{2775C335-B355-4E7B-8735-43A61F7E53BE}"/>
          </ac:spMkLst>
        </pc:spChg>
        <pc:spChg chg="mod">
          <ac:chgData name="Wang, Nathan Y" userId="3936101f-4c7d-4c59-97ec-0f05de145da8" providerId="ADAL" clId="{D2C9148E-FFA0-CA40-85C3-7EDFBB63E8B7}" dt="2022-11-25T19:57:38.716" v="793" actId="1076"/>
          <ac:spMkLst>
            <pc:docMk/>
            <pc:sldMk cId="0" sldId="256"/>
            <ac:spMk id="48" creationId="{E2EC1515-0BF4-4401-91FB-4A2384C1DAFC}"/>
          </ac:spMkLst>
        </pc:spChg>
        <pc:spChg chg="mod">
          <ac:chgData name="Wang, Nathan Y" userId="3936101f-4c7d-4c59-97ec-0f05de145da8" providerId="ADAL" clId="{D2C9148E-FFA0-CA40-85C3-7EDFBB63E8B7}" dt="2022-11-25T19:48:00.839" v="736" actId="1076"/>
          <ac:spMkLst>
            <pc:docMk/>
            <pc:sldMk cId="0" sldId="256"/>
            <ac:spMk id="55" creationId="{606BA7F8-AF42-45EB-8081-0B7B2D7155E4}"/>
          </ac:spMkLst>
        </pc:spChg>
        <pc:spChg chg="mod">
          <ac:chgData name="Wang, Nathan Y" userId="3936101f-4c7d-4c59-97ec-0f05de145da8" providerId="ADAL" clId="{D2C9148E-FFA0-CA40-85C3-7EDFBB63E8B7}" dt="2022-11-25T19:47:43.274" v="735" actId="1076"/>
          <ac:spMkLst>
            <pc:docMk/>
            <pc:sldMk cId="0" sldId="256"/>
            <ac:spMk id="2064" creationId="{46C75E55-52E9-494A-8487-764358DB9690}"/>
          </ac:spMkLst>
        </pc:spChg>
        <pc:spChg chg="mod">
          <ac:chgData name="Wang, Nathan Y" userId="3936101f-4c7d-4c59-97ec-0f05de145da8" providerId="ADAL" clId="{D2C9148E-FFA0-CA40-85C3-7EDFBB63E8B7}" dt="2022-11-25T19:24:44.699" v="391" actId="20577"/>
          <ac:spMkLst>
            <pc:docMk/>
            <pc:sldMk cId="0" sldId="256"/>
            <ac:spMk id="2071" creationId="{39CAEAFC-EA0C-46F1-8340-A785667509C3}"/>
          </ac:spMkLst>
        </pc:spChg>
        <pc:spChg chg="mod">
          <ac:chgData name="Wang, Nathan Y" userId="3936101f-4c7d-4c59-97ec-0f05de145da8" providerId="ADAL" clId="{D2C9148E-FFA0-CA40-85C3-7EDFBB63E8B7}" dt="2022-11-25T20:14:32.193" v="907" actId="1076"/>
          <ac:spMkLst>
            <pc:docMk/>
            <pc:sldMk cId="0" sldId="256"/>
            <ac:spMk id="2072" creationId="{2A87B02B-B477-433C-A4D3-9CE0FB52CBC0}"/>
          </ac:spMkLst>
        </pc:spChg>
        <pc:spChg chg="mod">
          <ac:chgData name="Wang, Nathan Y" userId="3936101f-4c7d-4c59-97ec-0f05de145da8" providerId="ADAL" clId="{D2C9148E-FFA0-CA40-85C3-7EDFBB63E8B7}" dt="2022-11-25T19:02:01.645" v="92" actId="20577"/>
          <ac:spMkLst>
            <pc:docMk/>
            <pc:sldMk cId="0" sldId="256"/>
            <ac:spMk id="2127" creationId="{4B044E8F-D4B2-45F1-9490-7F990D83A7C9}"/>
          </ac:spMkLst>
        </pc:spChg>
        <pc:picChg chg="mod">
          <ac:chgData name="Wang, Nathan Y" userId="3936101f-4c7d-4c59-97ec-0f05de145da8" providerId="ADAL" clId="{D2C9148E-FFA0-CA40-85C3-7EDFBB63E8B7}" dt="2022-11-25T20:09:20.965" v="892" actId="1076"/>
          <ac:picMkLst>
            <pc:docMk/>
            <pc:sldMk cId="0" sldId="256"/>
            <ac:picMk id="7" creationId="{79898DFF-894E-2B62-AFDF-6FA768011CA0}"/>
          </ac:picMkLst>
        </pc:picChg>
        <pc:picChg chg="add mod">
          <ac:chgData name="Wang, Nathan Y" userId="3936101f-4c7d-4c59-97ec-0f05de145da8" providerId="ADAL" clId="{D2C9148E-FFA0-CA40-85C3-7EDFBB63E8B7}" dt="2022-11-25T20:13:43.270" v="904" actId="1076"/>
          <ac:picMkLst>
            <pc:docMk/>
            <pc:sldMk cId="0" sldId="256"/>
            <ac:picMk id="13" creationId="{6B0A6151-AE94-5548-A94C-59AE3354DAEE}"/>
          </ac:picMkLst>
        </pc:picChg>
        <pc:picChg chg="mod">
          <ac:chgData name="Wang, Nathan Y" userId="3936101f-4c7d-4c59-97ec-0f05de145da8" providerId="ADAL" clId="{D2C9148E-FFA0-CA40-85C3-7EDFBB63E8B7}" dt="2022-11-25T20:13:18.583" v="893" actId="931"/>
          <ac:picMkLst>
            <pc:docMk/>
            <pc:sldMk cId="0" sldId="256"/>
            <ac:picMk id="16" creationId="{1E7AA6EC-E93D-A723-AA48-F7043028B419}"/>
          </ac:picMkLst>
        </pc:picChg>
      </pc:sldChg>
    </pc:docChg>
  </pc:docChgLst>
  <pc:docChgLst>
    <pc:chgData name="Dickson, David B" userId="ebce69b4-65b1-432f-9aee-302346fd88cd" providerId="ADAL" clId="{20B24174-8A7F-4BC2-83B0-316794A2C770}"/>
    <pc:docChg chg="undo custSel modSld">
      <pc:chgData name="Dickson, David B" userId="ebce69b4-65b1-432f-9aee-302346fd88cd" providerId="ADAL" clId="{20B24174-8A7F-4BC2-83B0-316794A2C770}" dt="2022-11-25T20:13:30.325" v="1065" actId="478"/>
      <pc:docMkLst>
        <pc:docMk/>
      </pc:docMkLst>
      <pc:sldChg chg="addSp delSp modSp mod">
        <pc:chgData name="Dickson, David B" userId="ebce69b4-65b1-432f-9aee-302346fd88cd" providerId="ADAL" clId="{20B24174-8A7F-4BC2-83B0-316794A2C770}" dt="2022-11-25T20:13:30.325" v="1065" actId="478"/>
        <pc:sldMkLst>
          <pc:docMk/>
          <pc:sldMk cId="0" sldId="256"/>
        </pc:sldMkLst>
        <pc:spChg chg="mod">
          <ac:chgData name="Dickson, David B" userId="ebce69b4-65b1-432f-9aee-302346fd88cd" providerId="ADAL" clId="{20B24174-8A7F-4BC2-83B0-316794A2C770}" dt="2022-11-25T20:08:24.359" v="1005" actId="20577"/>
          <ac:spMkLst>
            <pc:docMk/>
            <pc:sldMk cId="0" sldId="256"/>
            <ac:spMk id="4" creationId="{00000000-0000-0000-0000-000000000000}"/>
          </ac:spMkLst>
        </pc:spChg>
        <pc:spChg chg="mod">
          <ac:chgData name="Dickson, David B" userId="ebce69b4-65b1-432f-9aee-302346fd88cd" providerId="ADAL" clId="{20B24174-8A7F-4BC2-83B0-316794A2C770}" dt="2022-11-25T20:03:51.765" v="879"/>
          <ac:spMkLst>
            <pc:docMk/>
            <pc:sldMk cId="0" sldId="256"/>
            <ac:spMk id="5" creationId="{00000000-0000-0000-0000-000000000000}"/>
          </ac:spMkLst>
        </pc:spChg>
        <pc:spChg chg="mod">
          <ac:chgData name="Dickson, David B" userId="ebce69b4-65b1-432f-9aee-302346fd88cd" providerId="ADAL" clId="{20B24174-8A7F-4BC2-83B0-316794A2C770}" dt="2022-11-25T19:50:48.449" v="396" actId="20577"/>
          <ac:spMkLst>
            <pc:docMk/>
            <pc:sldMk cId="0" sldId="256"/>
            <ac:spMk id="6" creationId="{C20D9E25-BAF1-8EA4-44D1-36094FD05075}"/>
          </ac:spMkLst>
        </pc:spChg>
        <pc:spChg chg="del">
          <ac:chgData name="Dickson, David B" userId="ebce69b4-65b1-432f-9aee-302346fd88cd" providerId="ADAL" clId="{20B24174-8A7F-4BC2-83B0-316794A2C770}" dt="2022-11-25T20:09:38" v="1006" actId="478"/>
          <ac:spMkLst>
            <pc:docMk/>
            <pc:sldMk cId="0" sldId="256"/>
            <ac:spMk id="9" creationId="{4C654767-720B-B7B8-68FC-FB521530E103}"/>
          </ac:spMkLst>
        </pc:spChg>
        <pc:spChg chg="mod">
          <ac:chgData name="Dickson, David B" userId="ebce69b4-65b1-432f-9aee-302346fd88cd" providerId="ADAL" clId="{20B24174-8A7F-4BC2-83B0-316794A2C770}" dt="2022-11-25T19:36:13.763" v="39" actId="313"/>
          <ac:spMkLst>
            <pc:docMk/>
            <pc:sldMk cId="0" sldId="256"/>
            <ac:spMk id="45" creationId="{2775C335-B355-4E7B-8735-43A61F7E53BE}"/>
          </ac:spMkLst>
        </pc:spChg>
        <pc:spChg chg="mod">
          <ac:chgData name="Dickson, David B" userId="ebce69b4-65b1-432f-9aee-302346fd88cd" providerId="ADAL" clId="{20B24174-8A7F-4BC2-83B0-316794A2C770}" dt="2022-11-25T19:48:45.002" v="381" actId="20577"/>
          <ac:spMkLst>
            <pc:docMk/>
            <pc:sldMk cId="0" sldId="256"/>
            <ac:spMk id="55" creationId="{606BA7F8-AF42-45EB-8081-0B7B2D7155E4}"/>
          </ac:spMkLst>
        </pc:spChg>
        <pc:picChg chg="mod">
          <ac:chgData name="Dickson, David B" userId="ebce69b4-65b1-432f-9aee-302346fd88cd" providerId="ADAL" clId="{20B24174-8A7F-4BC2-83B0-316794A2C770}" dt="2022-11-25T19:45:25.222" v="153" actId="1076"/>
          <ac:picMkLst>
            <pc:docMk/>
            <pc:sldMk cId="0" sldId="256"/>
            <ac:picMk id="7" creationId="{79898DFF-894E-2B62-AFDF-6FA768011CA0}"/>
          </ac:picMkLst>
        </pc:picChg>
        <pc:picChg chg="add del mod">
          <ac:chgData name="Dickson, David B" userId="ebce69b4-65b1-432f-9aee-302346fd88cd" providerId="ADAL" clId="{20B24174-8A7F-4BC2-83B0-316794A2C770}" dt="2022-11-25T20:10:43.406" v="1015" actId="478"/>
          <ac:picMkLst>
            <pc:docMk/>
            <pc:sldMk cId="0" sldId="256"/>
            <ac:picMk id="12" creationId="{2A8C587C-27A8-7826-CDC7-5E24075612DF}"/>
          </ac:picMkLst>
        </pc:picChg>
        <pc:picChg chg="add del mod">
          <ac:chgData name="Dickson, David B" userId="ebce69b4-65b1-432f-9aee-302346fd88cd" providerId="ADAL" clId="{20B24174-8A7F-4BC2-83B0-316794A2C770}" dt="2022-11-25T20:12:52.815" v="1057" actId="478"/>
          <ac:picMkLst>
            <pc:docMk/>
            <pc:sldMk cId="0" sldId="256"/>
            <ac:picMk id="14" creationId="{0645C380-1D77-D0F7-898B-CC7B1918B12B}"/>
          </ac:picMkLst>
        </pc:picChg>
        <pc:picChg chg="add del mod">
          <ac:chgData name="Dickson, David B" userId="ebce69b4-65b1-432f-9aee-302346fd88cd" providerId="ADAL" clId="{20B24174-8A7F-4BC2-83B0-316794A2C770}" dt="2022-11-25T20:13:30.325" v="1065" actId="478"/>
          <ac:picMkLst>
            <pc:docMk/>
            <pc:sldMk cId="0" sldId="256"/>
            <ac:picMk id="16" creationId="{1E7AA6EC-E93D-A723-AA48-F7043028B419}"/>
          </ac:picMkLst>
        </pc:picChg>
      </pc:sldChg>
    </pc:docChg>
  </pc:docChgLst>
  <pc:docChgLst>
    <pc:chgData name="Dickson, David B" userId="S::ddickson30@gatech.edu::ebce69b4-65b1-432f-9aee-302346fd88cd" providerId="AD" clId="Web-{2271D3B9-636B-4374-BFD4-4AAC9D04A5FB}"/>
    <pc:docChg chg="modSld">
      <pc:chgData name="Dickson, David B" userId="S::ddickson30@gatech.edu::ebce69b4-65b1-432f-9aee-302346fd88cd" providerId="AD" clId="Web-{2271D3B9-636B-4374-BFD4-4AAC9D04A5FB}" dt="2022-11-25T19:22:54.266" v="325" actId="20577"/>
      <pc:docMkLst>
        <pc:docMk/>
      </pc:docMkLst>
      <pc:sldChg chg="modSp">
        <pc:chgData name="Dickson, David B" userId="S::ddickson30@gatech.edu::ebce69b4-65b1-432f-9aee-302346fd88cd" providerId="AD" clId="Web-{2271D3B9-636B-4374-BFD4-4AAC9D04A5FB}" dt="2022-11-25T19:22:54.266" v="325" actId="20577"/>
        <pc:sldMkLst>
          <pc:docMk/>
          <pc:sldMk cId="0" sldId="256"/>
        </pc:sldMkLst>
        <pc:spChg chg="mod">
          <ac:chgData name="Dickson, David B" userId="S::ddickson30@gatech.edu::ebce69b4-65b1-432f-9aee-302346fd88cd" providerId="AD" clId="Web-{2271D3B9-636B-4374-BFD4-4AAC9D04A5FB}" dt="2022-11-25T19:12:39.026" v="18" actId="20577"/>
          <ac:spMkLst>
            <pc:docMk/>
            <pc:sldMk cId="0" sldId="256"/>
            <ac:spMk id="19" creationId="{D7619813-0D07-4913-A12A-08452E4E72EB}"/>
          </ac:spMkLst>
        </pc:spChg>
        <pc:spChg chg="mod">
          <ac:chgData name="Dickson, David B" userId="S::ddickson30@gatech.edu::ebce69b4-65b1-432f-9aee-302346fd88cd" providerId="AD" clId="Web-{2271D3B9-636B-4374-BFD4-4AAC9D04A5FB}" dt="2022-11-25T19:22:54.266" v="325" actId="20577"/>
          <ac:spMkLst>
            <pc:docMk/>
            <pc:sldMk cId="0" sldId="256"/>
            <ac:spMk id="45" creationId="{2775C335-B355-4E7B-8735-43A61F7E53BE}"/>
          </ac:spMkLst>
        </pc:spChg>
        <pc:spChg chg="mod">
          <ac:chgData name="Dickson, David B" userId="S::ddickson30@gatech.edu::ebce69b4-65b1-432f-9aee-302346fd88cd" providerId="AD" clId="Web-{2271D3B9-636B-4374-BFD4-4AAC9D04A5FB}" dt="2022-11-25T19:01:31.801" v="4" actId="20577"/>
          <ac:spMkLst>
            <pc:docMk/>
            <pc:sldMk cId="0" sldId="256"/>
            <ac:spMk id="2075" creationId="{4638C2E7-10AB-4BF6-82B0-0AC9B27A9B16}"/>
          </ac:spMkLst>
        </pc:spChg>
      </pc:sldChg>
    </pc:docChg>
  </pc:docChgLst>
  <pc:docChgLst>
    <pc:chgData name="Dickson, David B" userId="ebce69b4-65b1-432f-9aee-302346fd88cd" providerId="ADAL" clId="{9D5D2DD1-FEAC-7B4A-9E95-FB9D963EA870}"/>
    <pc:docChg chg="undo redo custSel modSld">
      <pc:chgData name="Dickson, David B" userId="ebce69b4-65b1-432f-9aee-302346fd88cd" providerId="ADAL" clId="{9D5D2DD1-FEAC-7B4A-9E95-FB9D963EA870}" dt="2022-11-27T01:44:56.383" v="1350" actId="20577"/>
      <pc:docMkLst>
        <pc:docMk/>
      </pc:docMkLst>
      <pc:sldChg chg="addSp delSp modSp mod">
        <pc:chgData name="Dickson, David B" userId="ebce69b4-65b1-432f-9aee-302346fd88cd" providerId="ADAL" clId="{9D5D2DD1-FEAC-7B4A-9E95-FB9D963EA870}" dt="2022-11-27T01:44:56.383" v="1350" actId="20577"/>
        <pc:sldMkLst>
          <pc:docMk/>
          <pc:sldMk cId="0" sldId="256"/>
        </pc:sldMkLst>
        <pc:spChg chg="mod">
          <ac:chgData name="Dickson, David B" userId="ebce69b4-65b1-432f-9aee-302346fd88cd" providerId="ADAL" clId="{9D5D2DD1-FEAC-7B4A-9E95-FB9D963EA870}" dt="2022-11-26T23:51:13.420" v="1291" actId="1076"/>
          <ac:spMkLst>
            <pc:docMk/>
            <pc:sldMk cId="0" sldId="256"/>
            <ac:spMk id="4" creationId="{00000000-0000-0000-0000-000000000000}"/>
          </ac:spMkLst>
        </pc:spChg>
        <pc:spChg chg="mod">
          <ac:chgData name="Dickson, David B" userId="ebce69b4-65b1-432f-9aee-302346fd88cd" providerId="ADAL" clId="{9D5D2DD1-FEAC-7B4A-9E95-FB9D963EA870}" dt="2022-11-27T01:42:31.133" v="1328" actId="1076"/>
          <ac:spMkLst>
            <pc:docMk/>
            <pc:sldMk cId="0" sldId="256"/>
            <ac:spMk id="5" creationId="{00000000-0000-0000-0000-000000000000}"/>
          </ac:spMkLst>
        </pc:spChg>
        <pc:spChg chg="mod">
          <ac:chgData name="Dickson, David B" userId="ebce69b4-65b1-432f-9aee-302346fd88cd" providerId="ADAL" clId="{9D5D2DD1-FEAC-7B4A-9E95-FB9D963EA870}" dt="2022-11-27T01:44:56.383" v="1350" actId="20577"/>
          <ac:spMkLst>
            <pc:docMk/>
            <pc:sldMk cId="0" sldId="256"/>
            <ac:spMk id="8" creationId="{A2F2BEE7-9083-C036-B485-86B02A5955AC}"/>
          </ac:spMkLst>
        </pc:spChg>
        <pc:spChg chg="del">
          <ac:chgData name="Dickson, David B" userId="ebce69b4-65b1-432f-9aee-302346fd88cd" providerId="ADAL" clId="{9D5D2DD1-FEAC-7B4A-9E95-FB9D963EA870}" dt="2022-11-26T23:24:54.536" v="1013" actId="478"/>
          <ac:spMkLst>
            <pc:docMk/>
            <pc:sldMk cId="0" sldId="256"/>
            <ac:spMk id="10" creationId="{42CDFBDB-4293-C749-99B3-FE31BE7E3D5A}"/>
          </ac:spMkLst>
        </pc:spChg>
        <pc:spChg chg="add mod">
          <ac:chgData name="Dickson, David B" userId="ebce69b4-65b1-432f-9aee-302346fd88cd" providerId="ADAL" clId="{9D5D2DD1-FEAC-7B4A-9E95-FB9D963EA870}" dt="2022-11-27T01:42:47.580" v="1329" actId="1076"/>
          <ac:spMkLst>
            <pc:docMk/>
            <pc:sldMk cId="0" sldId="256"/>
            <ac:spMk id="11" creationId="{475FFA50-BA59-1CE0-50CF-6AF5E3372FFE}"/>
          </ac:spMkLst>
        </pc:spChg>
        <pc:spChg chg="del mod">
          <ac:chgData name="Dickson, David B" userId="ebce69b4-65b1-432f-9aee-302346fd88cd" providerId="ADAL" clId="{9D5D2DD1-FEAC-7B4A-9E95-FB9D963EA870}" dt="2022-11-26T23:29:39.741" v="1093" actId="478"/>
          <ac:spMkLst>
            <pc:docMk/>
            <pc:sldMk cId="0" sldId="256"/>
            <ac:spMk id="45" creationId="{2775C335-B355-4E7B-8735-43A61F7E53BE}"/>
          </ac:spMkLst>
        </pc:spChg>
        <pc:spChg chg="mod">
          <ac:chgData name="Dickson, David B" userId="ebce69b4-65b1-432f-9aee-302346fd88cd" providerId="ADAL" clId="{9D5D2DD1-FEAC-7B4A-9E95-FB9D963EA870}" dt="2022-11-26T23:12:29.094" v="997" actId="1076"/>
          <ac:spMkLst>
            <pc:docMk/>
            <pc:sldMk cId="0" sldId="256"/>
            <ac:spMk id="2064" creationId="{46C75E55-52E9-494A-8487-764358DB9690}"/>
          </ac:spMkLst>
        </pc:spChg>
        <pc:spChg chg="mod">
          <ac:chgData name="Dickson, David B" userId="ebce69b4-65b1-432f-9aee-302346fd88cd" providerId="ADAL" clId="{9D5D2DD1-FEAC-7B4A-9E95-FB9D963EA870}" dt="2022-11-26T23:51:16.692" v="1292" actId="1076"/>
          <ac:spMkLst>
            <pc:docMk/>
            <pc:sldMk cId="0" sldId="256"/>
            <ac:spMk id="2065" creationId="{FFDEFCC2-FE42-4734-AF2E-A52C10525E43}"/>
          </ac:spMkLst>
        </pc:spChg>
        <pc:spChg chg="mod">
          <ac:chgData name="Dickson, David B" userId="ebce69b4-65b1-432f-9aee-302346fd88cd" providerId="ADAL" clId="{9D5D2DD1-FEAC-7B4A-9E95-FB9D963EA870}" dt="2022-11-26T23:50:32.283" v="1274" actId="1076"/>
          <ac:spMkLst>
            <pc:docMk/>
            <pc:sldMk cId="0" sldId="256"/>
            <ac:spMk id="2072" creationId="{2A87B02B-B477-433C-A4D3-9CE0FB52CBC0}"/>
          </ac:spMkLst>
        </pc:spChg>
        <pc:picChg chg="add del mod">
          <ac:chgData name="Dickson, David B" userId="ebce69b4-65b1-432f-9aee-302346fd88cd" providerId="ADAL" clId="{9D5D2DD1-FEAC-7B4A-9E95-FB9D963EA870}" dt="2022-11-26T23:47:49.842" v="1172" actId="478"/>
          <ac:picMkLst>
            <pc:docMk/>
            <pc:sldMk cId="0" sldId="256"/>
            <ac:picMk id="9" creationId="{C928DB0A-F61E-D963-ACAE-51E3E47498CD}"/>
          </ac:picMkLst>
        </pc:picChg>
        <pc:picChg chg="add mod">
          <ac:chgData name="Dickson, David B" userId="ebce69b4-65b1-432f-9aee-302346fd88cd" providerId="ADAL" clId="{9D5D2DD1-FEAC-7B4A-9E95-FB9D963EA870}" dt="2022-11-26T23:54:00.421" v="1324" actId="1076"/>
          <ac:picMkLst>
            <pc:docMk/>
            <pc:sldMk cId="0" sldId="256"/>
            <ac:picMk id="14" creationId="{4C3631CD-4913-CB8E-8266-7E9E227986A6}"/>
          </ac:picMkLst>
        </pc:picChg>
        <pc:picChg chg="add mod">
          <ac:chgData name="Dickson, David B" userId="ebce69b4-65b1-432f-9aee-302346fd88cd" providerId="ADAL" clId="{9D5D2DD1-FEAC-7B4A-9E95-FB9D963EA870}" dt="2022-11-27T01:42:52.486" v="1330" actId="14100"/>
          <ac:picMkLst>
            <pc:docMk/>
            <pc:sldMk cId="0" sldId="256"/>
            <ac:picMk id="16" creationId="{A959BFD8-1D11-A774-614D-E7DFF3F33144}"/>
          </ac:picMkLst>
        </pc:picChg>
      </pc:sldChg>
    </pc:docChg>
  </pc:docChgLst>
  <pc:docChgLst>
    <pc:chgData name="Dickson, David B" userId="ebce69b4-65b1-432f-9aee-302346fd88cd" providerId="ADAL" clId="{614B3416-8CD2-4E69-9A24-81CE8BAF6F2D}"/>
    <pc:docChg chg="modSld">
      <pc:chgData name="Dickson, David B" userId="ebce69b4-65b1-432f-9aee-302346fd88cd" providerId="ADAL" clId="{614B3416-8CD2-4E69-9A24-81CE8BAF6F2D}" dt="2022-11-29T21:29:57.408" v="12" actId="20577"/>
      <pc:docMkLst>
        <pc:docMk/>
      </pc:docMkLst>
      <pc:sldChg chg="modSp mod">
        <pc:chgData name="Dickson, David B" userId="ebce69b4-65b1-432f-9aee-302346fd88cd" providerId="ADAL" clId="{614B3416-8CD2-4E69-9A24-81CE8BAF6F2D}" dt="2022-11-29T21:29:57.408" v="12" actId="20577"/>
        <pc:sldMkLst>
          <pc:docMk/>
          <pc:sldMk cId="0" sldId="256"/>
        </pc:sldMkLst>
        <pc:spChg chg="mod">
          <ac:chgData name="Dickson, David B" userId="ebce69b4-65b1-432f-9aee-302346fd88cd" providerId="ADAL" clId="{614B3416-8CD2-4E69-9A24-81CE8BAF6F2D}" dt="2022-11-29T21:29:57.408" v="12" actId="20577"/>
          <ac:spMkLst>
            <pc:docMk/>
            <pc:sldMk cId="0" sldId="256"/>
            <ac:spMk id="55" creationId="{606BA7F8-AF42-45EB-8081-0B7B2D7155E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>
            <a:extLst>
              <a:ext uri="{FF2B5EF4-FFF2-40B4-BE49-F238E27FC236}">
                <a16:creationId xmlns:a16="http://schemas.microsoft.com/office/drawing/2014/main" id="{B2B4D78C-5219-4B2A-8635-D8A71A534A1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4099" name="Rectangle 1027">
            <a:extLst>
              <a:ext uri="{FF2B5EF4-FFF2-40B4-BE49-F238E27FC236}">
                <a16:creationId xmlns:a16="http://schemas.microsoft.com/office/drawing/2014/main" id="{FD2366F7-13CB-432E-8C17-3DE97122024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4100" name="Rectangle 1028">
            <a:extLst>
              <a:ext uri="{FF2B5EF4-FFF2-40B4-BE49-F238E27FC236}">
                <a16:creationId xmlns:a16="http://schemas.microsoft.com/office/drawing/2014/main" id="{6D819527-0A11-4368-AA40-9A19B5143A7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4101" name="Rectangle 1029">
            <a:extLst>
              <a:ext uri="{FF2B5EF4-FFF2-40B4-BE49-F238E27FC236}">
                <a16:creationId xmlns:a16="http://schemas.microsoft.com/office/drawing/2014/main" id="{32451EFA-4ACA-450D-90E3-45DE22B0B97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074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8773E73A-06AA-40C8-BC06-6786924EF62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4040507"/>
            <a:ext cx="27980640" cy="859536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2967337"/>
            <a:ext cx="24688800" cy="5960743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68BD-8174-491D-822A-57B286C6E0C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5108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D3DB-01E1-4F59-8D9F-CAB05019B5B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0570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314450"/>
            <a:ext cx="7098030" cy="209226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314450"/>
            <a:ext cx="20882610" cy="209226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693C-C2B9-4017-BEEE-9B3D8F664E4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8389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7AE3-A8A5-4EB6-9FBB-BC8070F1143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8533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6155062"/>
            <a:ext cx="28392120" cy="10269853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6522072"/>
            <a:ext cx="28392120" cy="5400673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0F9C-593C-4A34-B74C-4F31AD0653F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9916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6572250"/>
            <a:ext cx="13990320" cy="156648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6572250"/>
            <a:ext cx="13990320" cy="156648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A446-1907-4AF6-8DA4-55A8E6ACE16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772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314455"/>
            <a:ext cx="28392120" cy="477202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6052187"/>
            <a:ext cx="13926024" cy="2966083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9018270"/>
            <a:ext cx="13926024" cy="132645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6052187"/>
            <a:ext cx="13994608" cy="2966083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9018270"/>
            <a:ext cx="13994608" cy="132645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6271A-0721-449A-993E-0053E336564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5400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2BFD-BEAA-4EBA-AF4D-015BF373041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4162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F95A-3889-4697-BF17-CF87A894E6D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6748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645920"/>
            <a:ext cx="10617041" cy="576072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554735"/>
            <a:ext cx="16664940" cy="1754505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7406640"/>
            <a:ext cx="10617041" cy="13721717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61BC-F01C-4DB3-B49D-5C1A2A07AAC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5575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645920"/>
            <a:ext cx="10617041" cy="576072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554735"/>
            <a:ext cx="16664940" cy="1754505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7406640"/>
            <a:ext cx="10617041" cy="13721717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77433-8768-453C-9AB7-BBF18FD06C4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0173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314455"/>
            <a:ext cx="28392120" cy="4772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6572250"/>
            <a:ext cx="28392120" cy="15664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2882865"/>
            <a:ext cx="7406640" cy="1314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2882865"/>
            <a:ext cx="11109960" cy="1314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2882865"/>
            <a:ext cx="7406640" cy="1314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7386A-EFF3-4926-954C-BDE9370AB27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381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sites.google.com/view/11khands?pli=1" TargetMode="External"/><Relationship Id="rId7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hyperlink" Target="https://www.mygreatlearning.com/blog/introduction-to-vgg16/" TargetMode="External"/><Relationship Id="rId4" Type="http://schemas.openxmlformats.org/officeDocument/2006/relationships/hyperlink" Target="https://towardsdatascience.com/illustrated-10-cnn-architectures-95d78ace614d" TargetMode="Externa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E2EC1515-0BF4-4401-91FB-4A2384C1DAFC}"/>
              </a:ext>
            </a:extLst>
          </p:cNvPr>
          <p:cNvSpPr/>
          <p:nvPr/>
        </p:nvSpPr>
        <p:spPr>
          <a:xfrm>
            <a:off x="21398060" y="3689307"/>
            <a:ext cx="10774653" cy="20830519"/>
          </a:xfrm>
          <a:prstGeom prst="roundRect">
            <a:avLst/>
          </a:prstGeom>
          <a:gradFill>
            <a:gsLst>
              <a:gs pos="100000">
                <a:srgbClr val="F3F5FA"/>
              </a:gs>
              <a:gs pos="0">
                <a:srgbClr val="CDD2DE"/>
              </a:gs>
            </a:gsLst>
            <a:lin ang="16200000" scaled="1"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1719690" y="3830116"/>
            <a:ext cx="10419854" cy="11352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Different Number of Hidden Layers: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3 Hidden Layers</a:t>
            </a:r>
          </a:p>
          <a:p>
            <a:pPr marL="914400" lvl="1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accuracy of 96.93%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16 Hidden Layers (Default Case)</a:t>
            </a:r>
          </a:p>
          <a:p>
            <a:pPr marL="914400" lvl="1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accuracy of 95.53%</a:t>
            </a:r>
          </a:p>
          <a:p>
            <a:pPr>
              <a:lnSpc>
                <a:spcPct val="125000"/>
              </a:lnSpc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Slight reduction in accuracy but tuning of other model parameters will improve results</a:t>
            </a:r>
          </a:p>
          <a:p>
            <a:pPr>
              <a:lnSpc>
                <a:spcPct val="125000"/>
              </a:lnSpc>
            </a:pP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sz="2800" b="1">
                <a:latin typeface="Times New Roman"/>
                <a:cs typeface="Times New Roman"/>
              </a:rPr>
              <a:t>Dropout Implementation: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800">
                <a:latin typeface="Times New Roman"/>
                <a:cs typeface="Times New Roman"/>
              </a:rPr>
              <a:t>Values Tested </a:t>
            </a:r>
          </a:p>
          <a:p>
            <a:pPr marL="914400" lvl="1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800">
                <a:latin typeface="Times New Roman"/>
                <a:cs typeface="Times New Roman"/>
              </a:rPr>
              <a:t>Dropout of 0</a:t>
            </a:r>
          </a:p>
          <a:p>
            <a:pPr marL="1371600" lvl="2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800">
                <a:latin typeface="Times New Roman"/>
                <a:cs typeface="Times New Roman"/>
              </a:rPr>
              <a:t>Validation accuracy of 95.53%</a:t>
            </a:r>
          </a:p>
          <a:p>
            <a:pPr marL="914400" lvl="1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800">
                <a:latin typeface="Times New Roman"/>
                <a:cs typeface="Times New Roman"/>
              </a:rPr>
              <a:t>Dropout of 0.2 </a:t>
            </a:r>
          </a:p>
          <a:p>
            <a:pPr marL="1371600" lvl="2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800">
                <a:latin typeface="Times New Roman"/>
                <a:cs typeface="Times New Roman"/>
              </a:rPr>
              <a:t>Validation accuracy of 98.01%</a:t>
            </a:r>
          </a:p>
          <a:p>
            <a:pPr marL="914400" lvl="1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800">
                <a:latin typeface="Times New Roman"/>
                <a:cs typeface="Times New Roman"/>
              </a:rPr>
              <a:t>Dropout of 0.8</a:t>
            </a:r>
          </a:p>
          <a:p>
            <a:pPr marL="1371600" lvl="2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800">
                <a:latin typeface="Times New Roman"/>
                <a:cs typeface="Times New Roman"/>
              </a:rPr>
              <a:t>Validation accuracy all of 96.5%</a:t>
            </a:r>
          </a:p>
          <a:p>
            <a:pPr>
              <a:lnSpc>
                <a:spcPct val="125000"/>
              </a:lnSpc>
            </a:pPr>
            <a:r>
              <a:rPr lang="en-US" sz="2800">
                <a:latin typeface="Times New Roman"/>
                <a:cs typeface="Times New Roman"/>
              </a:rPr>
              <a:t>Dropout was best at 0.2. But overall accuracy was still high throughout the tested range.</a:t>
            </a:r>
          </a:p>
          <a:p>
            <a:pPr>
              <a:lnSpc>
                <a:spcPct val="125000"/>
              </a:lnSpc>
            </a:pP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2F53796-DB15-43F6-B1D0-930288009835}"/>
              </a:ext>
            </a:extLst>
          </p:cNvPr>
          <p:cNvSpPr/>
          <p:nvPr/>
        </p:nvSpPr>
        <p:spPr>
          <a:xfrm>
            <a:off x="9754587" y="3495840"/>
            <a:ext cx="11293452" cy="21023985"/>
          </a:xfrm>
          <a:prstGeom prst="roundRect">
            <a:avLst/>
          </a:prstGeom>
          <a:gradFill>
            <a:gsLst>
              <a:gs pos="100000">
                <a:srgbClr val="F3F5FA"/>
              </a:gs>
              <a:gs pos="0">
                <a:srgbClr val="CDD2DE"/>
              </a:gs>
            </a:gsLst>
            <a:lin ang="16200000" scaled="1"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9ED712D-325D-4C27-BD6F-8F4029CA2D80}"/>
              </a:ext>
            </a:extLst>
          </p:cNvPr>
          <p:cNvSpPr/>
          <p:nvPr/>
        </p:nvSpPr>
        <p:spPr>
          <a:xfrm>
            <a:off x="143252" y="3495841"/>
            <a:ext cx="9261315" cy="21023985"/>
          </a:xfrm>
          <a:prstGeom prst="roundRect">
            <a:avLst/>
          </a:prstGeom>
          <a:gradFill>
            <a:gsLst>
              <a:gs pos="100000">
                <a:srgbClr val="F3F5FA"/>
              </a:gs>
              <a:gs pos="0">
                <a:srgbClr val="CDD2DE"/>
              </a:gs>
            </a:gsLst>
            <a:lin ang="16200000" scaled="1"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2127" name="Text Box 79">
            <a:extLst>
              <a:ext uri="{FF2B5EF4-FFF2-40B4-BE49-F238E27FC236}">
                <a16:creationId xmlns:a16="http://schemas.microsoft.com/office/drawing/2014/main" id="{4B044E8F-D4B2-45F1-9490-7F990D83A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5609" y="2667000"/>
            <a:ext cx="24807182" cy="869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B0125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26109" tIns="64987" rIns="126109" bIns="64987">
            <a:spAutoFit/>
          </a:bodyPr>
          <a:lstStyle/>
          <a:p>
            <a:pPr algn="ctr" eaLnBrk="0" hangingPunct="0"/>
            <a:r>
              <a:rPr lang="en-US" altLang="en-US" sz="4800">
                <a:solidFill>
                  <a:srgbClr val="4D4D4D"/>
                </a:solidFill>
                <a:latin typeface="Tw Cen MT Condensed" panose="020B0606020104020203" pitchFamily="34" charset="0"/>
              </a:rPr>
              <a:t>Nathan Wang, David Dickson, Damian Huerta-Ortega, Laurence Leon</a:t>
            </a:r>
            <a:endParaRPr lang="en-CA" altLang="en-US" sz="4800">
              <a:solidFill>
                <a:srgbClr val="4D4D4D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2064" name="AutoShape 16">
            <a:extLst>
              <a:ext uri="{FF2B5EF4-FFF2-40B4-BE49-F238E27FC236}">
                <a16:creationId xmlns:a16="http://schemas.microsoft.com/office/drawing/2014/main" id="{46C75E55-52E9-494A-8487-764358DB9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0" y="21182714"/>
            <a:ext cx="8412480" cy="587829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dist="251447" dir="2700000" algn="ctr" rotWithShape="0">
              <a:srgbClr val="787878"/>
            </a:outerShdw>
          </a:effectLst>
        </p:spPr>
        <p:txBody>
          <a:bodyPr wrap="none" lIns="28124" tIns="13578" rIns="28124" bIns="13578" anchor="ctr"/>
          <a:lstStyle/>
          <a:p>
            <a:pPr defTabSz="412750" eaLnBrk="0" hangingPunct="0"/>
            <a:r>
              <a:rPr lang="en-US" altLang="en-US" sz="2829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</a:rPr>
              <a:t>	References</a:t>
            </a:r>
          </a:p>
        </p:txBody>
      </p:sp>
      <p:sp>
        <p:nvSpPr>
          <p:cNvPr id="2065" name="AutoShape 17">
            <a:extLst>
              <a:ext uri="{FF2B5EF4-FFF2-40B4-BE49-F238E27FC236}">
                <a16:creationId xmlns:a16="http://schemas.microsoft.com/office/drawing/2014/main" id="{FFDEFCC2-FE42-4734-AF2E-A52C10525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0" y="14104945"/>
            <a:ext cx="8412480" cy="587829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dist="251447" dir="2700000" algn="ctr" rotWithShape="0">
              <a:srgbClr val="787878"/>
            </a:outerShdw>
          </a:effectLst>
        </p:spPr>
        <p:txBody>
          <a:bodyPr wrap="none" lIns="28124" tIns="13578" rIns="28124" bIns="13578" anchor="ctr"/>
          <a:lstStyle/>
          <a:p>
            <a:pPr defTabSz="412750" eaLnBrk="0" hangingPunct="0"/>
            <a:r>
              <a:rPr lang="en-US" altLang="en-US" sz="2829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</a:rPr>
              <a:t>	 Conclusions</a:t>
            </a:r>
          </a:p>
        </p:txBody>
      </p:sp>
      <p:sp>
        <p:nvSpPr>
          <p:cNvPr id="2071" name="AutoShape 23">
            <a:extLst>
              <a:ext uri="{FF2B5EF4-FFF2-40B4-BE49-F238E27FC236}">
                <a16:creationId xmlns:a16="http://schemas.microsoft.com/office/drawing/2014/main" id="{39CAEAFC-EA0C-46F1-8340-A78566750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962400"/>
            <a:ext cx="8412480" cy="587829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dist="251447" dir="2700000" algn="ctr" rotWithShape="0">
              <a:srgbClr val="787878"/>
            </a:outerShdw>
          </a:effectLst>
        </p:spPr>
        <p:txBody>
          <a:bodyPr wrap="none" lIns="28124" tIns="13578" rIns="28124" bIns="13578" anchor="ctr"/>
          <a:lstStyle>
            <a:lvl1pPr defTabSz="412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96850" defTabSz="412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12750" defTabSz="412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09600" defTabSz="412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15975" defTabSz="412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273175" defTabSz="4127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30375" defTabSz="4127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187575" defTabSz="4127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44775" defTabSz="4127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2829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</a:rPr>
              <a:t>	Introduction</a:t>
            </a:r>
          </a:p>
        </p:txBody>
      </p:sp>
      <p:sp>
        <p:nvSpPr>
          <p:cNvPr id="2072" name="AutoShape 24">
            <a:extLst>
              <a:ext uri="{FF2B5EF4-FFF2-40B4-BE49-F238E27FC236}">
                <a16:creationId xmlns:a16="http://schemas.microsoft.com/office/drawing/2014/main" id="{2A87B02B-B477-433C-A4D3-9CE0FB52C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1560" y="15434804"/>
            <a:ext cx="10261864" cy="585216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dist="251447" dir="2700000" algn="ctr" rotWithShape="0">
              <a:srgbClr val="787878"/>
            </a:outerShdw>
          </a:effectLst>
        </p:spPr>
        <p:txBody>
          <a:bodyPr wrap="none" lIns="28124" tIns="13578" rIns="28124" bIns="13578" anchor="ctr"/>
          <a:lstStyle/>
          <a:p>
            <a:pPr defTabSz="412750" eaLnBrk="0" hangingPunct="0"/>
            <a:r>
              <a:rPr lang="en-US" altLang="en-US" sz="2829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</a:rPr>
              <a:t>	Experiments</a:t>
            </a:r>
          </a:p>
        </p:txBody>
      </p:sp>
      <p:sp>
        <p:nvSpPr>
          <p:cNvPr id="2075" name="AutoShape 27">
            <a:extLst>
              <a:ext uri="{FF2B5EF4-FFF2-40B4-BE49-F238E27FC236}">
                <a16:creationId xmlns:a16="http://schemas.microsoft.com/office/drawing/2014/main" id="{4638C2E7-10AB-4BF6-82B0-0AC9B27A9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7" y="105116"/>
            <a:ext cx="21155013" cy="2409484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dist="278822" dir="1804115" algn="ctr" rotWithShape="0">
              <a:srgbClr val="787878"/>
            </a:outerShdw>
          </a:effectLst>
        </p:spPr>
        <p:txBody>
          <a:bodyPr lIns="126109" tIns="117566" rIns="126109" bIns="64987" anchor="ctr" anchorCtr="1"/>
          <a:lstStyle>
            <a:lvl1pPr algn="ctr" defTabSz="4806950">
              <a:defRPr sz="231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 defTabSz="4806950">
              <a:defRPr sz="231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defTabSz="4806950">
              <a:defRPr sz="231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defTabSz="4806950">
              <a:defRPr sz="231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defTabSz="4806950">
              <a:defRPr sz="231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defTabSz="4806950" fontAlgn="base">
              <a:spcBef>
                <a:spcPct val="0"/>
              </a:spcBef>
              <a:spcAft>
                <a:spcPct val="0"/>
              </a:spcAft>
              <a:defRPr sz="231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defTabSz="4806950" fontAlgn="base">
              <a:spcBef>
                <a:spcPct val="0"/>
              </a:spcBef>
              <a:spcAft>
                <a:spcPct val="0"/>
              </a:spcAft>
              <a:defRPr sz="231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defTabSz="4806950" fontAlgn="base">
              <a:spcBef>
                <a:spcPct val="0"/>
              </a:spcBef>
              <a:spcAft>
                <a:spcPct val="0"/>
              </a:spcAft>
              <a:defRPr sz="231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defTabSz="4806950" fontAlgn="base">
              <a:spcBef>
                <a:spcPct val="0"/>
              </a:spcBef>
              <a:spcAft>
                <a:spcPct val="0"/>
              </a:spcAft>
              <a:defRPr sz="231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6600" b="1">
                <a:solidFill>
                  <a:schemeClr val="bg1"/>
                </a:solidFill>
                <a:latin typeface="Times New Roman"/>
                <a:cs typeface="Times New Roman"/>
              </a:rPr>
              <a:t>Gender Classification Based on Hand Images</a:t>
            </a:r>
            <a:endParaRPr lang="en-US">
              <a:solidFill>
                <a:schemeClr val="bg1"/>
              </a:solidFill>
              <a:cs typeface="Times New Roman"/>
            </a:endParaRPr>
          </a:p>
        </p:txBody>
      </p:sp>
      <p:pic>
        <p:nvPicPr>
          <p:cNvPr id="18" name="Picture 2" descr="Georgia Tech logo">
            <a:extLst>
              <a:ext uri="{FF2B5EF4-FFF2-40B4-BE49-F238E27FC236}">
                <a16:creationId xmlns:a16="http://schemas.microsoft.com/office/drawing/2014/main" id="{1F1D716D-3B9E-4B33-A12A-AC694BC5E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344"/>
            <a:ext cx="6803256" cy="2409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 Placeholder 30">
            <a:extLst>
              <a:ext uri="{FF2B5EF4-FFF2-40B4-BE49-F238E27FC236}">
                <a16:creationId xmlns:a16="http://schemas.microsoft.com/office/drawing/2014/main" id="{D7619813-0D07-4913-A12A-08452E4E72EB}"/>
              </a:ext>
            </a:extLst>
          </p:cNvPr>
          <p:cNvSpPr txBox="1">
            <a:spLocks/>
          </p:cNvSpPr>
          <p:nvPr/>
        </p:nvSpPr>
        <p:spPr>
          <a:xfrm>
            <a:off x="168593" y="4507953"/>
            <a:ext cx="9241418" cy="123012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384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sz="28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3" name="AutoShape 21">
            <a:extLst>
              <a:ext uri="{FF2B5EF4-FFF2-40B4-BE49-F238E27FC236}">
                <a16:creationId xmlns:a16="http://schemas.microsoft.com/office/drawing/2014/main" id="{F58BADE6-2551-4914-9A3C-FA3784119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036" y="15395043"/>
            <a:ext cx="8412480" cy="587829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dist="251447" dir="2700000" algn="ctr" rotWithShape="0">
              <a:srgbClr val="787878"/>
            </a:outerShdw>
          </a:effectLst>
        </p:spPr>
        <p:txBody>
          <a:bodyPr wrap="none" lIns="28124" tIns="13578" rIns="28124" bIns="13578" anchor="ctr"/>
          <a:lstStyle/>
          <a:p>
            <a:pPr defTabSz="412750" eaLnBrk="0" hangingPunct="0"/>
            <a:r>
              <a:rPr lang="en-US" altLang="en-US" sz="2829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</a:rPr>
              <a:t>	Approach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06BA7F8-AF42-45EB-8081-0B7B2D7155E4}"/>
              </a:ext>
            </a:extLst>
          </p:cNvPr>
          <p:cNvSpPr txBox="1"/>
          <p:nvPr/>
        </p:nvSpPr>
        <p:spPr>
          <a:xfrm>
            <a:off x="22098000" y="22021800"/>
            <a:ext cx="9663235" cy="224676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000" b="0" i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[1]</a:t>
            </a:r>
            <a:r>
              <a:rPr lang="en-US" sz="2000">
                <a:solidFill>
                  <a:srgbClr val="000000"/>
                </a:solidFill>
                <a:latin typeface="Times New Roman"/>
                <a:cs typeface="Times New Roman"/>
              </a:rPr>
              <a:t> </a:t>
            </a:r>
            <a:r>
              <a:rPr lang="en-US" sz="2000">
                <a:latin typeface="Times New Roman"/>
                <a:ea typeface="+mn-lt"/>
                <a:cs typeface="Times New Roman"/>
              </a:rPr>
              <a:t>Kanchan T, Krishan K (2011) Anthropometry of hand in sex determination of dismembered remains-a review of literature. J Forensic Leg Med 18(1):14–17</a:t>
            </a:r>
            <a:endParaRPr lang="en-US" sz="2000">
              <a:latin typeface="Times New Roman"/>
              <a:cs typeface="Times New Roman"/>
            </a:endParaRPr>
          </a:p>
          <a:p>
            <a:r>
              <a:rPr lang="en-US" sz="2000">
                <a:solidFill>
                  <a:srgbClr val="000000"/>
                </a:solidFill>
                <a:latin typeface="Times New Roman"/>
                <a:cs typeface="Times New Roman"/>
              </a:rPr>
              <a:t>[2] Afifi, Mahmoud </a:t>
            </a:r>
            <a:r>
              <a:rPr lang="en-US" sz="2000">
                <a:ea typeface="+mn-lt"/>
                <a:cs typeface="+mn-lt"/>
                <a:hlinkClick r:id="rId3"/>
              </a:rPr>
              <a:t>https://sites.gOptimization oogle.com/view/11khands?pli=1</a:t>
            </a:r>
            <a:r>
              <a:rPr lang="en-US" sz="2000">
                <a:ea typeface="+mn-lt"/>
                <a:cs typeface="+mn-lt"/>
              </a:rPr>
              <a:t> </a:t>
            </a:r>
            <a:endParaRPr lang="en-US" sz="20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US" sz="2000">
                <a:solidFill>
                  <a:srgbClr val="000000"/>
                </a:solidFill>
                <a:latin typeface="Times New Roman"/>
                <a:cs typeface="Times New Roman"/>
              </a:rPr>
              <a:t>[3] Karim</a:t>
            </a:r>
            <a:r>
              <a:rPr lang="en-US" sz="2000" b="0" i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, Raimi. Illustrated: 10 CNN Architectures. Retrieved from </a:t>
            </a:r>
            <a:r>
              <a:rPr lang="en-US" sz="2000" b="0" i="0">
                <a:solidFill>
                  <a:srgbClr val="000000"/>
                </a:solidFill>
                <a:effectLst/>
                <a:latin typeface="Times New Roman"/>
                <a:cs typeface="Times New Roman"/>
                <a:hlinkClick r:id="rId4"/>
              </a:rPr>
              <a:t>https://towardsdatascience.com/illustrated-10-cnn-architectures-95d78ace614d</a:t>
            </a:r>
            <a:endParaRPr lang="en-US" sz="2000" b="0" i="0">
              <a:solidFill>
                <a:srgbClr val="000000"/>
              </a:solidFill>
              <a:effectLst/>
              <a:latin typeface="Times New Roman"/>
              <a:cs typeface="Times New Roman"/>
            </a:endParaRPr>
          </a:p>
          <a:p>
            <a:r>
              <a:rPr lang="en-US" sz="2000">
                <a:solidFill>
                  <a:srgbClr val="000000"/>
                </a:solidFill>
                <a:latin typeface="Times New Roman"/>
                <a:cs typeface="Times New Roman"/>
              </a:rPr>
              <a:t>[4] </a:t>
            </a:r>
            <a:r>
              <a:rPr lang="en-US" sz="2000" err="1">
                <a:solidFill>
                  <a:srgbClr val="000000"/>
                </a:solidFill>
                <a:latin typeface="Times New Roman"/>
                <a:cs typeface="Times New Roman"/>
              </a:rPr>
              <a:t>Thite</a:t>
            </a:r>
            <a:r>
              <a:rPr lang="en-US" sz="200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sz="2000" err="1">
                <a:solidFill>
                  <a:srgbClr val="000000"/>
                </a:solidFill>
                <a:latin typeface="Times New Roman"/>
                <a:cs typeface="Times New Roman"/>
              </a:rPr>
              <a:t>Avinash</a:t>
            </a:r>
            <a:r>
              <a:rPr lang="en-US" sz="2000">
                <a:solidFill>
                  <a:srgbClr val="000000"/>
                </a:solidFill>
                <a:latin typeface="Times New Roman"/>
                <a:cs typeface="Times New Roman"/>
              </a:rPr>
              <a:t>. Introduction to VGG16 | What is VGG16. Retrieved from </a:t>
            </a:r>
            <a:r>
              <a:rPr lang="en-US" sz="2000">
                <a:solidFill>
                  <a:srgbClr val="000000"/>
                </a:solidFill>
                <a:latin typeface="Times New Roman"/>
                <a:cs typeface="Times New Roman"/>
                <a:hlinkClick r:id="rId5"/>
              </a:rPr>
              <a:t>https://www.mygreatlearning.com/blog/introduction-to-vgg16/</a:t>
            </a:r>
            <a:endParaRPr lang="en-US" sz="200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75C335-B355-4E7B-8735-43A61F7E53BE}"/>
              </a:ext>
            </a:extLst>
          </p:cNvPr>
          <p:cNvSpPr txBox="1"/>
          <p:nvPr/>
        </p:nvSpPr>
        <p:spPr>
          <a:xfrm>
            <a:off x="452324" y="16232525"/>
            <a:ext cx="8863433" cy="327346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lnSpc>
                <a:spcPct val="125000"/>
              </a:lnSpc>
              <a:buFont typeface="Arial"/>
              <a:buChar char="•"/>
            </a:pPr>
            <a:r>
              <a:rPr lang="en-US" sz="2800" b="1">
                <a:latin typeface="Times New Roman"/>
                <a:cs typeface="Times New Roman"/>
              </a:rPr>
              <a:t>Setup:</a:t>
            </a:r>
            <a:r>
              <a:rPr lang="en-US" sz="2800">
                <a:latin typeface="Times New Roman"/>
                <a:cs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</a:rPr>
              <a:t>Jupyter</a:t>
            </a:r>
            <a:r>
              <a:rPr lang="en-US" sz="2800">
                <a:latin typeface="Times New Roman"/>
                <a:cs typeface="Times New Roman"/>
              </a:rPr>
              <a:t> Notebook on Google </a:t>
            </a:r>
            <a:r>
              <a:rPr lang="en-US" sz="2800" err="1">
                <a:latin typeface="Times New Roman"/>
                <a:cs typeface="Times New Roman"/>
              </a:rPr>
              <a:t>Colab</a:t>
            </a:r>
            <a:r>
              <a:rPr lang="en-US" sz="2800">
                <a:latin typeface="Times New Roman"/>
                <a:cs typeface="Times New Roman"/>
              </a:rPr>
              <a:t> running a CNN with </a:t>
            </a:r>
            <a:r>
              <a:rPr lang="en-US" sz="2800" err="1">
                <a:latin typeface="Times New Roman"/>
                <a:cs typeface="Times New Roman"/>
              </a:rPr>
              <a:t>Tensorflow</a:t>
            </a:r>
            <a:endParaRPr lang="en-US" sz="2800">
              <a:latin typeface="Times New Roman"/>
              <a:cs typeface="Times New Roman"/>
            </a:endParaRPr>
          </a:p>
          <a:p>
            <a:pPr marL="457200" indent="-457200">
              <a:lnSpc>
                <a:spcPct val="125000"/>
              </a:lnSpc>
              <a:buFont typeface="Arial"/>
              <a:buChar char="•"/>
            </a:pPr>
            <a:r>
              <a:rPr lang="en-US" sz="2800" b="1">
                <a:latin typeface="Times New Roman"/>
                <a:cs typeface="Times New Roman"/>
              </a:rPr>
              <a:t>Dataset</a:t>
            </a:r>
            <a:r>
              <a:rPr lang="en-US" sz="2800">
                <a:latin typeface="Times New Roman"/>
                <a:cs typeface="Times New Roman"/>
              </a:rPr>
              <a:t>: 11,000 hands [2]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5000"/>
              </a:lnSpc>
              <a:buFont typeface="Arial"/>
              <a:buChar char="•"/>
            </a:pPr>
            <a:r>
              <a:rPr lang="en-US" sz="2800" b="1">
                <a:latin typeface="Times New Roman"/>
                <a:cs typeface="Times New Roman"/>
              </a:rPr>
              <a:t>Goal:</a:t>
            </a:r>
            <a:r>
              <a:rPr lang="en-US" sz="2800">
                <a:latin typeface="Times New Roman"/>
                <a:cs typeface="Times New Roman"/>
              </a:rPr>
              <a:t> Test variations on CNN model for hand classification accuracy improvements</a:t>
            </a:r>
          </a:p>
          <a:p>
            <a:pPr>
              <a:lnSpc>
                <a:spcPct val="125000"/>
              </a:lnSpc>
            </a:pP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75C335-B355-4E7B-8735-43A61F7E53BE}"/>
              </a:ext>
            </a:extLst>
          </p:cNvPr>
          <p:cNvSpPr txBox="1"/>
          <p:nvPr/>
        </p:nvSpPr>
        <p:spPr>
          <a:xfrm>
            <a:off x="9976400" y="22047121"/>
            <a:ext cx="10902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410922" y="16232525"/>
            <a:ext cx="10415792" cy="1135259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800" b="1">
                <a:latin typeface="Times New Roman"/>
                <a:cs typeface="Times New Roman"/>
              </a:rPr>
              <a:t>Different Optimizers:</a:t>
            </a:r>
            <a:endParaRPr lang="en-US" b="1">
              <a:latin typeface="Times New Roman"/>
              <a:cs typeface="Times New Roman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800">
                <a:latin typeface="Times New Roman"/>
                <a:cs typeface="Times New Roman"/>
              </a:rPr>
              <a:t>Adam (Default Case)</a:t>
            </a:r>
          </a:p>
          <a:p>
            <a:pPr marL="914400" lvl="1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800">
                <a:latin typeface="Times New Roman"/>
                <a:cs typeface="Times New Roman"/>
              </a:rPr>
              <a:t>Validation accuracy of 95.53%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800">
                <a:latin typeface="Times New Roman"/>
                <a:cs typeface="Times New Roman"/>
              </a:rPr>
              <a:t>SGD</a:t>
            </a:r>
          </a:p>
          <a:p>
            <a:pPr marL="914400" lvl="1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800">
                <a:latin typeface="Times New Roman"/>
                <a:cs typeface="Times New Roman"/>
              </a:rPr>
              <a:t>Validation accuracy of 94.04%</a:t>
            </a:r>
          </a:p>
          <a:p>
            <a:pPr>
              <a:lnSpc>
                <a:spcPct val="125000"/>
              </a:lnSpc>
            </a:pPr>
            <a:r>
              <a:rPr lang="en-US" sz="2800">
                <a:latin typeface="Times New Roman"/>
                <a:cs typeface="Times New Roman"/>
              </a:rPr>
              <a:t>Slight gain in validation accuracy using Adam vs SGD</a:t>
            </a:r>
          </a:p>
          <a:p>
            <a:pPr>
              <a:lnSpc>
                <a:spcPct val="125000"/>
              </a:lnSpc>
            </a:pPr>
            <a:endParaRPr lang="en-US" sz="2800">
              <a:latin typeface="Times New Roman"/>
              <a:cs typeface="Times New Roman"/>
            </a:endParaRPr>
          </a:p>
          <a:p>
            <a:pPr>
              <a:lnSpc>
                <a:spcPct val="125000"/>
              </a:lnSpc>
            </a:pP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Different Activation Layers: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RELU (Default Case)</a:t>
            </a:r>
          </a:p>
          <a:p>
            <a:pPr marL="914400" lvl="1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Accuracy of 95.53%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</a:p>
          <a:p>
            <a:pPr marL="914400" lvl="1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Accuracy of 63.52%</a:t>
            </a:r>
          </a:p>
          <a:p>
            <a:pPr>
              <a:lnSpc>
                <a:spcPct val="125000"/>
              </a:lnSpc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gain using RELU for the activation layer over sigmoid, likely due to vanishing gradients</a:t>
            </a:r>
          </a:p>
          <a:p>
            <a:pPr>
              <a:lnSpc>
                <a:spcPct val="125000"/>
              </a:lnSpc>
            </a:pPr>
            <a:endParaRPr lang="en-US" sz="2800">
              <a:latin typeface="Times New Roman"/>
              <a:cs typeface="Times New Roman"/>
            </a:endParaRPr>
          </a:p>
          <a:p>
            <a:pPr>
              <a:lnSpc>
                <a:spcPct val="125000"/>
              </a:lnSpc>
            </a:pPr>
            <a:endParaRPr lang="en-US" sz="2800" b="1">
              <a:latin typeface="Times New Roman"/>
              <a:cs typeface="Times New Roman"/>
            </a:endParaRPr>
          </a:p>
          <a:p>
            <a:pPr>
              <a:lnSpc>
                <a:spcPct val="125000"/>
              </a:lnSpc>
            </a:pP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5000"/>
              </a:lnSpc>
              <a:buFontTx/>
              <a:buChar char="-"/>
            </a:pP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5000"/>
              </a:lnSpc>
              <a:buFontTx/>
              <a:buChar char="-"/>
            </a:pP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F2BEE7-9083-C036-B485-86B02A5955AC}"/>
              </a:ext>
            </a:extLst>
          </p:cNvPr>
          <p:cNvSpPr txBox="1"/>
          <p:nvPr/>
        </p:nvSpPr>
        <p:spPr>
          <a:xfrm>
            <a:off x="10535860" y="3837595"/>
            <a:ext cx="9135370" cy="704372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800" b="1">
                <a:latin typeface="Times New Roman"/>
                <a:cs typeface="Times New Roman"/>
              </a:rPr>
              <a:t>Key notes:</a:t>
            </a:r>
            <a:endParaRPr lang="en-US" b="1">
              <a:latin typeface="Calibri" panose="020F0502020204030204"/>
              <a:cs typeface="Calibri" panose="020F0502020204030204"/>
            </a:endParaRPr>
          </a:p>
          <a:p>
            <a:pPr marL="457200" indent="-457200">
              <a:lnSpc>
                <a:spcPct val="125000"/>
              </a:lnSpc>
              <a:buFont typeface="Arial"/>
              <a:buChar char="•"/>
            </a:pPr>
            <a:r>
              <a:rPr lang="en-US" sz="2800">
                <a:latin typeface="Times New Roman"/>
                <a:cs typeface="Times New Roman"/>
              </a:rPr>
              <a:t>Shortage of GPU RAM: </a:t>
            </a:r>
          </a:p>
          <a:p>
            <a:pPr marL="914400" lvl="1" indent="-457200">
              <a:lnSpc>
                <a:spcPct val="125000"/>
              </a:lnSpc>
              <a:buFont typeface="Arial"/>
              <a:buChar char="•"/>
            </a:pPr>
            <a:r>
              <a:rPr lang="en-US" sz="2800">
                <a:latin typeface="Times New Roman"/>
                <a:cs typeface="Times New Roman"/>
              </a:rPr>
              <a:t>Had to resize images, which resulted in worse quality data</a:t>
            </a:r>
          </a:p>
          <a:p>
            <a:pPr marL="457200" indent="-457200">
              <a:lnSpc>
                <a:spcPct val="125000"/>
              </a:lnSpc>
              <a:buFont typeface="Arial"/>
              <a:buChar char="•"/>
            </a:pPr>
            <a:r>
              <a:rPr lang="en-US" sz="2800">
                <a:latin typeface="Times New Roman"/>
                <a:cs typeface="Times New Roman"/>
              </a:rPr>
              <a:t>Google </a:t>
            </a:r>
            <a:r>
              <a:rPr lang="en-US" sz="2800" err="1">
                <a:latin typeface="Times New Roman"/>
                <a:cs typeface="Times New Roman"/>
              </a:rPr>
              <a:t>Colab</a:t>
            </a:r>
            <a:r>
              <a:rPr lang="en-US" sz="2800">
                <a:latin typeface="Times New Roman"/>
                <a:cs typeface="Times New Roman"/>
              </a:rPr>
              <a:t> would only allow access to their GPUs for a restricted amount of time every day</a:t>
            </a:r>
          </a:p>
          <a:p>
            <a:pPr marL="457200" indent="-457200">
              <a:lnSpc>
                <a:spcPct val="125000"/>
              </a:lnSpc>
              <a:buFont typeface="Arial"/>
              <a:buChar char="•"/>
            </a:pPr>
            <a:r>
              <a:rPr lang="en-US" sz="2800">
                <a:latin typeface="Times New Roman"/>
                <a:cs typeface="Times New Roman"/>
              </a:rPr>
              <a:t>Baseline model accuracy = 95.53%</a:t>
            </a:r>
          </a:p>
          <a:p>
            <a:pPr marL="914400" lvl="1" indent="-457200">
              <a:lnSpc>
                <a:spcPct val="125000"/>
              </a:lnSpc>
              <a:buFont typeface="Arial"/>
              <a:buChar char="•"/>
            </a:pPr>
            <a:r>
              <a:rPr lang="en-US" sz="2800">
                <a:latin typeface="Times New Roman"/>
                <a:cs typeface="Times New Roman"/>
              </a:rPr>
              <a:t>Optimizer: </a:t>
            </a:r>
            <a:r>
              <a:rPr lang="en-US" sz="2800" b="1">
                <a:latin typeface="Times New Roman"/>
                <a:cs typeface="Times New Roman"/>
              </a:rPr>
              <a:t>Adam [4]</a:t>
            </a:r>
          </a:p>
          <a:p>
            <a:pPr marL="914400" lvl="1" indent="-457200">
              <a:lnSpc>
                <a:spcPct val="125000"/>
              </a:lnSpc>
              <a:buFont typeface="Arial"/>
              <a:buChar char="•"/>
            </a:pPr>
            <a:r>
              <a:rPr lang="en-US" sz="2800">
                <a:latin typeface="Times New Roman"/>
                <a:cs typeface="Times New Roman"/>
              </a:rPr>
              <a:t>Activation Layer: </a:t>
            </a:r>
            <a:r>
              <a:rPr lang="en-US" sz="2800" b="1">
                <a:latin typeface="Times New Roman"/>
                <a:cs typeface="Times New Roman"/>
              </a:rPr>
              <a:t>RELU [4]</a:t>
            </a:r>
          </a:p>
          <a:p>
            <a:pPr marL="914400" lvl="1" indent="-457200">
              <a:lnSpc>
                <a:spcPct val="125000"/>
              </a:lnSpc>
              <a:buFont typeface="Arial"/>
              <a:buChar char="•"/>
            </a:pPr>
            <a:r>
              <a:rPr lang="en-US" sz="2800">
                <a:latin typeface="Times New Roman"/>
                <a:cs typeface="Times New Roman"/>
              </a:rPr>
              <a:t>Hidden Layer: </a:t>
            </a:r>
            <a:r>
              <a:rPr lang="en-US" sz="2800" b="1">
                <a:latin typeface="Times New Roman"/>
                <a:cs typeface="Times New Roman"/>
              </a:rPr>
              <a:t>16 [4]</a:t>
            </a:r>
          </a:p>
          <a:p>
            <a:pPr marL="914400" lvl="1" indent="-457200">
              <a:lnSpc>
                <a:spcPct val="125000"/>
              </a:lnSpc>
              <a:buFont typeface="Arial"/>
              <a:buChar char="•"/>
            </a:pPr>
            <a:r>
              <a:rPr lang="en-US" sz="2800">
                <a:latin typeface="Times New Roman"/>
                <a:cs typeface="Times New Roman"/>
              </a:rPr>
              <a:t>Dropout: </a:t>
            </a:r>
            <a:r>
              <a:rPr lang="en-US" sz="2800" b="1">
                <a:latin typeface="Times New Roman"/>
                <a:cs typeface="Times New Roman"/>
              </a:rPr>
              <a:t>0.0 [4]</a:t>
            </a:r>
          </a:p>
          <a:p>
            <a:pPr>
              <a:lnSpc>
                <a:spcPct val="125000"/>
              </a:lnSpc>
            </a:pPr>
            <a:endParaRPr lang="en-US" sz="2800">
              <a:latin typeface="Times New Roman"/>
              <a:cs typeface="Times New Roman"/>
            </a:endParaRPr>
          </a:p>
          <a:p>
            <a:pPr>
              <a:lnSpc>
                <a:spcPct val="125000"/>
              </a:lnSpc>
            </a:pPr>
            <a:endParaRPr lang="en-US" sz="2800"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0D9E25-BAF1-8EA4-44D1-36094FD05075}"/>
              </a:ext>
            </a:extLst>
          </p:cNvPr>
          <p:cNvSpPr txBox="1"/>
          <p:nvPr/>
        </p:nvSpPr>
        <p:spPr>
          <a:xfrm>
            <a:off x="441485" y="5016788"/>
            <a:ext cx="8988423" cy="1071062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Times New Roman"/>
                <a:ea typeface="+mn-lt"/>
                <a:cs typeface="Times New Roman"/>
              </a:rPr>
              <a:t>Hand dimensions have been shown to aid in identifying gender [1]. This kind of information falls into the category of soft biometrics. Soft biometric classification can be combined with primary biometric classification to increase the confidence of biometric identification methods. </a:t>
            </a:r>
            <a:endParaRPr lang="en-US" sz="2800">
              <a:latin typeface="Times New Roman"/>
              <a:ea typeface="+mn-lt"/>
              <a:cs typeface="Times New Roman" panose="02020603050405020304" pitchFamily="18" charset="0"/>
            </a:endParaRPr>
          </a:p>
          <a:p>
            <a:pPr>
              <a:buFont typeface="Arial"/>
              <a:buChar char="•"/>
            </a:pPr>
            <a:endParaRPr lang="en-US" sz="2800">
              <a:latin typeface="Times New Roman"/>
              <a:ea typeface="+mn-lt"/>
              <a:cs typeface="Times New Roman"/>
            </a:endParaRPr>
          </a:p>
          <a:p>
            <a:pPr>
              <a:buFont typeface="Arial"/>
              <a:buChar char="•"/>
            </a:pPr>
            <a:endParaRPr lang="en-US" sz="2800">
              <a:latin typeface="Times New Roman"/>
              <a:ea typeface="+mn-lt"/>
              <a:cs typeface="Times New Roman"/>
            </a:endParaRPr>
          </a:p>
          <a:p>
            <a:pPr>
              <a:buFont typeface="Arial"/>
              <a:buChar char="•"/>
            </a:pPr>
            <a:endParaRPr lang="en-US" sz="2800">
              <a:latin typeface="Times New Roman"/>
              <a:ea typeface="+mn-lt"/>
              <a:cs typeface="Times New Roman"/>
            </a:endParaRPr>
          </a:p>
          <a:p>
            <a:pPr>
              <a:buFont typeface="Arial"/>
              <a:buChar char="•"/>
            </a:pPr>
            <a:endParaRPr lang="en-US" sz="2800">
              <a:latin typeface="Times New Roman"/>
              <a:ea typeface="+mn-lt"/>
              <a:cs typeface="Times New Roman"/>
            </a:endParaRPr>
          </a:p>
          <a:p>
            <a:pPr>
              <a:buFont typeface="Arial"/>
              <a:buChar char="•"/>
            </a:pPr>
            <a:endParaRPr lang="en-US" sz="2800">
              <a:latin typeface="Times New Roman"/>
              <a:ea typeface="+mn-lt"/>
              <a:cs typeface="Times New Roman"/>
            </a:endParaRPr>
          </a:p>
          <a:p>
            <a:pPr>
              <a:buFont typeface="Arial"/>
              <a:buChar char="•"/>
            </a:pPr>
            <a:endParaRPr lang="en-US" sz="2800">
              <a:latin typeface="Times New Roman"/>
              <a:ea typeface="+mn-lt"/>
              <a:cs typeface="Times New Roman"/>
            </a:endParaRPr>
          </a:p>
          <a:p>
            <a:pPr>
              <a:buFont typeface="Arial"/>
              <a:buChar char="•"/>
            </a:pPr>
            <a:endParaRPr lang="en-US" sz="2800">
              <a:latin typeface="Times New Roman"/>
              <a:ea typeface="+mn-lt"/>
              <a:cs typeface="Times New Roman"/>
            </a:endParaRPr>
          </a:p>
          <a:p>
            <a:pPr>
              <a:buFont typeface="Arial"/>
              <a:buChar char="•"/>
            </a:pPr>
            <a:endParaRPr lang="en-US" sz="2800">
              <a:latin typeface="Times New Roman"/>
              <a:ea typeface="+mn-lt"/>
              <a:cs typeface="Times New Roman"/>
            </a:endParaRPr>
          </a:p>
          <a:p>
            <a:pPr>
              <a:buFont typeface="Arial"/>
              <a:buChar char="•"/>
            </a:pPr>
            <a:endParaRPr lang="en-US" sz="2800">
              <a:latin typeface="Times New Roman"/>
              <a:ea typeface="+mn-lt"/>
              <a:cs typeface="Times New Roman"/>
            </a:endParaRPr>
          </a:p>
          <a:p>
            <a:pPr>
              <a:buFont typeface="Arial"/>
              <a:buChar char="•"/>
            </a:pPr>
            <a:endParaRPr lang="en-US" sz="2800">
              <a:latin typeface="Times New Roman"/>
              <a:ea typeface="+mn-lt"/>
              <a:cs typeface="Times New Roman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Times New Roman"/>
                <a:ea typeface="+mn-lt"/>
                <a:cs typeface="Times New Roman"/>
              </a:rPr>
              <a:t>This work focuses on the design of a CNN for gender classification from hand images, as a supporting technology for the identification of individuals.</a:t>
            </a:r>
            <a:endParaRPr lang="en-US"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Times New Roman"/>
                <a:ea typeface="+mn-lt"/>
                <a:cs typeface="Times New Roman"/>
              </a:rPr>
              <a:t>The team was interested in CNNs for use of image classification. Using hands was a basic dataset that was easy to find and in the future the team is interested in using CNNs for image classification of people for autonomous vehicles. </a:t>
            </a:r>
            <a:br>
              <a:rPr lang="en-US"/>
            </a:br>
            <a:endParaRPr lang="en-US"/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79898DFF-894E-2B62-AFDF-6FA768011C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0251" y="7684455"/>
            <a:ext cx="3992049" cy="4021026"/>
          </a:xfrm>
          <a:prstGeom prst="rect">
            <a:avLst/>
          </a:prstGeom>
        </p:spPr>
      </p:pic>
      <p:pic>
        <p:nvPicPr>
          <p:cNvPr id="13" name="Picture 12" descr="A picture containing diagram&#10;&#10;Description automatically generated">
            <a:extLst>
              <a:ext uri="{FF2B5EF4-FFF2-40B4-BE49-F238E27FC236}">
                <a16:creationId xmlns:a16="http://schemas.microsoft.com/office/drawing/2014/main" id="{6B0A6151-AE94-5548-A94C-59AE3354DA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42" y="19298155"/>
            <a:ext cx="8579708" cy="39533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5FFA50-BA59-1CE0-50CF-6AF5E3372FFE}"/>
              </a:ext>
            </a:extLst>
          </p:cNvPr>
          <p:cNvSpPr txBox="1"/>
          <p:nvPr/>
        </p:nvSpPr>
        <p:spPr>
          <a:xfrm>
            <a:off x="21753460" y="14795157"/>
            <a:ext cx="705394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800" b="1">
                <a:latin typeface="Times New Roman"/>
                <a:cs typeface="Times New Roman"/>
              </a:rPr>
              <a:t>Best Results: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800">
                <a:latin typeface="Times New Roman"/>
                <a:cs typeface="Times New Roman"/>
              </a:rPr>
              <a:t>Best overall model accuracy = </a:t>
            </a:r>
            <a:r>
              <a:rPr lang="en-US" sz="2800" b="1">
                <a:latin typeface="Times New Roman"/>
                <a:cs typeface="Times New Roman"/>
              </a:rPr>
              <a:t>98.01%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800">
                <a:latin typeface="Times New Roman"/>
                <a:cs typeface="Times New Roman"/>
              </a:rPr>
              <a:t>Optimizer: </a:t>
            </a:r>
            <a:r>
              <a:rPr lang="en-US" sz="2800" b="1">
                <a:latin typeface="Times New Roman"/>
                <a:cs typeface="Times New Roman"/>
              </a:rPr>
              <a:t>Adam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800">
                <a:latin typeface="Times New Roman"/>
                <a:cs typeface="Times New Roman"/>
              </a:rPr>
              <a:t>Activation Layer: </a:t>
            </a:r>
            <a:r>
              <a:rPr lang="en-US" sz="2800" b="1">
                <a:latin typeface="Times New Roman"/>
                <a:cs typeface="Times New Roman"/>
              </a:rPr>
              <a:t>RELU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800">
                <a:latin typeface="Times New Roman"/>
                <a:cs typeface="Times New Roman"/>
              </a:rPr>
              <a:t>Hidden Layers: </a:t>
            </a:r>
            <a:r>
              <a:rPr lang="en-US" sz="2800" b="1">
                <a:latin typeface="Times New Roman"/>
                <a:cs typeface="Times New Roman"/>
              </a:rPr>
              <a:t>16</a:t>
            </a:r>
            <a:r>
              <a:rPr lang="en-US" sz="2800">
                <a:latin typeface="Times New Roman"/>
                <a:cs typeface="Times New Roman"/>
              </a:rPr>
              <a:t> 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800">
                <a:latin typeface="Times New Roman"/>
                <a:cs typeface="Times New Roman"/>
              </a:rPr>
              <a:t>Dropout: </a:t>
            </a:r>
            <a:r>
              <a:rPr lang="en-US" sz="2800" b="1">
                <a:latin typeface="Times New Roman"/>
                <a:cs typeface="Times New Roman"/>
              </a:rPr>
              <a:t>0.2</a:t>
            </a:r>
          </a:p>
          <a:p>
            <a:endParaRPr lang="en-US"/>
          </a:p>
        </p:txBody>
      </p:sp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4C3631CD-4913-CB8E-8266-7E9E227986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253" y="9717677"/>
            <a:ext cx="8238584" cy="5677366"/>
          </a:xfrm>
          <a:prstGeom prst="rect">
            <a:avLst/>
          </a:prstGeom>
        </p:spPr>
      </p:pic>
      <p:pic>
        <p:nvPicPr>
          <p:cNvPr id="16" name="Picture 15" descr="A picture containing line chart&#10;&#10;Description automatically generated">
            <a:extLst>
              <a:ext uri="{FF2B5EF4-FFF2-40B4-BE49-F238E27FC236}">
                <a16:creationId xmlns:a16="http://schemas.microsoft.com/office/drawing/2014/main" id="{A959BFD8-1D11-A774-614D-E7DFF3F331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1465" y="16809238"/>
            <a:ext cx="6459513" cy="44513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C4950A17AE0B448123269C27AC658B" ma:contentTypeVersion="2" ma:contentTypeDescription="Create a new document." ma:contentTypeScope="" ma:versionID="e3104077bf80d2e848218baebbf1afbb">
  <xsd:schema xmlns:xsd="http://www.w3.org/2001/XMLSchema" xmlns:xs="http://www.w3.org/2001/XMLSchema" xmlns:p="http://schemas.microsoft.com/office/2006/metadata/properties" xmlns:ns2="d6d50203-36e7-438f-a73d-5ae0b3043f8c" targetNamespace="http://schemas.microsoft.com/office/2006/metadata/properties" ma:root="true" ma:fieldsID="e91831a4db87eb8769b55395ae6ff26b" ns2:_="">
    <xsd:import namespace="d6d50203-36e7-438f-a73d-5ae0b3043f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d50203-36e7-438f-a73d-5ae0b3043f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AFDFB4-2D77-43E3-AAEA-958E1557E911}">
  <ds:schemaRefs>
    <ds:schemaRef ds:uri="d6d50203-36e7-438f-a73d-5ae0b3043f8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5DA0DA5-CB81-41EE-BD5C-E7718906D8E4}">
  <ds:schemaRefs>
    <ds:schemaRef ds:uri="d6d50203-36e7-438f-a73d-5ae0b3043f8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08CFC0B-9291-43DB-BCE1-A0FEDEEDB69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Custom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The New England College of Optometry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Poster Template</dc:title>
  <dc:subject>Poster Template</dc:subject>
  <dc:creator>Marek Jacisin</dc:creator>
  <cp:revision>1</cp:revision>
  <dcterms:created xsi:type="dcterms:W3CDTF">2001-10-18T16:42:36Z</dcterms:created>
  <dcterms:modified xsi:type="dcterms:W3CDTF">2022-11-29T21:29:58Z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0x01010054C4950A17AE0B448123269C27AC658B</vt:lpwstr>
  </property>
</Properties>
</file>