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84" r:id="rId2"/>
    <p:sldId id="290" r:id="rId3"/>
    <p:sldId id="291" r:id="rId4"/>
    <p:sldId id="292" r:id="rId5"/>
    <p:sldId id="293" r:id="rId6"/>
    <p:sldId id="29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A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8A02A-B113-284E-9374-7CF8E25EEBA0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AE500-FC4F-EB45-8060-6DE25BBD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3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53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内页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7048500" y="6089651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68351819-FE7A-6347-A67A-2DA9A72275F8}" type="slidenum">
              <a:rPr lang="zh-CN" altLang="en-US" sz="1600">
                <a:solidFill>
                  <a:schemeClr val="bg1"/>
                </a:solidFill>
              </a:rPr>
              <a:pPr algn="r" eaLnBrk="1" hangingPunct="1"/>
              <a:t>‹#›</a:t>
            </a:fld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218" y="202606"/>
            <a:ext cx="8421688" cy="633207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r>
              <a:rPr lang="en-US" altLang="zh-CN" smtClean="0">
                <a:sym typeface="微软雅黑" pitchFamily="34" charset="-122"/>
              </a:rPr>
              <a:t>Click to edit Master title style</a:t>
            </a:r>
            <a:endParaRPr lang="zh-CN" altLang="en-US" dirty="0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282035" y="1123944"/>
            <a:ext cx="8387842" cy="432198"/>
          </a:xfrm>
          <a:noFill/>
        </p:spPr>
        <p:txBody>
          <a:bodyPr/>
          <a:lstStyle>
            <a:lvl1pPr>
              <a:buNone/>
              <a:defRPr sz="18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en-US" altLang="zh-CN" smtClean="0">
                <a:sym typeface="微软雅黑" pitchFamily="34" charset="-122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97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封面(1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标题 2"/>
          <p:cNvSpPr txBox="1">
            <a:spLocks/>
          </p:cNvSpPr>
          <p:nvPr userDrawn="1"/>
        </p:nvSpPr>
        <p:spPr bwMode="auto">
          <a:xfrm>
            <a:off x="602545" y="619126"/>
            <a:ext cx="185702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20090"/>
                </a:solidFill>
                <a:ea typeface="微软雅黑" charset="0"/>
                <a:cs typeface="微软雅黑" charset="0"/>
              </a:rPr>
              <a:t>www.vip.com</a:t>
            </a:r>
            <a:endParaRPr lang="zh-CN" altLang="en-US">
              <a:solidFill>
                <a:srgbClr val="F20090"/>
              </a:solidFill>
              <a:ea typeface="微软雅黑" charset="0"/>
              <a:cs typeface="微软雅黑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8152" y="2204440"/>
            <a:ext cx="5442493" cy="1470025"/>
          </a:xfrm>
        </p:spPr>
        <p:txBody>
          <a:bodyPr/>
          <a:lstStyle>
            <a:lvl1pPr algn="l">
              <a:defRPr b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粗黑_GBK" pitchFamily="2" charset="-122"/>
                <a:ea typeface="方正兰亭中粗黑_GBK" pitchFamily="2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2182" y="3814167"/>
            <a:ext cx="5058317" cy="98346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666211" y="6022586"/>
            <a:ext cx="3329525" cy="431800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27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8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7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8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8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5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47AC-13E6-1C4A-A43A-DB11BDE15B2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6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open.blogs.nytimes.com/2015/08/11/building-the-next-new-york-times-recommendation-engin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Recommendation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Nathan Wang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/23/2016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美国研发中心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82035" y="1123944"/>
            <a:ext cx="8387842" cy="5137156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classic algorithms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sz="2000" dirty="0" smtClean="0"/>
              <a:t>evaluation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application </a:t>
            </a:r>
            <a:r>
              <a:rPr lang="en-US" altLang="zh-CN" dirty="0" smtClean="0"/>
              <a:t>domains: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Movie	</a:t>
            </a:r>
          </a:p>
          <a:p>
            <a:r>
              <a:rPr lang="en-US" dirty="0"/>
              <a:t>	</a:t>
            </a:r>
            <a:r>
              <a:rPr lang="en-US" dirty="0" smtClean="0"/>
              <a:t>News</a:t>
            </a:r>
            <a:r>
              <a:rPr lang="en-US" dirty="0"/>
              <a:t> </a:t>
            </a:r>
            <a:endParaRPr lang="en-US" u="sng" dirty="0">
              <a:hlinkClick r:id="rId2"/>
            </a:endParaRPr>
          </a:p>
          <a:p>
            <a:r>
              <a:rPr lang="en-US" dirty="0" smtClean="0"/>
              <a:t>	Music</a:t>
            </a:r>
            <a:endParaRPr lang="en-US" dirty="0"/>
          </a:p>
          <a:p>
            <a:r>
              <a:rPr lang="en-US" dirty="0" smtClean="0"/>
              <a:t>	Partner</a:t>
            </a:r>
          </a:p>
          <a:p>
            <a:r>
              <a:rPr lang="en-US" dirty="0"/>
              <a:t>	</a:t>
            </a:r>
            <a:r>
              <a:rPr lang="en-US" dirty="0" smtClean="0"/>
              <a:t>Merchandise</a:t>
            </a:r>
          </a:p>
          <a:p>
            <a:r>
              <a:rPr lang="en-US" dirty="0"/>
              <a:t>	</a:t>
            </a:r>
            <a:r>
              <a:rPr lang="en-US" dirty="0" smtClean="0"/>
              <a:t>Topics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0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classic </a:t>
            </a:r>
            <a:r>
              <a:rPr lang="en-US" altLang="zh-CN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82035" y="1123944"/>
            <a:ext cx="8387842" cy="4747514"/>
          </a:xfrm>
        </p:spPr>
        <p:txBody>
          <a:bodyPr>
            <a:normAutofit/>
          </a:bodyPr>
          <a:lstStyle/>
          <a:p>
            <a:r>
              <a:rPr lang="en-US" dirty="0" smtClean="0"/>
              <a:t>Content Based</a:t>
            </a:r>
          </a:p>
          <a:p>
            <a:r>
              <a:rPr lang="en-US" dirty="0" smtClean="0"/>
              <a:t>	-bag of words, </a:t>
            </a:r>
            <a:r>
              <a:rPr lang="en-US" dirty="0" err="1" smtClean="0"/>
              <a:t>tf-idf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-LDA</a:t>
            </a:r>
          </a:p>
          <a:p>
            <a:endParaRPr lang="en-US" dirty="0"/>
          </a:p>
          <a:p>
            <a:r>
              <a:rPr lang="en-US" dirty="0" smtClean="0"/>
              <a:t>Collaborative Filtering</a:t>
            </a:r>
          </a:p>
          <a:p>
            <a:r>
              <a:rPr lang="en-US" dirty="0"/>
              <a:t>	</a:t>
            </a:r>
            <a:r>
              <a:rPr lang="en-US" dirty="0" smtClean="0"/>
              <a:t>-user based</a:t>
            </a:r>
          </a:p>
          <a:p>
            <a:r>
              <a:rPr lang="en-US" dirty="0"/>
              <a:t>	</a:t>
            </a:r>
            <a:r>
              <a:rPr lang="en-US" dirty="0" smtClean="0"/>
              <a:t>-item based</a:t>
            </a:r>
          </a:p>
          <a:p>
            <a:r>
              <a:rPr lang="en-US" dirty="0"/>
              <a:t>	</a:t>
            </a:r>
            <a:r>
              <a:rPr lang="en-US" dirty="0" smtClean="0"/>
              <a:t>-SVD and Matrix Factorization</a:t>
            </a:r>
          </a:p>
          <a:p>
            <a:endParaRPr lang="en-US" dirty="0"/>
          </a:p>
          <a:p>
            <a:r>
              <a:rPr lang="en-US" dirty="0" smtClean="0"/>
              <a:t>Probabilistic approach</a:t>
            </a:r>
          </a:p>
          <a:p>
            <a:endParaRPr lang="en-US" dirty="0" smtClean="0"/>
          </a:p>
          <a:p>
            <a:r>
              <a:rPr lang="en-US" dirty="0" smtClean="0"/>
              <a:t>Representation Learning</a:t>
            </a:r>
          </a:p>
          <a:p>
            <a:endParaRPr lang="en-US" dirty="0" smtClean="0"/>
          </a:p>
          <a:p>
            <a:r>
              <a:rPr lang="en-US" altLang="zh-CN" dirty="0" smtClean="0"/>
              <a:t>Association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9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matrix calculation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82035" y="1123943"/>
            <a:ext cx="8387842" cy="4936775"/>
          </a:xfrm>
        </p:spPr>
        <p:txBody>
          <a:bodyPr>
            <a:normAutofit/>
          </a:bodyPr>
          <a:lstStyle/>
          <a:p>
            <a:r>
              <a:rPr lang="en-US" dirty="0" smtClean="0"/>
              <a:t>Cosine(X,Y) = X*Y / ||X||*||Y||</a:t>
            </a:r>
          </a:p>
          <a:p>
            <a:r>
              <a:rPr lang="en-US" dirty="0" err="1" smtClean="0"/>
              <a:t>Jaccard</a:t>
            </a:r>
            <a:r>
              <a:rPr lang="en-US" dirty="0" smtClean="0"/>
              <a:t>(X,Y) = X intersect Y / X Union Y</a:t>
            </a:r>
          </a:p>
          <a:p>
            <a:r>
              <a:rPr lang="en-US" dirty="0" smtClean="0"/>
              <a:t>LLR(X,Y</a:t>
            </a:r>
            <a:r>
              <a:rPr lang="en-US" dirty="0"/>
              <a:t>) : http://</a:t>
            </a:r>
            <a:r>
              <a:rPr lang="en-US" dirty="0" err="1"/>
              <a:t>tdunning.blogspot.jp</a:t>
            </a:r>
            <a:r>
              <a:rPr lang="en-US" dirty="0"/>
              <a:t>/2008/03/surprise-and-</a:t>
            </a:r>
            <a:r>
              <a:rPr lang="en-US" dirty="0" err="1"/>
              <a:t>coincidence.html</a:t>
            </a:r>
            <a:r>
              <a:rPr lang="en-US" dirty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The calculation problem:</a:t>
            </a:r>
          </a:p>
          <a:p>
            <a:r>
              <a:rPr lang="en-US" dirty="0"/>
              <a:t>	</a:t>
            </a:r>
            <a:r>
              <a:rPr lang="en-US" dirty="0" smtClean="0"/>
              <a:t>The interrelationship between all items, every item in user-dimension</a:t>
            </a:r>
          </a:p>
          <a:p>
            <a:r>
              <a:rPr lang="en-US" dirty="0"/>
              <a:t>	</a:t>
            </a:r>
            <a:r>
              <a:rPr lang="en-US" dirty="0" smtClean="0"/>
              <a:t>For example, 100M users in </a:t>
            </a:r>
            <a:r>
              <a:rPr lang="en-US" dirty="0" err="1" smtClean="0"/>
              <a:t>vip.com</a:t>
            </a:r>
            <a:r>
              <a:rPr lang="en-US" dirty="0" smtClean="0"/>
              <a:t>, </a:t>
            </a:r>
          </a:p>
          <a:p>
            <a:r>
              <a:rPr lang="en-US" dirty="0" smtClean="0"/>
              <a:t>			brand similarity is 10</a:t>
            </a:r>
            <a:r>
              <a:rPr lang="en-US" baseline="30000" dirty="0" smtClean="0"/>
              <a:t>8</a:t>
            </a:r>
            <a:r>
              <a:rPr lang="en-US" dirty="0" smtClean="0"/>
              <a:t>*10</a:t>
            </a:r>
            <a:r>
              <a:rPr lang="en-US" baseline="30000" dirty="0" smtClean="0"/>
              <a:t>8</a:t>
            </a:r>
            <a:r>
              <a:rPr lang="en-US" dirty="0" smtClean="0"/>
              <a:t>*10</a:t>
            </a:r>
            <a:r>
              <a:rPr lang="en-US" baseline="30000" dirty="0" smtClean="0"/>
              <a:t>4</a:t>
            </a:r>
            <a:r>
              <a:rPr lang="en-US" dirty="0" smtClean="0"/>
              <a:t>*10</a:t>
            </a:r>
            <a:r>
              <a:rPr lang="en-US" baseline="30000" dirty="0" smtClean="0"/>
              <a:t>4</a:t>
            </a:r>
            <a:r>
              <a:rPr lang="en-US" dirty="0" smtClean="0"/>
              <a:t>/2 = 10</a:t>
            </a:r>
            <a:r>
              <a:rPr lang="en-US" baseline="30000" dirty="0" smtClean="0"/>
              <a:t>24</a:t>
            </a:r>
            <a:r>
              <a:rPr lang="en-US" dirty="0" smtClean="0"/>
              <a:t>/2 -&gt; best computer 3GHz -&gt; 10</a:t>
            </a:r>
            <a:r>
              <a:rPr lang="en-US" baseline="30000" dirty="0" smtClean="0"/>
              <a:t>14</a:t>
            </a:r>
            <a:r>
              <a:rPr lang="en-US" dirty="0" smtClean="0"/>
              <a:t> seconds = </a:t>
            </a:r>
            <a:r>
              <a:rPr lang="en-US" baseline="30000" dirty="0" smtClean="0"/>
              <a:t> </a:t>
            </a:r>
            <a:r>
              <a:rPr lang="en-US" dirty="0" smtClean="0"/>
              <a:t> 10</a:t>
            </a:r>
            <a:r>
              <a:rPr lang="en-US" baseline="30000" dirty="0" smtClean="0"/>
              <a:t>5</a:t>
            </a:r>
            <a:r>
              <a:rPr lang="en-US" dirty="0" smtClean="0"/>
              <a:t> years</a:t>
            </a:r>
          </a:p>
          <a:p>
            <a:endParaRPr lang="en-US" dirty="0" smtClean="0"/>
          </a:p>
          <a:p>
            <a:r>
              <a:rPr lang="en-US" dirty="0" smtClean="0"/>
              <a:t>The sorting method</a:t>
            </a:r>
          </a:p>
          <a:p>
            <a:r>
              <a:rPr lang="en-US" dirty="0" smtClean="0"/>
              <a:t>The SQL method</a:t>
            </a:r>
            <a:endParaRPr lang="en-US" dirty="0"/>
          </a:p>
          <a:p>
            <a:r>
              <a:rPr lang="en-US" dirty="0" smtClean="0"/>
              <a:t>The DISCO method</a:t>
            </a:r>
          </a:p>
          <a:p>
            <a:r>
              <a:rPr lang="en-US" dirty="0" smtClean="0"/>
              <a:t>The Incremental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8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82035" y="1123943"/>
            <a:ext cx="8387842" cy="4936775"/>
          </a:xfrm>
        </p:spPr>
        <p:txBody>
          <a:bodyPr>
            <a:normAutofit/>
          </a:bodyPr>
          <a:lstStyle/>
          <a:p>
            <a:r>
              <a:rPr lang="en-US" dirty="0" smtClean="0"/>
              <a:t>Accuracy</a:t>
            </a:r>
            <a:endParaRPr lang="en-US" dirty="0" smtClean="0"/>
          </a:p>
          <a:p>
            <a:r>
              <a:rPr lang="en-US" dirty="0" smtClean="0"/>
              <a:t>Novelty</a:t>
            </a:r>
          </a:p>
          <a:p>
            <a:r>
              <a:rPr lang="en-US" dirty="0" smtClean="0"/>
              <a:t>Diversity</a:t>
            </a:r>
          </a:p>
          <a:p>
            <a:r>
              <a:rPr lang="en-US" dirty="0" smtClean="0"/>
              <a:t>Coverage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898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82035" y="1123943"/>
            <a:ext cx="8387842" cy="52543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News:	</a:t>
            </a:r>
          </a:p>
          <a:p>
            <a:r>
              <a:rPr lang="en-US" dirty="0" smtClean="0"/>
              <a:t>	the topics, author, desk and associated keywords tags, collaborative topic modeling, </a:t>
            </a:r>
            <a:r>
              <a:rPr lang="en-US" dirty="0" err="1" smtClean="0"/>
              <a:t>simhash</a:t>
            </a:r>
            <a:r>
              <a:rPr lang="en-US" dirty="0" smtClean="0"/>
              <a:t>  </a:t>
            </a:r>
          </a:p>
          <a:p>
            <a:r>
              <a:rPr lang="zh-CN" altLang="en-US" dirty="0" smtClean="0"/>
              <a:t>场景</a:t>
            </a:r>
            <a:r>
              <a:rPr lang="en-US" altLang="zh-CN" dirty="0" smtClean="0"/>
              <a:t>: cold start problem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Music:</a:t>
            </a:r>
          </a:p>
          <a:p>
            <a:r>
              <a:rPr lang="en-US" dirty="0" smtClean="0"/>
              <a:t>	labels, user-generated tags, albums, artists, genre, listener </a:t>
            </a:r>
            <a:r>
              <a:rPr lang="en-US" altLang="zh-CN" dirty="0" smtClean="0"/>
              <a:t>rating, CNN representation</a:t>
            </a:r>
          </a:p>
          <a:p>
            <a:r>
              <a:rPr lang="zh-CN" altLang="en-US" dirty="0" smtClean="0"/>
              <a:t>场景</a:t>
            </a:r>
            <a:r>
              <a:rPr lang="en-US" altLang="zh-CN" dirty="0" smtClean="0"/>
              <a:t>: context (mood), next song, theme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Movie:</a:t>
            </a:r>
          </a:p>
          <a:p>
            <a:r>
              <a:rPr lang="en-US" dirty="0"/>
              <a:t>	</a:t>
            </a:r>
            <a:r>
              <a:rPr lang="en-US" dirty="0" smtClean="0"/>
              <a:t>biases from user, item and time</a:t>
            </a:r>
          </a:p>
          <a:p>
            <a:r>
              <a:rPr lang="zh-CN" altLang="en-US" dirty="0" smtClean="0"/>
              <a:t>场景</a:t>
            </a:r>
            <a:r>
              <a:rPr lang="en-US" altLang="zh-CN" dirty="0" smtClean="0"/>
              <a:t>: full screen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Partner:</a:t>
            </a:r>
          </a:p>
          <a:p>
            <a:r>
              <a:rPr lang="zh-CN" altLang="en-US" dirty="0" smtClean="0"/>
              <a:t>场景</a:t>
            </a:r>
            <a:r>
              <a:rPr lang="en-US" altLang="zh-CN" dirty="0" smtClean="0"/>
              <a:t>: exclusive match, </a:t>
            </a:r>
            <a:r>
              <a:rPr lang="en-US" altLang="zh-CN" dirty="0" smtClean="0"/>
              <a:t>recommend-send-open-reply chain</a:t>
            </a:r>
          </a:p>
          <a:p>
            <a:endParaRPr lang="en-US" altLang="zh-CN" dirty="0"/>
          </a:p>
          <a:p>
            <a:r>
              <a:rPr lang="en-US" altLang="zh-CN" dirty="0" smtClean="0"/>
              <a:t>Topics:</a:t>
            </a:r>
          </a:p>
          <a:p>
            <a:r>
              <a:rPr lang="en-US" altLang="zh-CN" dirty="0" smtClean="0"/>
              <a:t>	double matrix, word2vec, user-log co-input</a:t>
            </a:r>
          </a:p>
          <a:p>
            <a:r>
              <a:rPr lang="zh-CN" altLang="en-US" dirty="0" smtClean="0"/>
              <a:t>场景</a:t>
            </a:r>
            <a:r>
              <a:rPr lang="en-US" altLang="zh-CN" dirty="0" smtClean="0"/>
              <a:t>: synonym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0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19804</TotalTime>
  <Words>92</Words>
  <Application>Microsoft Macintosh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Recommendation Engine</vt:lpstr>
      <vt:lpstr>Content</vt:lpstr>
      <vt:lpstr>classic algorithms</vt:lpstr>
      <vt:lpstr>Similarity matrix calculation</vt:lpstr>
      <vt:lpstr>Evaluation</vt:lpstr>
      <vt:lpstr>Applications</vt:lpstr>
    </vt:vector>
  </TitlesOfParts>
  <Company>唯品会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凝华 王</dc:creator>
  <cp:lastModifiedBy>凝华 王</cp:lastModifiedBy>
  <cp:revision>92</cp:revision>
  <dcterms:created xsi:type="dcterms:W3CDTF">2015-11-11T18:50:24Z</dcterms:created>
  <dcterms:modified xsi:type="dcterms:W3CDTF">2016-04-24T15:10:34Z</dcterms:modified>
</cp:coreProperties>
</file>