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84" r:id="rId2"/>
    <p:sldId id="290" r:id="rId3"/>
    <p:sldId id="291" r:id="rId4"/>
    <p:sldId id="292" r:id="rId5"/>
    <p:sldId id="294" r:id="rId6"/>
    <p:sldId id="29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A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8A02A-B113-284E-9374-7CF8E25EEBA0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AE500-FC4F-EB45-8060-6DE25BBD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3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53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内页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5"/>
          <p:cNvSpPr txBox="1">
            <a:spLocks/>
          </p:cNvSpPr>
          <p:nvPr userDrawn="1"/>
        </p:nvSpPr>
        <p:spPr>
          <a:xfrm>
            <a:off x="7048500" y="6089651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68351819-FE7A-6347-A67A-2DA9A72275F8}" type="slidenum">
              <a:rPr lang="zh-CN" altLang="en-US" sz="1600">
                <a:solidFill>
                  <a:schemeClr val="bg1"/>
                </a:solidFill>
              </a:rPr>
              <a:pPr algn="r" eaLnBrk="1" hangingPunct="1"/>
              <a:t>‹#›</a:t>
            </a:fld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218" y="202606"/>
            <a:ext cx="8421688" cy="633207"/>
          </a:xfrm>
        </p:spPr>
        <p:txBody>
          <a:bodyPr/>
          <a:lstStyle>
            <a:lvl1pPr algn="l">
              <a:defRPr sz="3200">
                <a:solidFill>
                  <a:srgbClr val="F20090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r>
              <a:rPr lang="en-US" altLang="zh-CN" smtClean="0">
                <a:sym typeface="微软雅黑" pitchFamily="34" charset="-122"/>
              </a:rPr>
              <a:t>Click to edit Master title style</a:t>
            </a:r>
            <a:endParaRPr lang="zh-CN" altLang="en-US" dirty="0"/>
          </a:p>
        </p:txBody>
      </p:sp>
      <p:sp>
        <p:nvSpPr>
          <p:cNvPr id="11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282035" y="1123944"/>
            <a:ext cx="8387842" cy="432198"/>
          </a:xfrm>
          <a:noFill/>
        </p:spPr>
        <p:txBody>
          <a:bodyPr/>
          <a:lstStyle>
            <a:lvl1pPr>
              <a:buNone/>
              <a:defRPr sz="1800" b="0" baseline="0">
                <a:solidFill>
                  <a:schemeClr val="tx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en-US" altLang="zh-CN" smtClean="0">
                <a:sym typeface="微软雅黑" pitchFamily="34" charset="-122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97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封面(1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副标题 2"/>
          <p:cNvSpPr txBox="1">
            <a:spLocks/>
          </p:cNvSpPr>
          <p:nvPr userDrawn="1"/>
        </p:nvSpPr>
        <p:spPr bwMode="auto">
          <a:xfrm>
            <a:off x="602545" y="619126"/>
            <a:ext cx="185702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20090"/>
                </a:solidFill>
                <a:ea typeface="微软雅黑" charset="0"/>
                <a:cs typeface="微软雅黑" charset="0"/>
              </a:rPr>
              <a:t>www.vip.com</a:t>
            </a:r>
            <a:endParaRPr lang="zh-CN" altLang="en-US">
              <a:solidFill>
                <a:srgbClr val="F20090"/>
              </a:solidFill>
              <a:ea typeface="微软雅黑" charset="0"/>
              <a:cs typeface="微软雅黑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8152" y="2204440"/>
            <a:ext cx="5442493" cy="1470025"/>
          </a:xfrm>
        </p:spPr>
        <p:txBody>
          <a:bodyPr/>
          <a:lstStyle>
            <a:lvl1pPr algn="l">
              <a:defRPr b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粗黑_GBK" pitchFamily="2" charset="-122"/>
                <a:ea typeface="方正兰亭中粗黑_GBK" pitchFamily="2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2182" y="3814167"/>
            <a:ext cx="5058317" cy="98346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666211" y="6022586"/>
            <a:ext cx="3329525" cy="431800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27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8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7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8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8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47AC-13E6-1C4A-A43A-DB11BDE15B2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5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47AC-13E6-1C4A-A43A-DB11BDE15B2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0730E-32DA-7840-86E5-86FD11D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6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ml.memect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central.com/profiles/blogs/66-job-interview-questions-for-data-scientists" TargetMode="External"/><Relationship Id="rId4" Type="http://schemas.openxmlformats.org/officeDocument/2006/relationships/hyperlink" Target="http://cdn.oreillystatic.com/oreilly/radarreport/0636920029014/Analyzing_the_Analyzers.pdf" TargetMode="External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xamat/recommender-systems-machine-learning-summer-school-2014-cmu" TargetMode="External"/><Relationship Id="rId4" Type="http://schemas.openxmlformats.org/officeDocument/2006/relationships/hyperlink" Target="http://www.slideshare.net/xamat/mlconf-seattle-2015" TargetMode="External"/><Relationship Id="rId5" Type="http://schemas.openxmlformats.org/officeDocument/2006/relationships/hyperlink" Target="http://www.slideshare.net/xamat/10-more-lessons-learned-from-building-machine-learning-systems-mlconf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slideshare.net/xam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Introduction to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Nathan Wang</a:t>
            </a:r>
          </a:p>
          <a:p>
            <a:r>
              <a:rPr lang="en-US" altLang="zh-CN" dirty="0"/>
              <a:t>3</a:t>
            </a:r>
            <a:r>
              <a:rPr lang="en-US" altLang="zh-CN" dirty="0" smtClean="0"/>
              <a:t>/7/2016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美国研发中心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82035" y="1123944"/>
            <a:ext cx="8387842" cy="513715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I</a:t>
            </a:r>
            <a:r>
              <a:rPr lang="en-US" dirty="0" smtClean="0"/>
              <a:t>ntroduction</a:t>
            </a:r>
            <a:endParaRPr lang="en-US" dirty="0"/>
          </a:p>
          <a:p>
            <a:r>
              <a:rPr lang="en-US" dirty="0"/>
              <a:t>		</a:t>
            </a:r>
          </a:p>
          <a:p>
            <a:r>
              <a:rPr lang="en-US" dirty="0" smtClean="0"/>
              <a:t>Data </a:t>
            </a:r>
            <a:r>
              <a:rPr lang="en-US" altLang="zh-CN" dirty="0" smtClean="0"/>
              <a:t>processing</a:t>
            </a:r>
            <a:endParaRPr lang="en-US" dirty="0"/>
          </a:p>
          <a:p>
            <a:r>
              <a:rPr lang="en-US" dirty="0"/>
              <a:t> 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, </a:t>
            </a:r>
            <a:r>
              <a:rPr lang="en-US" dirty="0" smtClean="0"/>
              <a:t>pandas </a:t>
            </a:r>
            <a:r>
              <a:rPr lang="en-US" dirty="0" err="1" smtClean="0"/>
              <a:t>sql</a:t>
            </a:r>
            <a:r>
              <a:rPr lang="en-US" dirty="0" smtClean="0"/>
              <a:t>, </a:t>
            </a:r>
            <a:r>
              <a:rPr lang="en-US" altLang="zh-CN" dirty="0" smtClean="0"/>
              <a:t>text, matrix, filter, join, unique, </a:t>
            </a:r>
            <a:r>
              <a:rPr lang="en-US" dirty="0" smtClean="0"/>
              <a:t>notebook</a:t>
            </a:r>
            <a:endParaRPr 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endParaRPr lang="en-US" dirty="0"/>
          </a:p>
          <a:p>
            <a:r>
              <a:rPr lang="en-US" altLang="zh-CN" dirty="0"/>
              <a:t>D</a:t>
            </a:r>
            <a:r>
              <a:rPr lang="en-US" dirty="0" smtClean="0"/>
              <a:t>ata visualization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principles</a:t>
            </a:r>
            <a:r>
              <a:rPr lang="en-US" dirty="0"/>
              <a:t>, tools</a:t>
            </a:r>
            <a:r>
              <a:rPr lang="en-US" dirty="0" smtClean="0"/>
              <a:t>, </a:t>
            </a:r>
            <a:r>
              <a:rPr lang="en-US" dirty="0" err="1" smtClean="0"/>
              <a:t>ggplot</a:t>
            </a:r>
            <a:r>
              <a:rPr lang="en-US" dirty="0" smtClean="0"/>
              <a:t>, D3, processing, </a:t>
            </a:r>
            <a:r>
              <a:rPr lang="en-US" dirty="0"/>
              <a:t>examples, </a:t>
            </a:r>
            <a:r>
              <a:rPr lang="en-US" dirty="0" err="1" smtClean="0"/>
              <a:t>ect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</a:t>
            </a:r>
            <a:r>
              <a:rPr lang="en-US" altLang="zh-CN" dirty="0" smtClean="0"/>
              <a:t>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en-US" dirty="0" smtClean="0"/>
              <a:t> </a:t>
            </a:r>
            <a:r>
              <a:rPr lang="en-US" dirty="0"/>
              <a:t>basics (NW)</a:t>
            </a:r>
          </a:p>
          <a:p>
            <a:r>
              <a:rPr lang="en-US" dirty="0"/>
              <a:t>  </a:t>
            </a:r>
            <a:r>
              <a:rPr lang="en-US" dirty="0" smtClean="0"/>
              <a:t>supervised </a:t>
            </a:r>
            <a:r>
              <a:rPr lang="en-US" dirty="0"/>
              <a:t>learning, cross validation, </a:t>
            </a:r>
            <a:r>
              <a:rPr lang="en-US" dirty="0" smtClean="0"/>
              <a:t>target leak, loss </a:t>
            </a:r>
            <a:r>
              <a:rPr lang="en-US" dirty="0"/>
              <a:t>function, convex optimization, stat </a:t>
            </a:r>
            <a:r>
              <a:rPr lang="en-US" dirty="0" err="1"/>
              <a:t>vs</a:t>
            </a:r>
            <a:r>
              <a:rPr lang="en-US" dirty="0"/>
              <a:t> ml, </a:t>
            </a:r>
            <a:r>
              <a:rPr lang="en-US" dirty="0" err="1"/>
              <a:t>kaggle</a:t>
            </a:r>
            <a:r>
              <a:rPr lang="en-US" dirty="0"/>
              <a:t> learned</a:t>
            </a:r>
          </a:p>
          <a:p>
            <a:endParaRPr lang="en-US" dirty="0"/>
          </a:p>
          <a:p>
            <a:r>
              <a:rPr lang="en-US" dirty="0"/>
              <a:t>Algorithms </a:t>
            </a:r>
          </a:p>
          <a:p>
            <a:r>
              <a:rPr lang="en-US" dirty="0"/>
              <a:t>  Tree, </a:t>
            </a:r>
            <a:r>
              <a:rPr lang="en-US" altLang="zh-CN" dirty="0" smtClean="0"/>
              <a:t>LR,</a:t>
            </a:r>
            <a:r>
              <a:rPr lang="zh-CN" altLang="en-US" dirty="0" smtClean="0"/>
              <a:t> </a:t>
            </a:r>
            <a:r>
              <a:rPr lang="en-US" altLang="zh-CN" dirty="0" smtClean="0"/>
              <a:t>SVM</a:t>
            </a:r>
            <a:r>
              <a:rPr lang="en-US" dirty="0" smtClean="0"/>
              <a:t>, </a:t>
            </a:r>
            <a:r>
              <a:rPr lang="zh-CN" altLang="zh-CN" dirty="0"/>
              <a:t>E</a:t>
            </a:r>
            <a:r>
              <a:rPr lang="en-US" dirty="0" err="1" smtClean="0"/>
              <a:t>nsemble</a:t>
            </a:r>
            <a:r>
              <a:rPr lang="en-US" dirty="0"/>
              <a:t>, </a:t>
            </a:r>
            <a:r>
              <a:rPr lang="en-US" altLang="zh-CN" dirty="0" smtClean="0"/>
              <a:t>ANN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 smtClean="0"/>
              <a:t>Dive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</a:t>
            </a:r>
            <a:r>
              <a:rPr lang="en-US" dirty="0" err="1" smtClean="0"/>
              <a:t>ecom</a:t>
            </a:r>
            <a:r>
              <a:rPr lang="en-US" dirty="0" smtClean="0"/>
              <a:t> engine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(NW)</a:t>
            </a:r>
            <a:endParaRPr 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classic algorithms, evaluation, application domains	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O</a:t>
            </a:r>
            <a:r>
              <a:rPr lang="en-US" altLang="zh-CN" dirty="0" err="1" smtClean="0"/>
              <a:t>ther</a:t>
            </a:r>
            <a:r>
              <a:rPr lang="zh-CN" altLang="en-US" dirty="0" smtClean="0"/>
              <a:t> </a:t>
            </a:r>
            <a:r>
              <a:rPr lang="zh-CN" altLang="zh-CN" dirty="0"/>
              <a:t>i</a:t>
            </a:r>
            <a:r>
              <a:rPr lang="en-US" altLang="zh-CN" dirty="0" err="1" smtClean="0"/>
              <a:t>ndustry</a:t>
            </a:r>
            <a:r>
              <a:rPr lang="en-US" dirty="0" smtClean="0"/>
              <a:t> applications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Ads, </a:t>
            </a:r>
            <a:r>
              <a:rPr lang="en-US" dirty="0"/>
              <a:t>fraud, credit, search, </a:t>
            </a:r>
            <a:r>
              <a:rPr lang="en-US" dirty="0" smtClean="0"/>
              <a:t>CRM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Project management (NW) </a:t>
            </a:r>
          </a:p>
          <a:p>
            <a:r>
              <a:rPr lang="en-US" dirty="0"/>
              <a:t> GA, set expectations, debts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0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82035" y="1123944"/>
            <a:ext cx="8387842" cy="4578356"/>
          </a:xfrm>
        </p:spPr>
        <p:txBody>
          <a:bodyPr>
            <a:normAutofit/>
          </a:bodyPr>
          <a:lstStyle/>
          <a:p>
            <a:r>
              <a:rPr lang="en-US" dirty="0" smtClean="0"/>
              <a:t>Seminar: everyone needs to lead a topic</a:t>
            </a:r>
          </a:p>
          <a:p>
            <a:r>
              <a:rPr lang="en-US" dirty="0"/>
              <a:t>	</a:t>
            </a:r>
            <a:r>
              <a:rPr lang="en-US" dirty="0" smtClean="0"/>
              <a:t>		# create slides</a:t>
            </a:r>
          </a:p>
          <a:p>
            <a:r>
              <a:rPr lang="en-US" dirty="0"/>
              <a:t>	</a:t>
            </a:r>
            <a:r>
              <a:rPr lang="en-US" dirty="0" smtClean="0"/>
              <a:t>		# lead reading discussion</a:t>
            </a:r>
          </a:p>
          <a:p>
            <a:r>
              <a:rPr lang="en-US" dirty="0"/>
              <a:t>	</a:t>
            </a:r>
            <a:r>
              <a:rPr lang="en-US" dirty="0" smtClean="0"/>
              <a:t>		# you will be reviewed by others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Homework: readings and project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Subscribe </a:t>
            </a:r>
            <a:r>
              <a:rPr lang="en-US" altLang="zh-CN" dirty="0"/>
              <a:t>to: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://ml.memect.com/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dirty="0"/>
              <a:t>		</a:t>
            </a:r>
            <a:r>
              <a:rPr lang="en-US" dirty="0" err="1"/>
              <a:t>Pycoders</a:t>
            </a:r>
            <a:r>
              <a:rPr lang="en-US" dirty="0"/>
              <a:t> </a:t>
            </a:r>
            <a:r>
              <a:rPr lang="en-US" dirty="0" smtClean="0"/>
              <a:t>Weekly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8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82035" y="1123944"/>
            <a:ext cx="8387842" cy="3930656"/>
          </a:xfrm>
        </p:spPr>
        <p:txBody>
          <a:bodyPr/>
          <a:lstStyle/>
          <a:p>
            <a:r>
              <a:rPr lang="en-US" dirty="0" smtClean="0"/>
              <a:t>English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8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00" y="0"/>
            <a:ext cx="4178300" cy="5912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46064" y="2019300"/>
            <a:ext cx="4429136" cy="21463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Reading assignments:</a:t>
            </a: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66 interview questions</a:t>
            </a:r>
            <a:endParaRPr lang="en-US" dirty="0" smtClean="0">
              <a:hlinkClick r:id="rId3"/>
            </a:endParaRPr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Analyzing the Analyers</a:t>
            </a:r>
            <a:endParaRPr lang="en-US" dirty="0" smtClean="0">
              <a:hlinkClick r:id="rId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3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 Engine As a </a:t>
            </a:r>
            <a:r>
              <a:rPr lang="en-US" altLang="zh-CN" dirty="0" smtClean="0"/>
              <a:t>Thread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82035" y="1123944"/>
            <a:ext cx="8387842" cy="485775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http://www.slideshare.net/</a:t>
            </a:r>
            <a:r>
              <a:rPr lang="en-US" dirty="0" smtClean="0">
                <a:hlinkClick r:id="rId2"/>
              </a:rPr>
              <a:t>xamat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http://www.slideshare.net/xamat/recommender-systems-machine-learning-summer-school-2014-</a:t>
            </a:r>
            <a:r>
              <a:rPr lang="en-US" dirty="0" smtClean="0">
                <a:hlinkClick r:id="rId3"/>
              </a:rPr>
              <a:t>cmu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://www.slideshare.net/xamat/mlconf-seattle-</a:t>
            </a:r>
            <a:r>
              <a:rPr lang="en-US" dirty="0" smtClean="0">
                <a:hlinkClick r:id="rId4"/>
              </a:rPr>
              <a:t>2015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http://www.slideshare.net/xamat/10-more-lessons-learned-from-building-machine-learning-systems-</a:t>
            </a:r>
            <a:r>
              <a:rPr lang="en-US" dirty="0" smtClean="0">
                <a:hlinkClick r:id="rId5"/>
              </a:rPr>
              <a:t>mlconf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13277</TotalTime>
  <Words>116</Words>
  <Application>Microsoft Macintosh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Introduction to Data Science</vt:lpstr>
      <vt:lpstr>Syllabus</vt:lpstr>
      <vt:lpstr>Format</vt:lpstr>
      <vt:lpstr>Language</vt:lpstr>
      <vt:lpstr>What is data science?</vt:lpstr>
      <vt:lpstr>Recommender Engine As a Thread</vt:lpstr>
    </vt:vector>
  </TitlesOfParts>
  <Company>唯品会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凝华 王</dc:creator>
  <cp:lastModifiedBy>凝华 王</cp:lastModifiedBy>
  <cp:revision>64</cp:revision>
  <dcterms:created xsi:type="dcterms:W3CDTF">2015-11-11T18:50:24Z</dcterms:created>
  <dcterms:modified xsi:type="dcterms:W3CDTF">2016-03-10T04:30:43Z</dcterms:modified>
</cp:coreProperties>
</file>