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2EE-F8E0-7C45-99A7-DD6C596ED2D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A8BB-F4C0-0E4E-85B6-92556652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7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2EE-F8E0-7C45-99A7-DD6C596ED2D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A8BB-F4C0-0E4E-85B6-92556652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6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2EE-F8E0-7C45-99A7-DD6C596ED2D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A8BB-F4C0-0E4E-85B6-92556652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7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2EE-F8E0-7C45-99A7-DD6C596ED2D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A8BB-F4C0-0E4E-85B6-92556652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8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2EE-F8E0-7C45-99A7-DD6C596ED2D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A8BB-F4C0-0E4E-85B6-92556652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5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2EE-F8E0-7C45-99A7-DD6C596ED2D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A8BB-F4C0-0E4E-85B6-92556652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1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2EE-F8E0-7C45-99A7-DD6C596ED2D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A8BB-F4C0-0E4E-85B6-92556652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2EE-F8E0-7C45-99A7-DD6C596ED2D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A8BB-F4C0-0E4E-85B6-92556652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2EE-F8E0-7C45-99A7-DD6C596ED2D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A8BB-F4C0-0E4E-85B6-92556652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4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2EE-F8E0-7C45-99A7-DD6C596ED2D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A8BB-F4C0-0E4E-85B6-92556652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1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2EE-F8E0-7C45-99A7-DD6C596ED2D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A8BB-F4C0-0E4E-85B6-92556652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2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D42EE-F8E0-7C45-99A7-DD6C596ED2D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A8BB-F4C0-0E4E-85B6-92556652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thelas Regular"/>
                <a:cs typeface="Athelas Regular"/>
              </a:rPr>
              <a:t>Real practice of Google </a:t>
            </a:r>
            <a:r>
              <a:rPr lang="en-US" b="1" dirty="0" err="1" smtClean="0">
                <a:latin typeface="Athelas Regular"/>
                <a:cs typeface="Athelas Regular"/>
              </a:rPr>
              <a:t>Adwords</a:t>
            </a:r>
            <a:r>
              <a:rPr lang="en-US" b="1" dirty="0" smtClean="0">
                <a:latin typeface="Athelas Regular"/>
                <a:cs typeface="Athelas Regular"/>
              </a:rPr>
              <a:t> optimization</a:t>
            </a:r>
            <a:endParaRPr lang="en-US" dirty="0">
              <a:latin typeface="Athelas Regular"/>
              <a:cs typeface="Athelas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8085" cy="460298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thelas Regular"/>
                <a:cs typeface="Athelas Regular"/>
              </a:rPr>
              <a:t>Understand the algorithms behind Google </a:t>
            </a:r>
            <a:r>
              <a:rPr lang="en-US" dirty="0" err="1" smtClean="0">
                <a:latin typeface="Athelas Regular"/>
                <a:cs typeface="Athelas Regular"/>
              </a:rPr>
              <a:t>Adwords</a:t>
            </a:r>
            <a:r>
              <a:rPr lang="en-US" dirty="0" smtClean="0">
                <a:latin typeface="Athelas Regular"/>
                <a:cs typeface="Athelas Regular"/>
              </a:rPr>
              <a:t> and our business goal to efficiently spend our daily advertising budget</a:t>
            </a:r>
          </a:p>
          <a:p>
            <a:endParaRPr lang="en-US" dirty="0" smtClean="0">
              <a:latin typeface="Athelas Regular"/>
              <a:cs typeface="Athelas Regular"/>
            </a:endParaRPr>
          </a:p>
          <a:p>
            <a:r>
              <a:rPr lang="en-US" dirty="0" smtClean="0">
                <a:latin typeface="Athelas Regular"/>
                <a:cs typeface="Athelas Regular"/>
              </a:rPr>
              <a:t>It is an explore-exploit problem under a realistic business setting. Keep in mind that you need to optimize the whole period, not just give me the best solution by the last day</a:t>
            </a:r>
          </a:p>
          <a:p>
            <a:pPr marL="0" indent="0">
              <a:buNone/>
            </a:pPr>
            <a:endParaRPr lang="en-US" dirty="0">
              <a:latin typeface="Athelas Regular"/>
              <a:cs typeface="Athelas Regular"/>
            </a:endParaRPr>
          </a:p>
          <a:p>
            <a:r>
              <a:rPr lang="en-US" dirty="0">
                <a:latin typeface="Athelas Regular"/>
                <a:cs typeface="Athelas Regular"/>
              </a:rPr>
              <a:t>T</a:t>
            </a:r>
            <a:r>
              <a:rPr lang="en-US" dirty="0" smtClean="0">
                <a:latin typeface="Athelas Regular"/>
                <a:cs typeface="Athelas Regular"/>
              </a:rPr>
              <a:t>hree challenges:</a:t>
            </a:r>
          </a:p>
          <a:p>
            <a:pPr lvl="1"/>
            <a:r>
              <a:rPr lang="en-US" dirty="0" smtClean="0">
                <a:latin typeface="Athelas Regular"/>
                <a:cs typeface="Athelas Regular"/>
              </a:rPr>
              <a:t>Accuracy</a:t>
            </a:r>
          </a:p>
          <a:p>
            <a:pPr lvl="1"/>
            <a:r>
              <a:rPr lang="en-US" dirty="0" smtClean="0">
                <a:latin typeface="Athelas Regular"/>
                <a:cs typeface="Athelas Regular"/>
              </a:rPr>
              <a:t>Allocation</a:t>
            </a:r>
          </a:p>
          <a:p>
            <a:pPr lvl="1"/>
            <a:r>
              <a:rPr lang="en-US" dirty="0" smtClean="0">
                <a:latin typeface="Athelas Regular"/>
                <a:cs typeface="Athelas Regular"/>
              </a:rPr>
              <a:t>Scale-up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3" descr="Screen Shot 2017-06-30 at 9.44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20" y="3974674"/>
            <a:ext cx="5419231" cy="28466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643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thelas Regular"/>
                <a:cs typeface="Athelas Regular"/>
              </a:rPr>
              <a:t>Build recommender engine from almost no data</a:t>
            </a:r>
            <a:endParaRPr lang="en-US" dirty="0">
              <a:latin typeface="Athelas Regular"/>
              <a:cs typeface="Athelas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51" y="1600200"/>
            <a:ext cx="5502429" cy="507772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thelas Regular"/>
                <a:cs typeface="Athelas Regular"/>
              </a:rPr>
              <a:t>Traditional e-commerce recommender uses CF algorithm and requires millions users’ behavior on millions items, which has the cold-start problem.</a:t>
            </a:r>
          </a:p>
          <a:p>
            <a:endParaRPr lang="en-US" dirty="0">
              <a:latin typeface="Athelas Regular"/>
              <a:cs typeface="Athelas Regular"/>
            </a:endParaRPr>
          </a:p>
          <a:p>
            <a:r>
              <a:rPr lang="en-US" dirty="0">
                <a:latin typeface="Athelas Regular"/>
                <a:cs typeface="Athelas Regular"/>
              </a:rPr>
              <a:t>D</a:t>
            </a:r>
            <a:r>
              <a:rPr lang="en-US" dirty="0" smtClean="0">
                <a:latin typeface="Athelas Regular"/>
                <a:cs typeface="Athelas Regular"/>
              </a:rPr>
              <a:t>eep neural net algorithm to find the semantic similarity between items</a:t>
            </a:r>
          </a:p>
          <a:p>
            <a:endParaRPr lang="en-US" dirty="0">
              <a:latin typeface="Athelas Regular"/>
              <a:cs typeface="Athelas Regular"/>
            </a:endParaRPr>
          </a:p>
          <a:p>
            <a:r>
              <a:rPr lang="en-US" dirty="0" smtClean="0">
                <a:latin typeface="Athelas Regular"/>
                <a:cs typeface="Athelas Regular"/>
              </a:rPr>
              <a:t>Web crawlers to assemble a web-scale merchandise knowledge graph</a:t>
            </a:r>
          </a:p>
          <a:p>
            <a:endParaRPr lang="en-US" dirty="0">
              <a:latin typeface="Athelas Regular"/>
              <a:cs typeface="Athelas Regular"/>
            </a:endParaRPr>
          </a:p>
          <a:p>
            <a:r>
              <a:rPr lang="en-US" dirty="0" smtClean="0">
                <a:latin typeface="Athelas Regular"/>
                <a:cs typeface="Athelas Regular"/>
              </a:rPr>
              <a:t>Use Bayesian and RL to guide interactions with new users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Macintosh HD:Users:ninghuawang:Desktop:Screen Shot 2017-02-02 at 11.56.26 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22" y="1619150"/>
            <a:ext cx="2432678" cy="2474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Macintosh HD:Users:ninghuawang:Desktop:Screen Shot 2017-02-02 at 11.57.41 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946" y="4301177"/>
            <a:ext cx="2422854" cy="2474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262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133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Real practice of Google Adwords optimization</vt:lpstr>
      <vt:lpstr>Build recommender engine from almost no data</vt:lpstr>
    </vt:vector>
  </TitlesOfParts>
  <Company>唯品会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凝华 王</dc:creator>
  <cp:lastModifiedBy>凝华 王</cp:lastModifiedBy>
  <cp:revision>8</cp:revision>
  <dcterms:created xsi:type="dcterms:W3CDTF">2017-06-29T23:28:15Z</dcterms:created>
  <dcterms:modified xsi:type="dcterms:W3CDTF">2017-06-30T01:52:31Z</dcterms:modified>
</cp:coreProperties>
</file>