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2" r:id="rId3"/>
    <p:sldId id="257" r:id="rId4"/>
    <p:sldId id="263" r:id="rId5"/>
    <p:sldId id="258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9784C-EFE3-2DCC-2164-0E49969858D0}" v="139" dt="2022-12-02T22:19:55.190"/>
    <p1510:client id="{B7875488-DFB5-F2E5-E69A-0792A4CB0DB7}" v="663" dt="2022-12-02T21:56:43.089"/>
    <p1510:client id="{BDA03455-AADB-952B-D151-E23BB2B70B2A}" v="28" dt="2022-12-02T21:14:02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5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385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32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8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4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7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6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66298"/>
          </a:xfrm>
        </p:spPr>
        <p:txBody>
          <a:bodyPr/>
          <a:lstStyle/>
          <a:p>
            <a:r>
              <a:rPr lang="pt-BR" dirty="0"/>
              <a:t>PROJETO</a:t>
            </a:r>
            <a:br>
              <a:rPr lang="pt-BR" dirty="0"/>
            </a:b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LOVE ROCK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49396" y="6054755"/>
            <a:ext cx="4255699" cy="44744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Arial"/>
                <a:cs typeface="Arial"/>
              </a:rPr>
              <a:t>Nathan Gamba Tonini</a:t>
            </a:r>
          </a:p>
        </p:txBody>
      </p:sp>
    </p:spTree>
    <p:extLst>
      <p:ext uri="{BB962C8B-B14F-4D97-AF65-F5344CB8AC3E}">
        <p14:creationId xmlns:p14="http://schemas.microsoft.com/office/powerpoint/2010/main" val="307547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5CEE8-90BF-86C8-111D-D49E0766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  <a:latin typeface="Arial"/>
                <a:cs typeface="Calibri Light"/>
              </a:rPr>
              <a:t>SOBRE MIM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EFBBAC-0027-67CA-9C23-9F15DC19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 </a:t>
            </a:r>
            <a:r>
              <a:rPr lang="en-US">
                <a:latin typeface="Arial"/>
                <a:cs typeface="Calibri"/>
              </a:rPr>
              <a:t>Nathan </a:t>
            </a:r>
            <a:r>
              <a:rPr lang="en-US" err="1">
                <a:latin typeface="Arial"/>
                <a:cs typeface="Calibri"/>
              </a:rPr>
              <a:t>Gamba</a:t>
            </a:r>
            <a:r>
              <a:rPr lang="en-US">
                <a:latin typeface="Arial"/>
                <a:cs typeface="Calibri"/>
              </a:rPr>
              <a:t> Tonini </a:t>
            </a:r>
          </a:p>
          <a:p>
            <a:r>
              <a:rPr lang="en-US">
                <a:latin typeface="Arial"/>
                <a:cs typeface="Calibri"/>
              </a:rPr>
              <a:t>23 </a:t>
            </a:r>
            <a:r>
              <a:rPr lang="en-US" err="1">
                <a:latin typeface="Arial"/>
                <a:cs typeface="Calibri"/>
              </a:rPr>
              <a:t>anos</a:t>
            </a:r>
            <a:r>
              <a:rPr lang="en-US">
                <a:latin typeface="Arial"/>
                <a:cs typeface="Calibri"/>
              </a:rPr>
              <a:t> </a:t>
            </a:r>
          </a:p>
          <a:p>
            <a:r>
              <a:rPr lang="en-US">
                <a:latin typeface="Arial"/>
                <a:cs typeface="Calibri"/>
              </a:rPr>
              <a:t>Frase: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56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254" y="3014697"/>
            <a:ext cx="2619768" cy="1225266"/>
          </a:xfrm>
        </p:spPr>
        <p:txBody>
          <a:bodyPr>
            <a:normAutofit/>
          </a:bodyPr>
          <a:lstStyle/>
          <a:p>
            <a:pPr algn="r"/>
            <a:r>
              <a:rPr lang="pt-BR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400" dirty="0">
                <a:latin typeface="Arial"/>
                <a:cs typeface="Arial"/>
              </a:rPr>
              <a:t>A escolha do tema</a:t>
            </a:r>
          </a:p>
          <a:p>
            <a:r>
              <a:rPr lang="pt-BR" sz="4400" dirty="0">
                <a:latin typeface="Arial"/>
                <a:cs typeface="Arial"/>
              </a:rPr>
              <a:t>Contextualizando</a:t>
            </a:r>
          </a:p>
          <a:p>
            <a:r>
              <a:rPr lang="pt-BR" sz="4400" dirty="0">
                <a:latin typeface="Arial"/>
                <a:cs typeface="Arial"/>
              </a:rPr>
              <a:t>Objetivo</a:t>
            </a:r>
          </a:p>
          <a:p>
            <a:r>
              <a:rPr lang="pt-BR" sz="4400" dirty="0">
                <a:latin typeface="Arial"/>
                <a:cs typeface="Arial"/>
              </a:rPr>
              <a:t>Site</a:t>
            </a:r>
          </a:p>
          <a:p>
            <a:r>
              <a:rPr lang="pt-BR" sz="4400" dirty="0">
                <a:latin typeface="Arial"/>
                <a:cs typeface="Arial"/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7583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2A52-2309-FEF7-FFD9-874C6009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15" y="2666832"/>
            <a:ext cx="9404723" cy="969210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  <a:latin typeface="Arial"/>
                <a:cs typeface="Arial"/>
              </a:rPr>
              <a:t>CONTEXTUALIZAÇÃO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E12515-60B4-0070-E649-56E48F097818}"/>
              </a:ext>
            </a:extLst>
          </p:cNvPr>
          <p:cNvSpPr txBox="1">
            <a:spLocks/>
          </p:cNvSpPr>
          <p:nvPr/>
        </p:nvSpPr>
        <p:spPr>
          <a:xfrm>
            <a:off x="515245" y="2692906"/>
            <a:ext cx="9404723" cy="9692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tx1"/>
                </a:solidFill>
                <a:latin typeface="Arial"/>
                <a:cs typeface="Arial"/>
              </a:rPr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182654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809" y="3256759"/>
            <a:ext cx="7860315" cy="11076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dirty="0">
                <a:latin typeface="Arial"/>
                <a:cs typeface="Arial"/>
              </a:rPr>
              <a:t>POR QUE ESCOLHER ESTE TEMA?</a:t>
            </a:r>
          </a:p>
        </p:txBody>
      </p:sp>
      <p:pic>
        <p:nvPicPr>
          <p:cNvPr id="4" name="Imagem 3" descr="(Respondido)[Pedido] Renders - Fórum - MuAwa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-2" b="-2"/>
          <a:stretch/>
        </p:blipFill>
        <p:spPr>
          <a:xfrm>
            <a:off x="5878542" y="1016009"/>
            <a:ext cx="5862776" cy="584199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536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7591D1-B43C-CEC2-5E46-15799074213B}"/>
              </a:ext>
            </a:extLst>
          </p:cNvPr>
          <p:cNvSpPr/>
          <p:nvPr/>
        </p:nvSpPr>
        <p:spPr>
          <a:xfrm>
            <a:off x="3838221" y="733778"/>
            <a:ext cx="4882443" cy="86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/>
                <a:cs typeface="Arial"/>
              </a:rPr>
              <a:t>VALORES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D0B67-66ED-6D2E-223F-3FDB73D1C766}"/>
              </a:ext>
            </a:extLst>
          </p:cNvPr>
          <p:cNvSpPr txBox="1"/>
          <p:nvPr/>
        </p:nvSpPr>
        <p:spPr>
          <a:xfrm>
            <a:off x="704757" y="2067410"/>
            <a:ext cx="105612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O rock </a:t>
            </a:r>
            <a:r>
              <a:rPr lang="en-US" sz="3200" dirty="0" err="1">
                <a:latin typeface="Arial"/>
                <a:cs typeface="Arial"/>
              </a:rPr>
              <a:t>está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presente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em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minha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vida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desde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criança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7777B-243B-71E9-5947-A794F7A0FEC8}"/>
              </a:ext>
            </a:extLst>
          </p:cNvPr>
          <p:cNvSpPr txBox="1"/>
          <p:nvPr/>
        </p:nvSpPr>
        <p:spPr>
          <a:xfrm>
            <a:off x="747889" y="2906888"/>
            <a:ext cx="98924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Sempre </a:t>
            </a:r>
            <a:r>
              <a:rPr lang="en-US" sz="3200" dirty="0" err="1">
                <a:latin typeface="Arial"/>
                <a:cs typeface="Arial"/>
              </a:rPr>
              <a:t>foi</a:t>
            </a:r>
            <a:r>
              <a:rPr lang="en-US" sz="3200" dirty="0">
                <a:latin typeface="Arial"/>
                <a:cs typeface="Arial"/>
              </a:rPr>
              <a:t> um </a:t>
            </a:r>
            <a:r>
              <a:rPr lang="en-US" sz="3200" dirty="0" err="1">
                <a:latin typeface="Arial"/>
                <a:cs typeface="Arial"/>
              </a:rPr>
              <a:t>estilo</a:t>
            </a:r>
            <a:r>
              <a:rPr lang="en-US" sz="3200" dirty="0">
                <a:latin typeface="Arial"/>
                <a:cs typeface="Arial"/>
              </a:rPr>
              <a:t> me </a:t>
            </a:r>
            <a:r>
              <a:rPr lang="en-US" sz="3200" dirty="0" err="1">
                <a:latin typeface="Arial"/>
                <a:cs typeface="Arial"/>
              </a:rPr>
              <a:t>deixou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empolgado</a:t>
            </a:r>
            <a:endParaRPr lang="en-US" sz="320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06E3D-561A-F6E6-2DA7-F82CBF7F1218}"/>
              </a:ext>
            </a:extLst>
          </p:cNvPr>
          <p:cNvSpPr txBox="1"/>
          <p:nvPr/>
        </p:nvSpPr>
        <p:spPr>
          <a:xfrm>
            <a:off x="705556" y="3428999"/>
            <a:ext cx="5291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BFAF1-A4E9-2048-0539-EB2EA7E1994F}"/>
              </a:ext>
            </a:extLst>
          </p:cNvPr>
          <p:cNvSpPr txBox="1"/>
          <p:nvPr/>
        </p:nvSpPr>
        <p:spPr>
          <a:xfrm>
            <a:off x="746824" y="3659036"/>
            <a:ext cx="66710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O rock sempre </a:t>
            </a:r>
            <a:r>
              <a:rPr lang="en-US" sz="3200" dirty="0" err="1">
                <a:latin typeface="Arial"/>
                <a:cs typeface="Arial"/>
              </a:rPr>
              <a:t>foi</a:t>
            </a:r>
            <a:r>
              <a:rPr lang="en-US" sz="3200" dirty="0">
                <a:latin typeface="Arial"/>
                <a:cs typeface="Arial"/>
              </a:rPr>
              <a:t> o meu </a:t>
            </a:r>
            <a:r>
              <a:rPr lang="en-US" sz="3200" dirty="0" err="1">
                <a:latin typeface="Arial"/>
                <a:cs typeface="Arial"/>
              </a:rPr>
              <a:t>preferido</a:t>
            </a:r>
            <a:r>
              <a:rPr lang="en-US" sz="3200" dirty="0">
                <a:latin typeface="Arial"/>
                <a:cs typeface="Arial"/>
              </a:rPr>
              <a:t>.</a:t>
            </a:r>
          </a:p>
        </p:txBody>
      </p:sp>
      <p:pic>
        <p:nvPicPr>
          <p:cNvPr id="2" name="Graphic 2" descr="Music notes with solid fill">
            <a:extLst>
              <a:ext uri="{FF2B5EF4-FFF2-40B4-BE49-F238E27FC236}">
                <a16:creationId xmlns:a16="http://schemas.microsoft.com/office/drawing/2014/main" id="{3575A293-8684-1442-83E6-F81869442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2536" y="3820064"/>
            <a:ext cx="2769079" cy="2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5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PROJETO I LOVE ROCK</vt:lpstr>
      <vt:lpstr>SOBRE MIM</vt:lpstr>
      <vt:lpstr>AGENDA</vt:lpstr>
      <vt:lpstr>CONTEXTUALIZAÇÃO</vt:lpstr>
      <vt:lpstr>POR QUE ESCOLHER ESTE TEMA?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 LOVE ROCK</dc:title>
  <dc:creator>Márcia Gamba</dc:creator>
  <cp:lastModifiedBy>Márcia Gamba</cp:lastModifiedBy>
  <cp:revision>250</cp:revision>
  <dcterms:created xsi:type="dcterms:W3CDTF">2022-11-12T00:36:43Z</dcterms:created>
  <dcterms:modified xsi:type="dcterms:W3CDTF">2022-12-06T15:45:10Z</dcterms:modified>
</cp:coreProperties>
</file>