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3CB0-A79C-43A1-A1AB-09DA6E4EBAE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515-D0A7-430F-BD30-764A93FF6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24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3CB0-A79C-43A1-A1AB-09DA6E4EBAE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515-D0A7-430F-BD30-764A93FF6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2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3CB0-A79C-43A1-A1AB-09DA6E4EBAE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515-D0A7-430F-BD30-764A93FF6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50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3CB0-A79C-43A1-A1AB-09DA6E4EBAE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515-D0A7-430F-BD30-764A93FF6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5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3CB0-A79C-43A1-A1AB-09DA6E4EBAE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515-D0A7-430F-BD30-764A93FF6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9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3CB0-A79C-43A1-A1AB-09DA6E4EBAE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515-D0A7-430F-BD30-764A93FF6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2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3CB0-A79C-43A1-A1AB-09DA6E4EBAE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515-D0A7-430F-BD30-764A93FF6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7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3CB0-A79C-43A1-A1AB-09DA6E4EBAE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515-D0A7-430F-BD30-764A93FF6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7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3CB0-A79C-43A1-A1AB-09DA6E4EBAE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515-D0A7-430F-BD30-764A93FF6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36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3CB0-A79C-43A1-A1AB-09DA6E4EBAE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515-D0A7-430F-BD30-764A93FF6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7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3CB0-A79C-43A1-A1AB-09DA6E4EBAE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515-D0A7-430F-BD30-764A93FF6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5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3CB0-A79C-43A1-A1AB-09DA6E4EBAE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A515-D0A7-430F-BD30-764A93FF6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20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br>
              <a:rPr lang="pt-BR" dirty="0" smtClean="0"/>
            </a:br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LOVE ROCK</a:t>
            </a:r>
            <a:endParaRPr lang="pt-B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447448"/>
          </a:xfrm>
        </p:spPr>
        <p:txBody>
          <a:bodyPr/>
          <a:lstStyle/>
          <a:p>
            <a:r>
              <a:rPr lang="pt-BR" dirty="0" smtClean="0"/>
              <a:t>Nathan Gamba Tonini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4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pt-BR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escolha do tema</a:t>
            </a:r>
          </a:p>
          <a:p>
            <a:r>
              <a:rPr lang="pt-BR" dirty="0" smtClean="0"/>
              <a:t>Contextualizando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Site</a:t>
            </a:r>
          </a:p>
          <a:p>
            <a:r>
              <a:rPr lang="pt-BR" dirty="0" smtClean="0"/>
              <a:t>Considerações finais</a:t>
            </a:r>
            <a:endParaRPr lang="pt-BR" dirty="0"/>
          </a:p>
        </p:txBody>
      </p:sp>
      <p:pic>
        <p:nvPicPr>
          <p:cNvPr id="4" name="Imagem 3" descr="&lt;strong&gt;Clave De Sol&lt;/strong&gt; Png - Imagen gratis en Pixabay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13" y="365125"/>
            <a:ext cx="4019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871" y="2731807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DO TEMA</a:t>
            </a:r>
            <a:endParaRPr lang="pt-BR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(Respondido)[Pedido] Renders - Fórum - MuAw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70" y="781294"/>
            <a:ext cx="6096000" cy="60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006" y="3003822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0302" y="469629"/>
            <a:ext cx="2499745" cy="1325563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endParaRPr lang="pt-BR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I LOVE ROCK</vt:lpstr>
      <vt:lpstr>AGENDA</vt:lpstr>
      <vt:lpstr>ESCOLHA DO TEMA</vt:lpstr>
      <vt:lpstr>OBJETIVO</vt:lpstr>
      <vt:lpstr>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 LOVE ROCK</dc:title>
  <dc:creator>Márcia Gamba</dc:creator>
  <cp:lastModifiedBy>Márcia Gamba</cp:lastModifiedBy>
  <cp:revision>5</cp:revision>
  <dcterms:created xsi:type="dcterms:W3CDTF">2022-11-12T00:36:43Z</dcterms:created>
  <dcterms:modified xsi:type="dcterms:W3CDTF">2022-11-12T01:00:38Z</dcterms:modified>
</cp:coreProperties>
</file>