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embeddedFontLst>
    <p:embeddedFont>
      <p:font typeface="Franklin Gothic Book" panose="020B0503020102020204" pitchFamily="34" charset="0"/>
      <p:regular r:id="rId3"/>
      <p:italic r:id="rId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1"/>
  </p:normalViewPr>
  <p:slideViewPr>
    <p:cSldViewPr snapToGrid="0">
      <p:cViewPr varScale="1">
        <p:scale>
          <a:sx n="105" d="100"/>
          <a:sy n="105" d="100"/>
        </p:scale>
        <p:origin x="1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81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87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0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832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8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40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7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62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9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4EB80-F171-E24F-9E99-33EAF0642CE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87C7A-F154-AE4E-B566-A7B9DAB38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8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9234EB80-F171-E24F-9E99-33EAF0642CE4}" type="datetimeFigureOut">
              <a:rPr lang="en-US" smtClean="0"/>
              <a:pPr/>
              <a:t>11/6/24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Franklin Gothic Book" panose="020B0503020102020204" pitchFamily="34" charset="0"/>
              </a:defRPr>
            </a:lvl1pPr>
          </a:lstStyle>
          <a:p>
            <a:fld id="{9CB87C7A-F154-AE4E-B566-A7B9DAB382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558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5DD6B9-5F0A-C43B-58B4-8EA0E3830934}"/>
              </a:ext>
            </a:extLst>
          </p:cNvPr>
          <p:cNvSpPr/>
          <p:nvPr/>
        </p:nvSpPr>
        <p:spPr>
          <a:xfrm>
            <a:off x="-56644" y="-8092"/>
            <a:ext cx="9265380" cy="13595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Franklin Gothic Book" panose="020B05030201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3156F0-EFFF-BD34-96AA-ABA1E3761CAB}"/>
              </a:ext>
            </a:extLst>
          </p:cNvPr>
          <p:cNvGrpSpPr/>
          <p:nvPr/>
        </p:nvGrpSpPr>
        <p:grpSpPr>
          <a:xfrm>
            <a:off x="2211805" y="108283"/>
            <a:ext cx="4720390" cy="1118937"/>
            <a:chOff x="2739189" y="2899610"/>
            <a:chExt cx="4720390" cy="1118937"/>
          </a:xfrm>
        </p:grpSpPr>
        <p:pic>
          <p:nvPicPr>
            <p:cNvPr id="5" name="Picture 4" descr="A logo of a letter r&#10;&#10;Description automatically generated">
              <a:extLst>
                <a:ext uri="{FF2B5EF4-FFF2-40B4-BE49-F238E27FC236}">
                  <a16:creationId xmlns:a16="http://schemas.microsoft.com/office/drawing/2014/main" id="{559DD481-617C-E074-B743-104D3D8D7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39189" y="2899610"/>
              <a:ext cx="1118937" cy="1118937"/>
            </a:xfrm>
            <a:prstGeom prst="ellipse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8C258A-A5C1-84C0-502E-73EE122E2515}"/>
                </a:ext>
              </a:extLst>
            </p:cNvPr>
            <p:cNvSpPr txBox="1"/>
            <p:nvPr/>
          </p:nvSpPr>
          <p:spPr>
            <a:xfrm>
              <a:off x="3954379" y="3013501"/>
              <a:ext cx="35052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b="1" dirty="0" err="1">
                  <a:latin typeface="Franklin Gothic Book" panose="020B0503020102020204" pitchFamily="34" charset="0"/>
                </a:rPr>
                <a:t>RepoInsight</a:t>
              </a:r>
              <a:endParaRPr lang="en-US" sz="4800" b="1" dirty="0">
                <a:latin typeface="Franklin Gothic Book" panose="020B05030201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03171-728D-893F-CB51-497873657CF4}"/>
              </a:ext>
            </a:extLst>
          </p:cNvPr>
          <p:cNvGrpSpPr/>
          <p:nvPr/>
        </p:nvGrpSpPr>
        <p:grpSpPr>
          <a:xfrm>
            <a:off x="205131" y="4231978"/>
            <a:ext cx="2417469" cy="2065460"/>
            <a:chOff x="415088" y="4778497"/>
            <a:chExt cx="4535907" cy="206546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709093-EC5C-5C9B-8E49-7B3BA792121D}"/>
                </a:ext>
              </a:extLst>
            </p:cNvPr>
            <p:cNvSpPr txBox="1"/>
            <p:nvPr/>
          </p:nvSpPr>
          <p:spPr>
            <a:xfrm>
              <a:off x="415090" y="5228130"/>
              <a:ext cx="4535905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Franklin Gothic Book" panose="020B0503020102020204" pitchFamily="34" charset="0"/>
                </a:rPr>
                <a:t>Interactive charts that display an individual's contributions over 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Franklin Gothic Book" panose="020B0503020102020204" pitchFamily="34" charset="0"/>
                </a:rPr>
                <a:t>Detailed statistics summarizing overall activity within a repository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Franklin Gothic Book" panose="020B0503020102020204" pitchFamily="34" charset="0"/>
                </a:rPr>
                <a:t>Line modification tracker that shows the last person to modify each line in a specified file, helping users understand code ownership and history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ABC013F-715A-D55C-623D-8F55F624E6A0}"/>
                </a:ext>
              </a:extLst>
            </p:cNvPr>
            <p:cNvSpPr txBox="1"/>
            <p:nvPr/>
          </p:nvSpPr>
          <p:spPr>
            <a:xfrm>
              <a:off x="415088" y="4778497"/>
              <a:ext cx="4535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Franklin Gothic Book" panose="020B0503020102020204" pitchFamily="34" charset="0"/>
                </a:rPr>
                <a:t>Features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295ED8-75A9-05EE-1867-BF2FE208F872}"/>
              </a:ext>
            </a:extLst>
          </p:cNvPr>
          <p:cNvGrpSpPr/>
          <p:nvPr/>
        </p:nvGrpSpPr>
        <p:grpSpPr>
          <a:xfrm>
            <a:off x="156125" y="1581743"/>
            <a:ext cx="5108562" cy="2650235"/>
            <a:chOff x="415089" y="1413294"/>
            <a:chExt cx="4535907" cy="265023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D6DC2C9-3951-C4F6-6623-EA98FB0CFF17}"/>
                </a:ext>
              </a:extLst>
            </p:cNvPr>
            <p:cNvSpPr txBox="1"/>
            <p:nvPr/>
          </p:nvSpPr>
          <p:spPr>
            <a:xfrm>
              <a:off x="415090" y="1862927"/>
              <a:ext cx="4535906" cy="2200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Franklin Gothic Book" panose="020B0503020102020204" pitchFamily="34" charset="0"/>
                </a:rPr>
                <a:t>Repolnsight</a:t>
              </a:r>
              <a:r>
                <a:rPr lang="en-US" sz="1100" dirty="0">
                  <a:latin typeface="Franklin Gothic Book" panose="020B0503020102020204" pitchFamily="34" charset="0"/>
                </a:rPr>
                <a:t> is designed to provide software developers, team leads, and project managers with valuable insights into their collaborative work within GitHub repositories.</a:t>
              </a:r>
            </a:p>
            <a:p>
              <a:endParaRPr lang="en-US" sz="800" dirty="0">
                <a:latin typeface="Franklin Gothic Book" panose="020B0503020102020204" pitchFamily="34" charset="0"/>
              </a:endParaRPr>
            </a:p>
            <a:p>
              <a:r>
                <a:rPr lang="en-US" sz="1100" dirty="0">
                  <a:latin typeface="Franklin Gothic Book" panose="020B0503020102020204" pitchFamily="34" charset="0"/>
                </a:rPr>
                <a:t>The primary objective is to empower users to visualize and assess their contributions over time, fostering a deeper understanding of both individual and team performance.</a:t>
              </a:r>
            </a:p>
            <a:p>
              <a:endParaRPr lang="en-US" sz="800" dirty="0">
                <a:latin typeface="Franklin Gothic Book" panose="020B0503020102020204" pitchFamily="34" charset="0"/>
              </a:endParaRPr>
            </a:p>
            <a:p>
              <a:r>
                <a:rPr lang="en-US" sz="1100" dirty="0">
                  <a:latin typeface="Franklin Gothic Book" panose="020B0503020102020204" pitchFamily="34" charset="0"/>
                </a:rPr>
                <a:t>Target Users: Project Managers, team leads, software developers, etc.</a:t>
              </a:r>
            </a:p>
            <a:p>
              <a:endParaRPr lang="en-US" sz="800" dirty="0">
                <a:latin typeface="Franklin Gothic Book" panose="020B0503020102020204" pitchFamily="34" charset="0"/>
              </a:endParaRPr>
            </a:p>
            <a:p>
              <a:r>
                <a:rPr lang="en-US" sz="1100" dirty="0">
                  <a:latin typeface="Franklin Gothic Book" panose="020B0503020102020204" pitchFamily="34" charset="0"/>
                </a:rPr>
                <a:t>Benefits: Provides a clearer understanding of individual and collective efforts, it supports a culture of accountability and continuous improvement in software projects.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FED171-9433-07E0-166F-1B3AE25214C8}"/>
                </a:ext>
              </a:extLst>
            </p:cNvPr>
            <p:cNvSpPr txBox="1"/>
            <p:nvPr/>
          </p:nvSpPr>
          <p:spPr>
            <a:xfrm>
              <a:off x="415089" y="1413294"/>
              <a:ext cx="453590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Franklin Gothic Book" panose="020B0503020102020204" pitchFamily="34" charset="0"/>
                </a:rPr>
                <a:t>Introduction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E80052-9DD5-AEC1-E4C8-756BD58BE00C}"/>
              </a:ext>
            </a:extLst>
          </p:cNvPr>
          <p:cNvGrpSpPr/>
          <p:nvPr/>
        </p:nvGrpSpPr>
        <p:grpSpPr>
          <a:xfrm>
            <a:off x="5389331" y="1581743"/>
            <a:ext cx="3598543" cy="2155354"/>
            <a:chOff x="4904102" y="4027073"/>
            <a:chExt cx="4168443" cy="265313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1F9314-4B44-62E2-92D2-D06F16111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4904102" y="4524851"/>
              <a:ext cx="4168443" cy="215535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FE46E5-751C-1985-97F5-0BA92E6E0F8D}"/>
                </a:ext>
              </a:extLst>
            </p:cNvPr>
            <p:cNvSpPr txBox="1"/>
            <p:nvPr/>
          </p:nvSpPr>
          <p:spPr>
            <a:xfrm>
              <a:off x="5925532" y="4027073"/>
              <a:ext cx="1981200" cy="4925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Franklin Gothic Book" panose="020B0503020102020204" pitchFamily="34" charset="0"/>
                </a:rPr>
                <a:t>Technologies</a:t>
              </a:r>
            </a:p>
          </p:txBody>
        </p:sp>
      </p:grpSp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66A0FA5E-1874-E6FA-FBE1-899A3E3E41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9474"/>
          <a:stretch/>
        </p:blipFill>
        <p:spPr>
          <a:xfrm>
            <a:off x="2720946" y="4231978"/>
            <a:ext cx="3266574" cy="2360581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F940856B-78B2-9916-3EBB-0FFB3B1A23E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0962"/>
          <a:stretch/>
        </p:blipFill>
        <p:spPr>
          <a:xfrm>
            <a:off x="5998105" y="4231978"/>
            <a:ext cx="2989769" cy="252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136</Words>
  <Application>Microsoft Macintosh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Franklin Gothic Book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Larsen</dc:creator>
  <cp:lastModifiedBy>Nathan Larsen</cp:lastModifiedBy>
  <cp:revision>15</cp:revision>
  <dcterms:created xsi:type="dcterms:W3CDTF">2024-11-06T19:01:33Z</dcterms:created>
  <dcterms:modified xsi:type="dcterms:W3CDTF">2024-11-06T19:16:27Z</dcterms:modified>
</cp:coreProperties>
</file>