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Teleop</a:t>
            </a:r>
            <a:r>
              <a:rPr lang="en-US" dirty="0"/>
              <a:t> Robot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2017-5-9</a:t>
            </a:r>
          </a:p>
        </p:txBody>
      </p:sp>
    </p:spTree>
    <p:extLst>
      <p:ext uri="{BB962C8B-B14F-4D97-AF65-F5344CB8AC3E}">
        <p14:creationId xmlns:p14="http://schemas.microsoft.com/office/powerpoint/2010/main" val="185725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Tank Drive (Simplest)</a:t>
            </a:r>
          </a:p>
          <a:p>
            <a:r>
              <a:rPr lang="en-US" dirty="0"/>
              <a:t>Position Tester</a:t>
            </a:r>
          </a:p>
          <a:p>
            <a:r>
              <a:rPr lang="en-US" dirty="0" err="1"/>
              <a:t>Mechanum</a:t>
            </a:r>
            <a:r>
              <a:rPr lang="en-US" dirty="0"/>
              <a:t> wheels</a:t>
            </a:r>
          </a:p>
        </p:txBody>
      </p:sp>
    </p:spTree>
    <p:extLst>
      <p:ext uri="{BB962C8B-B14F-4D97-AF65-F5344CB8AC3E}">
        <p14:creationId xmlns:p14="http://schemas.microsoft.com/office/powerpoint/2010/main" val="14980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Learning the parts of the Robot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Learning how they are connected in Code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Learning how to implement Your strategy for </a:t>
            </a:r>
            <a:r>
              <a:rPr lang="en-US" dirty="0" err="1">
                <a:hlinkClick r:id="rId4" action="ppaction://hlinksldjump"/>
              </a:rPr>
              <a:t>Teleop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6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Robot</a:t>
            </a:r>
            <a:br>
              <a:rPr lang="en-US" dirty="0"/>
            </a:br>
            <a:r>
              <a:rPr lang="en-US" sz="1600" dirty="0"/>
              <a:t>thanks to </a:t>
            </a:r>
            <a:r>
              <a:rPr lang="en-US" sz="1600" dirty="0" err="1"/>
              <a:t>RoboAztecs</a:t>
            </a:r>
            <a:endParaRPr lang="en-US" dirty="0"/>
          </a:p>
        </p:txBody>
      </p:sp>
      <p:pic>
        <p:nvPicPr>
          <p:cNvPr id="1026" name="Picture 2" descr="robotcorem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525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3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to Module specific Wiring</a:t>
            </a:r>
          </a:p>
        </p:txBody>
      </p:sp>
      <p:pic>
        <p:nvPicPr>
          <p:cNvPr id="2050" name="Picture 2" descr="robotcorem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040"/>
            <a:ext cx="9591040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9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Physical to Virtual – Robot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67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see what controller modules are attached to which motor or sensor</a:t>
            </a:r>
          </a:p>
          <a:p>
            <a:r>
              <a:rPr lang="en-US" dirty="0"/>
              <a:t>How can the phone see?</a:t>
            </a:r>
          </a:p>
          <a:p>
            <a:pPr lvl="1"/>
            <a:r>
              <a:rPr lang="en-US" dirty="0"/>
              <a:t>Name each connection on the phone app</a:t>
            </a:r>
          </a:p>
          <a:p>
            <a:pPr lvl="1"/>
            <a:r>
              <a:rPr lang="en-US" dirty="0"/>
              <a:t>Use that name to manage the java classes and actions in the code</a:t>
            </a:r>
          </a:p>
          <a:p>
            <a:pPr lvl="1"/>
            <a:r>
              <a:rPr lang="en-US" sz="1500" dirty="0"/>
              <a:t>You have to match names in two places </a:t>
            </a:r>
          </a:p>
          <a:p>
            <a:pPr lvl="2"/>
            <a:r>
              <a:rPr lang="en-US" sz="1300" dirty="0"/>
              <a:t>The FTC code will handle communicating between them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Robot Phone – In Setup</a:t>
            </a:r>
          </a:p>
          <a:p>
            <a:pPr marL="800100" lvl="1" indent="-342900">
              <a:buFont typeface="+mj-lt"/>
              <a:buAutoNum type="arabicPeriod"/>
            </a:pPr>
            <a:endParaRPr lang="en-US" sz="1500" dirty="0"/>
          </a:p>
          <a:p>
            <a:pPr marL="800100" lvl="1" indent="-342900">
              <a:buFont typeface="+mj-lt"/>
              <a:buAutoNum type="arabicPeriod"/>
            </a:pPr>
            <a:endParaRPr lang="en-US" sz="1500" dirty="0"/>
          </a:p>
          <a:p>
            <a:pPr marL="800100" lvl="1" indent="-342900">
              <a:buFont typeface="+mj-lt"/>
              <a:buAutoNum type="arabicPeriod"/>
            </a:pPr>
            <a:endParaRPr lang="en-US" sz="1500" dirty="0"/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Controller Code</a:t>
            </a:r>
          </a:p>
          <a:p>
            <a:pPr marL="5715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motorFrontRight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hardwareMap.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motorFrontLeft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hardwareMap.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motorBackRight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hardwareMap.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motorBackLeft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hardwareMap.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Set up ball lifter, doesn't matter which way it spins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ballLifter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hardwareMap.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dcMotor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motorBallLifter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up ball arm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ballArm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hardwareMap.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servo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servoBallArm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4513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Physical to Virtual – Controller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game controller talks to the phone is a similar way</a:t>
            </a:r>
          </a:p>
          <a:p>
            <a:pPr lvl="1"/>
            <a:r>
              <a:rPr lang="en-US" dirty="0"/>
              <a:t>But FTC already did all the naming for us</a:t>
            </a:r>
          </a:p>
          <a:p>
            <a:pPr lvl="2"/>
            <a:r>
              <a:rPr lang="en-US" dirty="0"/>
              <a:t>Thanks FTC!</a:t>
            </a:r>
          </a:p>
          <a:p>
            <a:pPr marL="457200" lvl="1" indent="0">
              <a:buNone/>
            </a:pP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that if y equal -1 then joystick is pushed all of the way forward.</a:t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left_y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en-US" sz="15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gamepad1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left_stick_y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left_x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5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gamepad1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left_stick_x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right_x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5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gamepad1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.right_stick_x;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rotate_x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5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gamepad1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right_trigger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altLang="en-US" sz="15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gamepad1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left_trigger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8573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45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Declare any needed classes</a:t>
            </a:r>
          </a:p>
          <a:p>
            <a:pPr lvl="1"/>
            <a:r>
              <a:rPr lang="en-US" dirty="0"/>
              <a:t>You can go back and get this later too</a:t>
            </a:r>
          </a:p>
          <a:p>
            <a:r>
              <a:rPr lang="en-US" dirty="0"/>
              <a:t>Connect any needed Hardware in the code</a:t>
            </a:r>
          </a:p>
          <a:p>
            <a:pPr lvl="1"/>
            <a:r>
              <a:rPr lang="en-US" dirty="0"/>
              <a:t>Use try -&gt; catch in order to allow for off bot troubleshooting</a:t>
            </a:r>
          </a:p>
          <a:p>
            <a:r>
              <a:rPr lang="en-US" dirty="0"/>
              <a:t>Read the desired controller values</a:t>
            </a:r>
          </a:p>
          <a:p>
            <a:r>
              <a:rPr lang="en-US" dirty="0"/>
              <a:t>Translate controller values the way you want</a:t>
            </a:r>
          </a:p>
          <a:p>
            <a:r>
              <a:rPr lang="en-US" dirty="0"/>
              <a:t>Send the translated values to the hardware</a:t>
            </a:r>
          </a:p>
          <a:p>
            <a:r>
              <a:rPr lang="en-US" dirty="0"/>
              <a:t>Important ideas</a:t>
            </a:r>
          </a:p>
          <a:p>
            <a:pPr lvl="1"/>
            <a:r>
              <a:rPr lang="en-US" dirty="0"/>
              <a:t>Using classes</a:t>
            </a:r>
          </a:p>
          <a:p>
            <a:pPr lvl="1"/>
            <a:r>
              <a:rPr lang="en-US" dirty="0"/>
              <a:t>Value types</a:t>
            </a:r>
          </a:p>
          <a:p>
            <a:pPr lvl="1"/>
            <a:r>
              <a:rPr lang="en-US" dirty="0"/>
              <a:t>Loop mechanism</a:t>
            </a:r>
          </a:p>
          <a:p>
            <a:pPr lvl="1"/>
            <a:r>
              <a:rPr lang="en-US" dirty="0"/>
              <a:t>Output to debug for trouble shooting</a:t>
            </a:r>
          </a:p>
        </p:txBody>
      </p:sp>
    </p:spTree>
    <p:extLst>
      <p:ext uri="{BB962C8B-B14F-4D97-AF65-F5344CB8AC3E}">
        <p14:creationId xmlns:p14="http://schemas.microsoft.com/office/powerpoint/2010/main" val="39628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hardware labels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11625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fr</a:t>
            </a:r>
            <a:endParaRPr lang="en-US" dirty="0"/>
          </a:p>
          <a:p>
            <a:r>
              <a:rPr lang="en-US" dirty="0" err="1"/>
              <a:t>fl</a:t>
            </a:r>
            <a:endParaRPr lang="en-US" dirty="0"/>
          </a:p>
          <a:p>
            <a:r>
              <a:rPr lang="en-US" dirty="0" err="1"/>
              <a:t>br</a:t>
            </a:r>
            <a:endParaRPr lang="en-US" dirty="0"/>
          </a:p>
          <a:p>
            <a:r>
              <a:rPr lang="en-US" dirty="0" err="1"/>
              <a:t>bl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7776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9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261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Facet</vt:lpstr>
      <vt:lpstr>Introduction to Teleop Robot Code</vt:lpstr>
      <vt:lpstr>What is this about?</vt:lpstr>
      <vt:lpstr>Parts of the Robot thanks to RoboAztecs</vt:lpstr>
      <vt:lpstr>Phone to Module specific Wiring</vt:lpstr>
      <vt:lpstr>Transferring Physical to Virtual – Robot Side</vt:lpstr>
      <vt:lpstr>Transferring Physical to Virtual – Controller Side</vt:lpstr>
      <vt:lpstr>Connecting it all together</vt:lpstr>
      <vt:lpstr>Simple Example</vt:lpstr>
      <vt:lpstr>Two hardware labels</vt:lpstr>
      <vt:lpstr>Ideas to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Jed Lund</dc:creator>
  <cp:lastModifiedBy>Jed Lund</cp:lastModifiedBy>
  <cp:revision>10</cp:revision>
  <dcterms:created xsi:type="dcterms:W3CDTF">2017-05-09T16:04:12Z</dcterms:created>
  <dcterms:modified xsi:type="dcterms:W3CDTF">2017-05-11T00:45:40Z</dcterms:modified>
</cp:coreProperties>
</file>