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5" r:id="rId2"/>
  </p:sldMasterIdLst>
  <p:notesMasterIdLst>
    <p:notesMasterId r:id="rId8"/>
  </p:notesMasterIdLst>
  <p:sldIdLst>
    <p:sldId id="739" r:id="rId3"/>
    <p:sldId id="740" r:id="rId4"/>
    <p:sldId id="741" r:id="rId5"/>
    <p:sldId id="710" r:id="rId6"/>
    <p:sldId id="7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E703D"/>
    <a:srgbClr val="991F3D"/>
    <a:srgbClr val="3D6B7B"/>
    <a:srgbClr val="EA8204"/>
    <a:srgbClr val="A5ACB0"/>
    <a:srgbClr val="EEB500"/>
    <a:srgbClr val="FF99CC"/>
    <a:srgbClr val="F2A2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5862" autoAdjust="0"/>
  </p:normalViewPr>
  <p:slideViewPr>
    <p:cSldViewPr snapToGrid="0" snapToObjects="1">
      <p:cViewPr varScale="1">
        <p:scale>
          <a:sx n="42" d="100"/>
          <a:sy n="42" d="100"/>
        </p:scale>
        <p:origin x="1480" y="56"/>
      </p:cViewPr>
      <p:guideLst/>
    </p:cSldViewPr>
  </p:slideViewPr>
  <p:outlineViewPr>
    <p:cViewPr>
      <p:scale>
        <a:sx n="33" d="100"/>
        <a:sy n="33" d="100"/>
      </p:scale>
      <p:origin x="0" y="-204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25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77ACA-6404-A24F-B421-2619A78C533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7F12D-EFF4-A840-9666-F1B57BA7BB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7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7F12D-EFF4-A840-9666-F1B57BA7B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7F12D-EFF4-A840-9666-F1B57BA7B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6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7F12D-EFF4-A840-9666-F1B57BA7B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3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7F12D-EFF4-A840-9666-F1B57BA7B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2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dirty="0"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7F12D-EFF4-A840-9666-F1B57BA7BB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21BEDF9-ADE6-1242-BA32-FE404D5B4B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07288" y="0"/>
            <a:ext cx="39116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BE47E-648E-8148-9BFA-1CD2565D3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58301"/>
            <a:ext cx="6013476" cy="2596612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2D081-9B0F-904F-B715-811615AA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757961"/>
            <a:ext cx="6013476" cy="1466088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9E9647-16C4-F94A-98FF-FCA23D23DB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6453B2-0C60-3541-907A-C4017DA3EF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5285" y="3096991"/>
            <a:ext cx="647615" cy="657922"/>
          </a:xfrm>
        </p:spPr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3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403;p33">
            <a:extLst>
              <a:ext uri="{FF2B5EF4-FFF2-40B4-BE49-F238E27FC236}">
                <a16:creationId xmlns:a16="http://schemas.microsoft.com/office/drawing/2014/main" id="{778CD11C-3E33-7740-A040-E04EB9D1A419}"/>
              </a:ext>
            </a:extLst>
          </p:cNvPr>
          <p:cNvCxnSpPr>
            <a:cxnSpLocks/>
          </p:cNvCxnSpPr>
          <p:nvPr/>
        </p:nvCxnSpPr>
        <p:spPr>
          <a:xfrm>
            <a:off x="1116733" y="3100039"/>
            <a:ext cx="0" cy="222930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4" name="Google Shape;1405;p33">
            <a:extLst>
              <a:ext uri="{FF2B5EF4-FFF2-40B4-BE49-F238E27FC236}">
                <a16:creationId xmlns:a16="http://schemas.microsoft.com/office/drawing/2014/main" id="{F7AD56B5-3CD1-CB40-91EB-FB63CE49E88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367488" y="5506140"/>
            <a:ext cx="11095445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407;p33">
            <a:extLst>
              <a:ext uri="{FF2B5EF4-FFF2-40B4-BE49-F238E27FC236}">
                <a16:creationId xmlns:a16="http://schemas.microsoft.com/office/drawing/2014/main" id="{6EA4067A-4D78-9D45-AAFD-E7373C6C7CF1}"/>
              </a:ext>
            </a:extLst>
          </p:cNvPr>
          <p:cNvCxnSpPr>
            <a:cxnSpLocks/>
          </p:cNvCxnSpPr>
          <p:nvPr/>
        </p:nvCxnSpPr>
        <p:spPr>
          <a:xfrm>
            <a:off x="4820131" y="3100039"/>
            <a:ext cx="0" cy="222930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9" name="Google Shape;1410;p33">
            <a:extLst>
              <a:ext uri="{FF2B5EF4-FFF2-40B4-BE49-F238E27FC236}">
                <a16:creationId xmlns:a16="http://schemas.microsoft.com/office/drawing/2014/main" id="{1E20DBB5-BB3A-3545-8697-7DD2C620ACE3}"/>
              </a:ext>
            </a:extLst>
          </p:cNvPr>
          <p:cNvCxnSpPr>
            <a:cxnSpLocks/>
          </p:cNvCxnSpPr>
          <p:nvPr/>
        </p:nvCxnSpPr>
        <p:spPr>
          <a:xfrm>
            <a:off x="8049745" y="3100039"/>
            <a:ext cx="0" cy="222930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E1F27C9-8F44-3647-A84F-236ABBD03C12}"/>
              </a:ext>
            </a:extLst>
          </p:cNvPr>
          <p:cNvSpPr/>
          <p:nvPr userDrawn="1"/>
        </p:nvSpPr>
        <p:spPr>
          <a:xfrm>
            <a:off x="847041" y="5254674"/>
            <a:ext cx="520447" cy="5029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63AEB-4498-1141-B964-96C9472DC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Company timeline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E2B1E-5A2F-2240-A4BF-05FE1F3FB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C017-E6D1-A04E-8CBA-DF52C3AA9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3CBC4-03AA-EF4D-9E5A-FB4B70B615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5594" y="2854325"/>
            <a:ext cx="1620982" cy="574675"/>
          </a:xfrm>
        </p:spPr>
        <p:txBody>
          <a:bodyPr anchor="ctr"/>
          <a:lstStyle>
            <a:lvl1pPr marL="0" indent="0" algn="l">
              <a:buNone/>
              <a:defRPr b="1" i="0"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 dirty="0"/>
              <a:t>2005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394A29D-3DEE-4944-B1E7-8F081BBF0F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8991" y="2854325"/>
            <a:ext cx="1620982" cy="574675"/>
          </a:xfrm>
        </p:spPr>
        <p:txBody>
          <a:bodyPr anchor="ctr"/>
          <a:lstStyle>
            <a:lvl1pPr marL="0" indent="0" algn="l">
              <a:buNone/>
              <a:defRPr b="1" i="0"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3EABD5-161F-7047-A05B-1324AE9491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08604" y="2854325"/>
            <a:ext cx="1620982" cy="574675"/>
          </a:xfrm>
        </p:spPr>
        <p:txBody>
          <a:bodyPr anchor="ctr"/>
          <a:lstStyle>
            <a:lvl1pPr marL="0" indent="0" algn="l">
              <a:buNone/>
              <a:defRPr b="1" i="0"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A6D3F85-7671-504B-B1EC-2A052C5288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7041" y="5266736"/>
            <a:ext cx="502932" cy="4879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 i="0">
                <a:latin typeface="Avenir Light" panose="020B0402020203020204" pitchFamily="34" charset="77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9C26C4-478B-4243-AFA9-22A74798C79D}"/>
              </a:ext>
            </a:extLst>
          </p:cNvPr>
          <p:cNvSpPr/>
          <p:nvPr userDrawn="1"/>
        </p:nvSpPr>
        <p:spPr>
          <a:xfrm>
            <a:off x="4568665" y="5254674"/>
            <a:ext cx="520447" cy="5029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BB8B9194-795E-9141-BFEA-CF18F2B577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68665" y="5266736"/>
            <a:ext cx="502932" cy="4879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 i="0">
                <a:latin typeface="Avenir Light" panose="020B0402020203020204" pitchFamily="34" charset="77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139D53-A4DE-4143-B5D5-28A64800E5E7}"/>
              </a:ext>
            </a:extLst>
          </p:cNvPr>
          <p:cNvSpPr/>
          <p:nvPr userDrawn="1"/>
        </p:nvSpPr>
        <p:spPr>
          <a:xfrm>
            <a:off x="7797859" y="5254674"/>
            <a:ext cx="520447" cy="5029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650B72C6-D6DA-BC48-BAD7-73A5DB9296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97859" y="5266736"/>
            <a:ext cx="502932" cy="4879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 i="0">
                <a:latin typeface="Avenir Light" panose="020B0402020203020204" pitchFamily="34" charset="77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1949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403;p33">
            <a:extLst>
              <a:ext uri="{FF2B5EF4-FFF2-40B4-BE49-F238E27FC236}">
                <a16:creationId xmlns:a16="http://schemas.microsoft.com/office/drawing/2014/main" id="{778CD11C-3E33-7740-A040-E04EB9D1A419}"/>
              </a:ext>
            </a:extLst>
          </p:cNvPr>
          <p:cNvCxnSpPr>
            <a:cxnSpLocks/>
          </p:cNvCxnSpPr>
          <p:nvPr/>
        </p:nvCxnSpPr>
        <p:spPr>
          <a:xfrm>
            <a:off x="2268200" y="3100039"/>
            <a:ext cx="0" cy="222930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4" name="Google Shape;1405;p33">
            <a:extLst>
              <a:ext uri="{FF2B5EF4-FFF2-40B4-BE49-F238E27FC236}">
                <a16:creationId xmlns:a16="http://schemas.microsoft.com/office/drawing/2014/main" id="{F7AD56B5-3CD1-CB40-91EB-FB63CE49E88E}"/>
              </a:ext>
            </a:extLst>
          </p:cNvPr>
          <p:cNvCxnSpPr>
            <a:cxnSpLocks/>
          </p:cNvCxnSpPr>
          <p:nvPr/>
        </p:nvCxnSpPr>
        <p:spPr>
          <a:xfrm>
            <a:off x="-135467" y="5506140"/>
            <a:ext cx="9321859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407;p33">
            <a:extLst>
              <a:ext uri="{FF2B5EF4-FFF2-40B4-BE49-F238E27FC236}">
                <a16:creationId xmlns:a16="http://schemas.microsoft.com/office/drawing/2014/main" id="{6EA4067A-4D78-9D45-AAFD-E7373C6C7CF1}"/>
              </a:ext>
            </a:extLst>
          </p:cNvPr>
          <p:cNvCxnSpPr>
            <a:cxnSpLocks/>
          </p:cNvCxnSpPr>
          <p:nvPr/>
        </p:nvCxnSpPr>
        <p:spPr>
          <a:xfrm>
            <a:off x="5971598" y="3100039"/>
            <a:ext cx="0" cy="2229304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E1F27C9-8F44-3647-A84F-236ABBD03C12}"/>
              </a:ext>
            </a:extLst>
          </p:cNvPr>
          <p:cNvSpPr/>
          <p:nvPr userDrawn="1"/>
        </p:nvSpPr>
        <p:spPr>
          <a:xfrm>
            <a:off x="1998508" y="5254674"/>
            <a:ext cx="520447" cy="5029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63AEB-4498-1141-B964-96C9472DC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Company timeline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E2B1E-5A2F-2240-A4BF-05FE1F3FB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C017-E6D1-A04E-8CBA-DF52C3AA9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3CBC4-03AA-EF4D-9E5A-FB4B70B615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27061" y="2854325"/>
            <a:ext cx="1620982" cy="574675"/>
          </a:xfrm>
        </p:spPr>
        <p:txBody>
          <a:bodyPr anchor="ctr"/>
          <a:lstStyle>
            <a:lvl1pPr marL="0" indent="0" algn="l">
              <a:buNone/>
              <a:defRPr b="1" i="0"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 dirty="0"/>
              <a:t>2005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394A29D-3DEE-4944-B1E7-8F081BBF0F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30458" y="2854325"/>
            <a:ext cx="1620982" cy="574675"/>
          </a:xfrm>
        </p:spPr>
        <p:txBody>
          <a:bodyPr anchor="ctr"/>
          <a:lstStyle>
            <a:lvl1pPr marL="0" indent="0" algn="l">
              <a:buNone/>
              <a:defRPr b="1" i="0"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A6D3F85-7671-504B-B1EC-2A052C5288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98508" y="5266736"/>
            <a:ext cx="502932" cy="4879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 i="0">
                <a:latin typeface="Avenir Light" panose="020B0402020203020204" pitchFamily="34" charset="77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9C26C4-478B-4243-AFA9-22A74798C79D}"/>
              </a:ext>
            </a:extLst>
          </p:cNvPr>
          <p:cNvSpPr/>
          <p:nvPr userDrawn="1"/>
        </p:nvSpPr>
        <p:spPr>
          <a:xfrm>
            <a:off x="5720132" y="5254674"/>
            <a:ext cx="520447" cy="5029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BB8B9194-795E-9141-BFEA-CF18F2B577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20132" y="5266736"/>
            <a:ext cx="502932" cy="4879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 i="0">
                <a:latin typeface="Avenir Light" panose="020B0402020203020204" pitchFamily="34" charset="77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139D53-A4DE-4143-B5D5-28A64800E5E7}"/>
              </a:ext>
            </a:extLst>
          </p:cNvPr>
          <p:cNvSpPr/>
          <p:nvPr userDrawn="1"/>
        </p:nvSpPr>
        <p:spPr>
          <a:xfrm>
            <a:off x="9186392" y="4946746"/>
            <a:ext cx="1157752" cy="11187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021069-1452-4641-9599-B0BDAC38835C}"/>
              </a:ext>
            </a:extLst>
          </p:cNvPr>
          <p:cNvSpPr/>
          <p:nvPr userDrawn="1"/>
        </p:nvSpPr>
        <p:spPr>
          <a:xfrm>
            <a:off x="1" y="1185334"/>
            <a:ext cx="12191998" cy="4487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C7D39A-3B37-CF4E-92A6-C3AE34678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4384" y="3098801"/>
            <a:ext cx="647615" cy="659160"/>
          </a:xfrm>
        </p:spPr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7861A76-B726-A34D-887E-69311E191A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363538" y="7335045"/>
            <a:ext cx="8516938" cy="1938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Write about your company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FBCF1-A8D4-A641-88C5-16109DF355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1219199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222A6F3-4188-B54B-930B-1D2DEE9F2A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852027"/>
            <a:ext cx="10656888" cy="1811867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latin typeface="Bebas Neue" panose="020B0606020202050201" pitchFamily="34" charset="77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“This is the quote. Words full of wisdom that someone important said and can make the reader get inspired.”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BA0E75FC-162B-DF48-8013-2CB46A183C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000" y="4494562"/>
            <a:ext cx="6841067" cy="117810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latin typeface="Avenir Light" panose="020B0402020203020204" pitchFamily="34" charset="77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Someone Famous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34D0948A-64FA-8240-9C7B-E78DBC3312F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07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7E35221-3E81-2244-9127-2E655F4BEBBB}"/>
              </a:ext>
            </a:extLst>
          </p:cNvPr>
          <p:cNvSpPr/>
          <p:nvPr userDrawn="1"/>
        </p:nvSpPr>
        <p:spPr>
          <a:xfrm>
            <a:off x="5961375" y="1717733"/>
            <a:ext cx="1627543" cy="3906804"/>
          </a:xfrm>
          <a:prstGeom prst="rect">
            <a:avLst/>
          </a:prstGeom>
          <a:noFill/>
          <a:ln w="476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A0788B-2BD4-8540-B19D-3B8DE79042C1}"/>
              </a:ext>
            </a:extLst>
          </p:cNvPr>
          <p:cNvSpPr/>
          <p:nvPr userDrawn="1"/>
        </p:nvSpPr>
        <p:spPr>
          <a:xfrm>
            <a:off x="3088184" y="1069336"/>
            <a:ext cx="1627543" cy="3906804"/>
          </a:xfrm>
          <a:prstGeom prst="rect">
            <a:avLst/>
          </a:prstGeom>
          <a:noFill/>
          <a:ln w="476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13226-0773-984D-9796-23BED9BA177F}"/>
              </a:ext>
            </a:extLst>
          </p:cNvPr>
          <p:cNvSpPr/>
          <p:nvPr userDrawn="1"/>
        </p:nvSpPr>
        <p:spPr>
          <a:xfrm>
            <a:off x="262709" y="1130761"/>
            <a:ext cx="1627543" cy="3906804"/>
          </a:xfrm>
          <a:prstGeom prst="rect">
            <a:avLst/>
          </a:prstGeom>
          <a:noFill/>
          <a:ln w="476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C7D39A-3B37-CF4E-92A6-C3AE34678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7861A76-B726-A34D-887E-69311E191A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363538" y="7335045"/>
            <a:ext cx="8516938" cy="1938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Write about your company</a:t>
            </a:r>
          </a:p>
        </p:txBody>
      </p:sp>
      <p:sp>
        <p:nvSpPr>
          <p:cNvPr id="15" name="Google Shape;172;p20">
            <a:extLst>
              <a:ext uri="{FF2B5EF4-FFF2-40B4-BE49-F238E27FC236}">
                <a16:creationId xmlns:a16="http://schemas.microsoft.com/office/drawing/2014/main" id="{1D5C5713-F545-7F4D-BCC5-F8E67FD1B2C0}"/>
              </a:ext>
            </a:extLst>
          </p:cNvPr>
          <p:cNvSpPr/>
          <p:nvPr userDrawn="1"/>
        </p:nvSpPr>
        <p:spPr>
          <a:xfrm>
            <a:off x="6406863" y="2020185"/>
            <a:ext cx="2071658" cy="4821939"/>
          </a:xfrm>
          <a:prstGeom prst="rect">
            <a:avLst/>
          </a:prstGeom>
          <a:solidFill>
            <a:schemeClr val="bg2">
              <a:alpha val="296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4;p20">
            <a:extLst>
              <a:ext uri="{FF2B5EF4-FFF2-40B4-BE49-F238E27FC236}">
                <a16:creationId xmlns:a16="http://schemas.microsoft.com/office/drawing/2014/main" id="{F4BFB6AF-C27C-C446-B031-0F8447DAE439}"/>
              </a:ext>
            </a:extLst>
          </p:cNvPr>
          <p:cNvSpPr/>
          <p:nvPr userDrawn="1"/>
        </p:nvSpPr>
        <p:spPr>
          <a:xfrm>
            <a:off x="591969" y="1441649"/>
            <a:ext cx="2071658" cy="5415730"/>
          </a:xfrm>
          <a:prstGeom prst="rect">
            <a:avLst/>
          </a:prstGeom>
          <a:solidFill>
            <a:schemeClr val="bg2">
              <a:alpha val="296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6;p20">
            <a:extLst>
              <a:ext uri="{FF2B5EF4-FFF2-40B4-BE49-F238E27FC236}">
                <a16:creationId xmlns:a16="http://schemas.microsoft.com/office/drawing/2014/main" id="{6737FC66-CE7F-DB42-A5F0-126F435A4051}"/>
              </a:ext>
            </a:extLst>
          </p:cNvPr>
          <p:cNvSpPr/>
          <p:nvPr userDrawn="1"/>
        </p:nvSpPr>
        <p:spPr>
          <a:xfrm>
            <a:off x="3473188" y="338372"/>
            <a:ext cx="2071658" cy="6503752"/>
          </a:xfrm>
          <a:prstGeom prst="rect">
            <a:avLst/>
          </a:prstGeom>
          <a:solidFill>
            <a:schemeClr val="bg2">
              <a:alpha val="296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1CBB88-F7A8-9B4A-B3CE-7A9369F75C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730" y="1427162"/>
            <a:ext cx="2071688" cy="543083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CC005FB4-F6BE-724F-A603-D52E354049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72397" y="326496"/>
            <a:ext cx="2071688" cy="6515628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1E1DF896-C5EB-334C-9A5B-AE360F694D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06863" y="2020186"/>
            <a:ext cx="2071688" cy="482193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34EC6B-7F40-1D97-3342-F1B5F56EB4E3}"/>
              </a:ext>
            </a:extLst>
          </p:cNvPr>
          <p:cNvSpPr/>
          <p:nvPr userDrawn="1"/>
        </p:nvSpPr>
        <p:spPr>
          <a:xfrm>
            <a:off x="8711862" y="924011"/>
            <a:ext cx="1627543" cy="3906804"/>
          </a:xfrm>
          <a:prstGeom prst="rect">
            <a:avLst/>
          </a:prstGeom>
          <a:noFill/>
          <a:ln w="476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76;p20">
            <a:extLst>
              <a:ext uri="{FF2B5EF4-FFF2-40B4-BE49-F238E27FC236}">
                <a16:creationId xmlns:a16="http://schemas.microsoft.com/office/drawing/2014/main" id="{91DAC0D5-91C9-C735-1C53-AC71E70C599B}"/>
              </a:ext>
            </a:extLst>
          </p:cNvPr>
          <p:cNvSpPr/>
          <p:nvPr userDrawn="1"/>
        </p:nvSpPr>
        <p:spPr>
          <a:xfrm>
            <a:off x="9096866" y="512023"/>
            <a:ext cx="2071658" cy="6503752"/>
          </a:xfrm>
          <a:prstGeom prst="rect">
            <a:avLst/>
          </a:prstGeom>
          <a:solidFill>
            <a:schemeClr val="bg2">
              <a:alpha val="296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249666FE-CB57-E653-1234-ECAA0D3DFF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96836" y="516024"/>
            <a:ext cx="2071688" cy="634197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9594-98EE-7F49-8A91-47AC5984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78442-C4E6-4E49-A3B7-97EFA75EA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EDB648-BC68-A047-AE83-0517079930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A659E9-AA2E-F44F-A5C7-D0FB1B4FC9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47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0D2B-2ED7-4C4B-AAB4-277A858E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F85D2-0D4C-4746-A2CB-274A9C5FD2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B330A-2A96-E54F-8E6F-3AFDD86B7F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013207-9984-554B-BE64-3CDE0B5C109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6325" y="2157412"/>
            <a:ext cx="3738563" cy="37385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D25811-A065-6A4D-BEFA-D758BF0E33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9275" y="3757614"/>
            <a:ext cx="5789613" cy="21383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description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3E43B7-8306-C94C-A4FF-EC6DB1B260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29275" y="3176447"/>
            <a:ext cx="5789613" cy="532064"/>
          </a:xfrm>
        </p:spPr>
        <p:txBody>
          <a:bodyPr>
            <a:normAutofit/>
          </a:bodyPr>
          <a:lstStyle>
            <a:lvl1pPr>
              <a:defRPr sz="2400" b="1" i="0">
                <a:latin typeface="Avenir Black" panose="02000503020000020003" pitchFamily="2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557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8CF3-D6E7-574A-A27E-2EA0EBBF77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Our services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669F5-D2CE-2C4B-B7C9-B6480D5B0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48F81-D92F-2149-93CD-7A17DA773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43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0D2B-2ED7-4C4B-AAB4-277A858E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F85D2-0D4C-4746-A2CB-274A9C5FD2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www.yourwebsite.com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B330A-2A96-E54F-8E6F-3AFDD86B7F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013207-9984-554B-BE64-3CDE0B5C109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6325" y="2157412"/>
            <a:ext cx="3738563" cy="37385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67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09DD6-4A4E-644C-8A3E-A43ADBD93D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762791" y="6356350"/>
            <a:ext cx="4114800" cy="365125"/>
          </a:xfrm>
        </p:spPr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7465F-9DC8-4B4F-80B4-1C3807FAF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01EC7736-05B1-8247-81D4-EFB2D38F9BB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5999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14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38CB-F3A9-7F43-BBC2-FF60CCD6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7B6D6-39C5-8749-AE70-B1A02ED74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5F6E8-D53B-5F43-8392-410D2B94C9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121AC8C-3EE7-0940-84DD-F355EABC4B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65297" y="2718593"/>
            <a:ext cx="1420813" cy="142081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138FF0CE-6458-C247-BF41-6CE9DA86AB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75445" y="2718593"/>
            <a:ext cx="1420813" cy="142081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773867C-ABAF-EF4A-AEBC-66B2D385F2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85593" y="2718593"/>
            <a:ext cx="1420813" cy="14208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19D2A570-7424-A749-B28A-E74DA0C5E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95741" y="2718593"/>
            <a:ext cx="1420813" cy="1420813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486872-40EF-DB4A-ABFE-72F51DE8E7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05890" y="2718593"/>
            <a:ext cx="1420813" cy="14208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3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>
            <a:extLst>
              <a:ext uri="{FF2B5EF4-FFF2-40B4-BE49-F238E27FC236}">
                <a16:creationId xmlns:a16="http://schemas.microsoft.com/office/drawing/2014/main" id="{184BA4DB-57F5-C24E-955A-5268B81F9C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199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38C07-80B2-4944-9DCD-5503B61B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015" y="2624137"/>
            <a:ext cx="4897965" cy="160972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41F2D-8B79-1747-BED7-9B9317AB1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A05F5-6BBA-C147-BB74-37423F7477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86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38CB-F3A9-7F43-BBC2-FF60CCD6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7B6D6-39C5-8749-AE70-B1A02ED74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5F6E8-D53B-5F43-8392-410D2B94C9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121AC8C-3EE7-0940-84DD-F355EABC4B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2000" y="2236569"/>
            <a:ext cx="1930473" cy="26354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138FF0CE-6458-C247-BF41-6CE9DA86AB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43604" y="2236569"/>
            <a:ext cx="1930473" cy="263546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773867C-ABAF-EF4A-AEBC-66B2D385F2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25208" y="2236569"/>
            <a:ext cx="1930473" cy="263546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19D2A570-7424-A749-B28A-E74DA0C5E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06812" y="2236569"/>
            <a:ext cx="1930473" cy="2635469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486872-40EF-DB4A-ABFE-72F51DE8E7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8415" y="2236569"/>
            <a:ext cx="1930473" cy="263546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95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82233-958A-BC4A-82BF-3656D923A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2C72-FB2C-9744-8532-BD458CDC9D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138168-6040-AD45-B007-80EC415A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745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C8EA-D5C5-7647-A0D6-E8303194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081CF-9E66-794B-B439-676780E2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781D7-54E2-7D49-A8A2-1C6FF5E2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73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9DA13EE-5F50-0F48-B294-5D2167395D0D}"/>
              </a:ext>
            </a:extLst>
          </p:cNvPr>
          <p:cNvSpPr/>
          <p:nvPr userDrawn="1"/>
        </p:nvSpPr>
        <p:spPr>
          <a:xfrm>
            <a:off x="1119841" y="2896830"/>
            <a:ext cx="2918758" cy="3128384"/>
          </a:xfrm>
          <a:prstGeom prst="rect">
            <a:avLst/>
          </a:prstGeom>
          <a:noFill/>
          <a:ln w="476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0238AD-FA95-D54C-86EA-9717FC1A9EB5}"/>
              </a:ext>
            </a:extLst>
          </p:cNvPr>
          <p:cNvSpPr/>
          <p:nvPr userDrawn="1"/>
        </p:nvSpPr>
        <p:spPr>
          <a:xfrm>
            <a:off x="-262392" y="3100039"/>
            <a:ext cx="2652057" cy="4322135"/>
          </a:xfrm>
          <a:prstGeom prst="rect">
            <a:avLst/>
          </a:prstGeom>
          <a:noFill/>
          <a:ln w="476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113D7-3FA7-0846-B22F-E9DDF7872F95}"/>
              </a:ext>
            </a:extLst>
          </p:cNvPr>
          <p:cNvSpPr/>
          <p:nvPr userDrawn="1"/>
        </p:nvSpPr>
        <p:spPr>
          <a:xfrm>
            <a:off x="1" y="2200275"/>
            <a:ext cx="12191999" cy="2457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FCAE045-DCFC-F742-A87C-320ED3528C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96146" y="1224894"/>
            <a:ext cx="2419815" cy="43091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6FD7-4BEB-034A-B4A2-6FB02D94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ED165-E7C3-AA48-AA97-B6F1C6A1B0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E1426-356A-9448-9C3A-9A100ED98E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4384" y="3100039"/>
            <a:ext cx="647615" cy="657922"/>
          </a:xfrm>
        </p:spPr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Google Shape;311;p31">
            <a:extLst>
              <a:ext uri="{FF2B5EF4-FFF2-40B4-BE49-F238E27FC236}">
                <a16:creationId xmlns:a16="http://schemas.microsoft.com/office/drawing/2014/main" id="{04978434-6413-FD41-BBEF-2435D08880FD}"/>
              </a:ext>
            </a:extLst>
          </p:cNvPr>
          <p:cNvSpPr/>
          <p:nvPr userDrawn="1"/>
        </p:nvSpPr>
        <p:spPr>
          <a:xfrm>
            <a:off x="13061849" y="842760"/>
            <a:ext cx="2577750" cy="5172480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3939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98DCC4D-AA40-5F49-B8B7-D308454F0766}"/>
              </a:ext>
            </a:extLst>
          </p:cNvPr>
          <p:cNvSpPr/>
          <p:nvPr userDrawn="1"/>
        </p:nvSpPr>
        <p:spPr>
          <a:xfrm>
            <a:off x="1119841" y="2896830"/>
            <a:ext cx="2918758" cy="3128384"/>
          </a:xfrm>
          <a:prstGeom prst="rect">
            <a:avLst/>
          </a:prstGeom>
          <a:noFill/>
          <a:ln w="476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AF0DC-5C8D-3347-A562-AA1CFFD5E3F0}"/>
              </a:ext>
            </a:extLst>
          </p:cNvPr>
          <p:cNvSpPr/>
          <p:nvPr userDrawn="1"/>
        </p:nvSpPr>
        <p:spPr>
          <a:xfrm>
            <a:off x="-262392" y="3100039"/>
            <a:ext cx="2652057" cy="4322135"/>
          </a:xfrm>
          <a:prstGeom prst="rect">
            <a:avLst/>
          </a:prstGeom>
          <a:noFill/>
          <a:ln w="476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113D7-3FA7-0846-B22F-E9DDF7872F95}"/>
              </a:ext>
            </a:extLst>
          </p:cNvPr>
          <p:cNvSpPr/>
          <p:nvPr userDrawn="1"/>
        </p:nvSpPr>
        <p:spPr>
          <a:xfrm>
            <a:off x="1" y="2200275"/>
            <a:ext cx="12191999" cy="2457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FCAE045-DCFC-F742-A87C-320ED3528C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94169" y="1141867"/>
            <a:ext cx="3417377" cy="4553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6FD7-4BEB-034A-B4A2-6FB02D94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ED165-E7C3-AA48-AA97-B6F1C6A1B0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E1426-356A-9448-9C3A-9A100ED98E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337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BB6A4F3-9580-7F4B-89A1-21C2DBC59877}"/>
              </a:ext>
            </a:extLst>
          </p:cNvPr>
          <p:cNvSpPr/>
          <p:nvPr userDrawn="1"/>
        </p:nvSpPr>
        <p:spPr>
          <a:xfrm>
            <a:off x="1119841" y="2896830"/>
            <a:ext cx="2918758" cy="3128384"/>
          </a:xfrm>
          <a:prstGeom prst="rect">
            <a:avLst/>
          </a:prstGeom>
          <a:noFill/>
          <a:ln w="476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E300-3B30-5747-B0A6-E5792CD3E844}"/>
              </a:ext>
            </a:extLst>
          </p:cNvPr>
          <p:cNvSpPr/>
          <p:nvPr userDrawn="1"/>
        </p:nvSpPr>
        <p:spPr>
          <a:xfrm>
            <a:off x="-262392" y="3100039"/>
            <a:ext cx="2652057" cy="4322135"/>
          </a:xfrm>
          <a:prstGeom prst="rect">
            <a:avLst/>
          </a:prstGeom>
          <a:noFill/>
          <a:ln w="476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113D7-3FA7-0846-B22F-E9DDF7872F95}"/>
              </a:ext>
            </a:extLst>
          </p:cNvPr>
          <p:cNvSpPr/>
          <p:nvPr userDrawn="1"/>
        </p:nvSpPr>
        <p:spPr>
          <a:xfrm>
            <a:off x="1" y="2200275"/>
            <a:ext cx="12191999" cy="2457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FCAE045-DCFC-F742-A87C-320ED3528C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0112" y="1962911"/>
            <a:ext cx="5023103" cy="3267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6FD7-4BEB-034A-B4A2-6FB02D94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ED165-E7C3-AA48-AA97-B6F1C6A1B0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E1426-356A-9448-9C3A-9A100ED98E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7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8CAE6EF-1CF8-0A49-B6CD-8E1E15F446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46921-FDBF-E24B-B88A-1178A481D3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D2014-1FF1-4044-B938-B919DD0FF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AB2B8-5564-0347-A1B1-FE458CEABD01}"/>
              </a:ext>
            </a:extLst>
          </p:cNvPr>
          <p:cNvSpPr/>
          <p:nvPr userDrawn="1"/>
        </p:nvSpPr>
        <p:spPr>
          <a:xfrm>
            <a:off x="0" y="1697038"/>
            <a:ext cx="6384758" cy="36504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1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35D57-EC3B-5043-8604-2EFE3280A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5491D-5C6D-454A-8761-78F6BAF5A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8EBBCFE-AAB0-0446-912F-006702718D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44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91C2-03FC-EC4C-9C37-F51CC1DC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0E72-0BE5-9E4F-BCFA-0B03C710C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4682-F531-C64D-BC7C-2D2742B0B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F9BA7-F90C-2245-9C87-A0C11813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CA4D4-0B63-044E-A0CF-D68FAE66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6AA69-17E2-E84A-AF25-7EFBCA58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969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55B8-0D12-7E40-99EA-AD568A17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5A77E-D571-C843-A84F-630C79E4F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56F33-3060-434D-A2EB-075F0BB3B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8C57A-746B-5940-AFF3-933D0EC86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DB381-48D3-6F45-8CD8-A21129349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7C524-8AF5-0349-80BB-D9A1DBCD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D17AD-4E88-C34C-8395-EA4CCEEF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E2800-E513-1548-840C-F148DA27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032-4250-D641-AEB1-2325B494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1"/>
            <a:ext cx="10656888" cy="13477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196591-479A-AA4C-B0D9-A095124B1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C7D39A-3B37-CF4E-92A6-C3AE34678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0A72B0-125E-D346-901F-E781E716B9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4080933"/>
            <a:ext cx="12191999" cy="2777067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13226-0773-984D-9796-23BED9BA177F}"/>
              </a:ext>
            </a:extLst>
          </p:cNvPr>
          <p:cNvSpPr/>
          <p:nvPr userDrawn="1"/>
        </p:nvSpPr>
        <p:spPr>
          <a:xfrm>
            <a:off x="9539942" y="2634719"/>
            <a:ext cx="2918758" cy="6018254"/>
          </a:xfrm>
          <a:prstGeom prst="rect">
            <a:avLst/>
          </a:prstGeom>
          <a:noFill/>
          <a:ln w="476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7861A76-B726-A34D-887E-69311E191A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819276"/>
            <a:ext cx="8516938" cy="1938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Write about your company</a:t>
            </a:r>
          </a:p>
        </p:txBody>
      </p:sp>
    </p:spTree>
    <p:extLst>
      <p:ext uri="{BB962C8B-B14F-4D97-AF65-F5344CB8AC3E}">
        <p14:creationId xmlns:p14="http://schemas.microsoft.com/office/powerpoint/2010/main" val="1607941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DC995-3040-7A4F-A8F2-0C16D609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67836-72A6-F64E-9A7E-D850F6BA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52383-947F-4E44-B3A0-A98DD819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B40D1A-72D2-E64A-9FFA-A1B47AC5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2094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8C4655A-AB04-834F-9FC6-751071B2D1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7F627-744F-0E47-A3D5-B08FB89370A4}"/>
              </a:ext>
            </a:extLst>
          </p:cNvPr>
          <p:cNvSpPr/>
          <p:nvPr userDrawn="1"/>
        </p:nvSpPr>
        <p:spPr>
          <a:xfrm>
            <a:off x="4538133" y="1819275"/>
            <a:ext cx="3132667" cy="5038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178AA-DCA0-A14D-955F-C7DC3B86F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186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5B30-7FBD-B447-A67D-982C0C05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37FE-84E9-8E42-A7E2-A57929FC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2AFEA-177F-C44A-AABC-EE11A0510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ADF7E-F48A-B646-8DD5-19E7F2F3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A72A1-BB01-7748-907E-F0A30ACE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1E08F-7FD2-5B4C-90A1-E12252D7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320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480F-8243-C348-A2E0-7E2113A5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73AA0-4C3F-E848-B24D-AF8AB7839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318A-59AE-904B-BA0F-19810EC22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85DF2-A4C8-6B4E-B3C3-323C3C9C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CECA-C373-D846-B264-6A77C742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3B077-EAEA-024C-88C7-D197F1F5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34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3D8E-8FC2-9042-BCE5-216ED1C9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9806-7C2F-5E41-AFCC-C7A08C209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F9B9-A5C2-2642-9CD9-DC89B74E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3E44-2B71-5543-88B1-0B9450BA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5510-4512-DF40-9858-63921515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2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D14F4-AE01-B340-9CEF-A74D9EF7A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7304E-2377-C445-8E88-2A09C4B04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5CC0-0CC4-8543-8217-07462D47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88D99-2958-CE4D-806F-71EE7C62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www.yourwebsite.com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FDEA-088D-8045-BD87-C614900A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45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857375" y="1014880"/>
            <a:ext cx="8380505" cy="40011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Lorem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794000" y="360971"/>
            <a:ext cx="6604000" cy="535531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3200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- Click to edit Master text styles -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06E70-9524-410D-AE9B-78D656EAA14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237880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0880817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523754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75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857375" y="1014880"/>
            <a:ext cx="8380505" cy="40011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Lorem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794000" y="360971"/>
            <a:ext cx="6604000" cy="535531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3200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- Click to edit Master text styles -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06E70-9524-410D-AE9B-78D656EAA14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237880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0880817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523754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22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3789544" y="1808163"/>
            <a:ext cx="2237315" cy="2782495"/>
          </a:xfrm>
          <a:custGeom>
            <a:avLst/>
            <a:gdLst>
              <a:gd name="connsiteX0" fmla="*/ 386048 w 2237315"/>
              <a:gd name="connsiteY0" fmla="*/ 0 h 2782495"/>
              <a:gd name="connsiteX1" fmla="*/ 2237315 w 2237315"/>
              <a:gd name="connsiteY1" fmla="*/ 0 h 2782495"/>
              <a:gd name="connsiteX2" fmla="*/ 1851266 w 2237315"/>
              <a:gd name="connsiteY2" fmla="*/ 2782495 h 2782495"/>
              <a:gd name="connsiteX3" fmla="*/ 0 w 2237315"/>
              <a:gd name="connsiteY3" fmla="*/ 2782495 h 2782495"/>
              <a:gd name="connsiteX4" fmla="*/ 0 w 2237315"/>
              <a:gd name="connsiteY4" fmla="*/ 2782488 h 27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315" h="2782495">
                <a:moveTo>
                  <a:pt x="386048" y="0"/>
                </a:moveTo>
                <a:lnTo>
                  <a:pt x="2237315" y="0"/>
                </a:lnTo>
                <a:lnTo>
                  <a:pt x="1851266" y="2782495"/>
                </a:lnTo>
                <a:lnTo>
                  <a:pt x="0" y="2782495"/>
                </a:lnTo>
                <a:lnTo>
                  <a:pt x="0" y="27824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6165143" y="1808163"/>
            <a:ext cx="2237315" cy="2782495"/>
          </a:xfrm>
          <a:custGeom>
            <a:avLst/>
            <a:gdLst>
              <a:gd name="connsiteX0" fmla="*/ 386048 w 2237315"/>
              <a:gd name="connsiteY0" fmla="*/ 0 h 2782495"/>
              <a:gd name="connsiteX1" fmla="*/ 2237315 w 2237315"/>
              <a:gd name="connsiteY1" fmla="*/ 0 h 2782495"/>
              <a:gd name="connsiteX2" fmla="*/ 1851266 w 2237315"/>
              <a:gd name="connsiteY2" fmla="*/ 2782495 h 2782495"/>
              <a:gd name="connsiteX3" fmla="*/ 0 w 2237315"/>
              <a:gd name="connsiteY3" fmla="*/ 2782495 h 2782495"/>
              <a:gd name="connsiteX4" fmla="*/ 0 w 2237315"/>
              <a:gd name="connsiteY4" fmla="*/ 2782488 h 27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315" h="2782495">
                <a:moveTo>
                  <a:pt x="386048" y="0"/>
                </a:moveTo>
                <a:lnTo>
                  <a:pt x="2237315" y="0"/>
                </a:lnTo>
                <a:lnTo>
                  <a:pt x="1851266" y="2782495"/>
                </a:lnTo>
                <a:lnTo>
                  <a:pt x="0" y="2782495"/>
                </a:lnTo>
                <a:lnTo>
                  <a:pt x="0" y="27824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8"/>
          </p:nvPr>
        </p:nvSpPr>
        <p:spPr>
          <a:xfrm>
            <a:off x="8540741" y="1808163"/>
            <a:ext cx="2237315" cy="2782495"/>
          </a:xfrm>
          <a:custGeom>
            <a:avLst/>
            <a:gdLst>
              <a:gd name="connsiteX0" fmla="*/ 386048 w 2237315"/>
              <a:gd name="connsiteY0" fmla="*/ 0 h 2782495"/>
              <a:gd name="connsiteX1" fmla="*/ 2237315 w 2237315"/>
              <a:gd name="connsiteY1" fmla="*/ 0 h 2782495"/>
              <a:gd name="connsiteX2" fmla="*/ 1851266 w 2237315"/>
              <a:gd name="connsiteY2" fmla="*/ 2782495 h 2782495"/>
              <a:gd name="connsiteX3" fmla="*/ 0 w 2237315"/>
              <a:gd name="connsiteY3" fmla="*/ 2782495 h 2782495"/>
              <a:gd name="connsiteX4" fmla="*/ 0 w 2237315"/>
              <a:gd name="connsiteY4" fmla="*/ 2782488 h 27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315" h="2782495">
                <a:moveTo>
                  <a:pt x="386048" y="0"/>
                </a:moveTo>
                <a:lnTo>
                  <a:pt x="2237315" y="0"/>
                </a:lnTo>
                <a:lnTo>
                  <a:pt x="1851266" y="2782495"/>
                </a:lnTo>
                <a:lnTo>
                  <a:pt x="0" y="2782495"/>
                </a:lnTo>
                <a:lnTo>
                  <a:pt x="0" y="27824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857375" y="1014880"/>
            <a:ext cx="8380505" cy="40011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Lorem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794000" y="360971"/>
            <a:ext cx="6604000" cy="535531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3200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- Click to edit Master text styles -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06E70-9524-410D-AE9B-78D656EAA14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237880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0880817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523754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1413946" y="1808163"/>
            <a:ext cx="2237315" cy="2782495"/>
          </a:xfrm>
          <a:custGeom>
            <a:avLst/>
            <a:gdLst>
              <a:gd name="connsiteX0" fmla="*/ 386048 w 2237315"/>
              <a:gd name="connsiteY0" fmla="*/ 0 h 2782495"/>
              <a:gd name="connsiteX1" fmla="*/ 2237315 w 2237315"/>
              <a:gd name="connsiteY1" fmla="*/ 0 h 2782495"/>
              <a:gd name="connsiteX2" fmla="*/ 1851266 w 2237315"/>
              <a:gd name="connsiteY2" fmla="*/ 2782495 h 2782495"/>
              <a:gd name="connsiteX3" fmla="*/ 0 w 2237315"/>
              <a:gd name="connsiteY3" fmla="*/ 2782495 h 2782495"/>
              <a:gd name="connsiteX4" fmla="*/ 0 w 2237315"/>
              <a:gd name="connsiteY4" fmla="*/ 2782488 h 27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315" h="2782495">
                <a:moveTo>
                  <a:pt x="386048" y="0"/>
                </a:moveTo>
                <a:lnTo>
                  <a:pt x="2237315" y="0"/>
                </a:lnTo>
                <a:lnTo>
                  <a:pt x="1851266" y="2782495"/>
                </a:lnTo>
                <a:lnTo>
                  <a:pt x="0" y="2782495"/>
                </a:lnTo>
                <a:lnTo>
                  <a:pt x="0" y="27824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326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794000" y="360971"/>
            <a:ext cx="6604000" cy="535531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3200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- Click to edit Master text styles -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06E70-9524-410D-AE9B-78D656EAA14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237880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0880817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523754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1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6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C7AB-74D8-3141-861B-ABF431D8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9" y="3757961"/>
            <a:ext cx="3900665" cy="210319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4B804-F95B-7F44-8A1B-56C989FBCC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CF24D1C-B34E-9F40-987A-2369E8FBFE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58430" y="0"/>
            <a:ext cx="3140927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427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50970" y="0"/>
            <a:ext cx="714103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11/13/2024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9063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62000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404937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59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192485" y="1561579"/>
            <a:ext cx="6604000" cy="535531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3200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06E70-9524-410D-AE9B-78D656EAA14D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237880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0880817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523754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409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639706"/>
            <a:ext cx="12192000" cy="8099368"/>
          </a:xfrm>
          <a:custGeom>
            <a:avLst/>
            <a:gdLst>
              <a:gd name="connsiteX0" fmla="*/ 6471976 w 12192000"/>
              <a:gd name="connsiteY0" fmla="*/ 6950228 h 8099368"/>
              <a:gd name="connsiteX1" fmla="*/ 6486842 w 12192000"/>
              <a:gd name="connsiteY1" fmla="*/ 6951583 h 8099368"/>
              <a:gd name="connsiteX2" fmla="*/ 6500901 w 12192000"/>
              <a:gd name="connsiteY2" fmla="*/ 6971324 h 8099368"/>
              <a:gd name="connsiteX3" fmla="*/ 6473135 w 12192000"/>
              <a:gd name="connsiteY3" fmla="*/ 6951231 h 8099368"/>
              <a:gd name="connsiteX4" fmla="*/ 9762599 w 12192000"/>
              <a:gd name="connsiteY4" fmla="*/ 6948763 h 8099368"/>
              <a:gd name="connsiteX5" fmla="*/ 9920060 w 12192000"/>
              <a:gd name="connsiteY5" fmla="*/ 7016446 h 8099368"/>
              <a:gd name="connsiteX6" fmla="*/ 10347455 w 12192000"/>
              <a:gd name="connsiteY6" fmla="*/ 7219494 h 8099368"/>
              <a:gd name="connsiteX7" fmla="*/ 9897565 w 12192000"/>
              <a:gd name="connsiteY7" fmla="*/ 7016446 h 8099368"/>
              <a:gd name="connsiteX8" fmla="*/ 9762599 w 12192000"/>
              <a:gd name="connsiteY8" fmla="*/ 6948763 h 8099368"/>
              <a:gd name="connsiteX9" fmla="*/ 7892826 w 12192000"/>
              <a:gd name="connsiteY9" fmla="*/ 6551161 h 8099368"/>
              <a:gd name="connsiteX10" fmla="*/ 7916998 w 12192000"/>
              <a:gd name="connsiteY10" fmla="*/ 6561350 h 8099368"/>
              <a:gd name="connsiteX11" fmla="*/ 7918053 w 12192000"/>
              <a:gd name="connsiteY11" fmla="*/ 6565228 h 8099368"/>
              <a:gd name="connsiteX12" fmla="*/ 7862076 w 12192000"/>
              <a:gd name="connsiteY12" fmla="*/ 6534013 h 8099368"/>
              <a:gd name="connsiteX13" fmla="*/ 7892826 w 12192000"/>
              <a:gd name="connsiteY13" fmla="*/ 6551161 h 8099368"/>
              <a:gd name="connsiteX14" fmla="*/ 7892746 w 12192000"/>
              <a:gd name="connsiteY14" fmla="*/ 6551127 h 8099368"/>
              <a:gd name="connsiteX15" fmla="*/ 7864277 w 12192000"/>
              <a:gd name="connsiteY15" fmla="*/ 6536674 h 8099368"/>
              <a:gd name="connsiteX16" fmla="*/ 4206466 w 12192000"/>
              <a:gd name="connsiteY16" fmla="*/ 6429862 h 8099368"/>
              <a:gd name="connsiteX17" fmla="*/ 4386421 w 12192000"/>
              <a:gd name="connsiteY17" fmla="*/ 6520106 h 8099368"/>
              <a:gd name="connsiteX18" fmla="*/ 4206466 w 12192000"/>
              <a:gd name="connsiteY18" fmla="*/ 6429862 h 8099368"/>
              <a:gd name="connsiteX19" fmla="*/ 7379061 w 12192000"/>
              <a:gd name="connsiteY19" fmla="*/ 6060797 h 8099368"/>
              <a:gd name="connsiteX20" fmla="*/ 7386609 w 12192000"/>
              <a:gd name="connsiteY20" fmla="*/ 6063622 h 8099368"/>
              <a:gd name="connsiteX21" fmla="*/ 7389432 w 12192000"/>
              <a:gd name="connsiteY21" fmla="*/ 6066068 h 8099368"/>
              <a:gd name="connsiteX22" fmla="*/ 7400680 w 12192000"/>
              <a:gd name="connsiteY22" fmla="*/ 6068888 h 8099368"/>
              <a:gd name="connsiteX23" fmla="*/ 7380997 w 12192000"/>
              <a:gd name="connsiteY23" fmla="*/ 6066068 h 8099368"/>
              <a:gd name="connsiteX24" fmla="*/ 1507129 w 12192000"/>
              <a:gd name="connsiteY24" fmla="*/ 5662791 h 8099368"/>
              <a:gd name="connsiteX25" fmla="*/ 1619602 w 12192000"/>
              <a:gd name="connsiteY25" fmla="*/ 5707913 h 8099368"/>
              <a:gd name="connsiteX26" fmla="*/ 1597107 w 12192000"/>
              <a:gd name="connsiteY26" fmla="*/ 5707913 h 8099368"/>
              <a:gd name="connsiteX27" fmla="*/ 1507129 w 12192000"/>
              <a:gd name="connsiteY27" fmla="*/ 5662791 h 8099368"/>
              <a:gd name="connsiteX28" fmla="*/ 1529627 w 12192000"/>
              <a:gd name="connsiteY28" fmla="*/ 5640232 h 8099368"/>
              <a:gd name="connsiteX29" fmla="*/ 1687085 w 12192000"/>
              <a:gd name="connsiteY29" fmla="*/ 5707913 h 8099368"/>
              <a:gd name="connsiteX30" fmla="*/ 1844546 w 12192000"/>
              <a:gd name="connsiteY30" fmla="*/ 5775596 h 8099368"/>
              <a:gd name="connsiteX31" fmla="*/ 2114480 w 12192000"/>
              <a:gd name="connsiteY31" fmla="*/ 5888400 h 8099368"/>
              <a:gd name="connsiteX32" fmla="*/ 2226952 w 12192000"/>
              <a:gd name="connsiteY32" fmla="*/ 5956083 h 8099368"/>
              <a:gd name="connsiteX33" fmla="*/ 2091986 w 12192000"/>
              <a:gd name="connsiteY33" fmla="*/ 5888400 h 8099368"/>
              <a:gd name="connsiteX34" fmla="*/ 2002008 w 12192000"/>
              <a:gd name="connsiteY34" fmla="*/ 5865839 h 8099368"/>
              <a:gd name="connsiteX35" fmla="*/ 1912030 w 12192000"/>
              <a:gd name="connsiteY35" fmla="*/ 5820717 h 8099368"/>
              <a:gd name="connsiteX36" fmla="*/ 1889536 w 12192000"/>
              <a:gd name="connsiteY36" fmla="*/ 5820717 h 8099368"/>
              <a:gd name="connsiteX37" fmla="*/ 1574613 w 12192000"/>
              <a:gd name="connsiteY37" fmla="*/ 5662791 h 8099368"/>
              <a:gd name="connsiteX38" fmla="*/ 1529620 w 12192000"/>
              <a:gd name="connsiteY38" fmla="*/ 5640228 h 8099368"/>
              <a:gd name="connsiteX39" fmla="*/ 1529627 w 12192000"/>
              <a:gd name="connsiteY39" fmla="*/ 5640232 h 8099368"/>
              <a:gd name="connsiteX40" fmla="*/ 1529624 w 12192000"/>
              <a:gd name="connsiteY40" fmla="*/ 5640230 h 8099368"/>
              <a:gd name="connsiteX41" fmla="*/ 10572399 w 12192000"/>
              <a:gd name="connsiteY41" fmla="*/ 2481701 h 8099368"/>
              <a:gd name="connsiteX42" fmla="*/ 10594894 w 12192000"/>
              <a:gd name="connsiteY42" fmla="*/ 2481701 h 8099368"/>
              <a:gd name="connsiteX43" fmla="*/ 10684872 w 12192000"/>
              <a:gd name="connsiteY43" fmla="*/ 2526823 h 8099368"/>
              <a:gd name="connsiteX44" fmla="*/ 10572399 w 12192000"/>
              <a:gd name="connsiteY44" fmla="*/ 2481701 h 8099368"/>
              <a:gd name="connsiteX45" fmla="*/ 4791322 w 12192000"/>
              <a:gd name="connsiteY45" fmla="*/ 2098166 h 8099368"/>
              <a:gd name="connsiteX46" fmla="*/ 4811005 w 12192000"/>
              <a:gd name="connsiteY46" fmla="*/ 2100986 h 8099368"/>
              <a:gd name="connsiteX47" fmla="*/ 4812941 w 12192000"/>
              <a:gd name="connsiteY47" fmla="*/ 2106256 h 8099368"/>
              <a:gd name="connsiteX48" fmla="*/ 4805393 w 12192000"/>
              <a:gd name="connsiteY48" fmla="*/ 2103432 h 8099368"/>
              <a:gd name="connsiteX49" fmla="*/ 4802569 w 12192000"/>
              <a:gd name="connsiteY49" fmla="*/ 2100986 h 8099368"/>
              <a:gd name="connsiteX50" fmla="*/ 4791322 w 12192000"/>
              <a:gd name="connsiteY50" fmla="*/ 2098166 h 8099368"/>
              <a:gd name="connsiteX51" fmla="*/ 7805580 w 12192000"/>
              <a:gd name="connsiteY51" fmla="*/ 1624386 h 8099368"/>
              <a:gd name="connsiteX52" fmla="*/ 7985536 w 12192000"/>
              <a:gd name="connsiteY52" fmla="*/ 1714630 h 8099368"/>
              <a:gd name="connsiteX53" fmla="*/ 7805580 w 12192000"/>
              <a:gd name="connsiteY53" fmla="*/ 1624386 h 8099368"/>
              <a:gd name="connsiteX54" fmla="*/ 4299175 w 12192000"/>
              <a:gd name="connsiteY54" fmla="*/ 1593331 h 8099368"/>
              <a:gd name="connsiteX55" fmla="*/ 4299255 w 12192000"/>
              <a:gd name="connsiteY55" fmla="*/ 1593365 h 8099368"/>
              <a:gd name="connsiteX56" fmla="*/ 4327725 w 12192000"/>
              <a:gd name="connsiteY56" fmla="*/ 1607818 h 8099368"/>
              <a:gd name="connsiteX57" fmla="*/ 4329926 w 12192000"/>
              <a:gd name="connsiteY57" fmla="*/ 1610479 h 8099368"/>
              <a:gd name="connsiteX58" fmla="*/ 4273949 w 12192000"/>
              <a:gd name="connsiteY58" fmla="*/ 1579265 h 8099368"/>
              <a:gd name="connsiteX59" fmla="*/ 4299175 w 12192000"/>
              <a:gd name="connsiteY59" fmla="*/ 1593331 h 8099368"/>
              <a:gd name="connsiteX60" fmla="*/ 4275003 w 12192000"/>
              <a:gd name="connsiteY60" fmla="*/ 1583142 h 8099368"/>
              <a:gd name="connsiteX61" fmla="*/ 4273949 w 12192000"/>
              <a:gd name="connsiteY61" fmla="*/ 1579265 h 8099368"/>
              <a:gd name="connsiteX62" fmla="*/ 1844546 w 12192000"/>
              <a:gd name="connsiteY62" fmla="*/ 879876 h 8099368"/>
              <a:gd name="connsiteX63" fmla="*/ 2294436 w 12192000"/>
              <a:gd name="connsiteY63" fmla="*/ 1105485 h 8099368"/>
              <a:gd name="connsiteX64" fmla="*/ 2429403 w 12192000"/>
              <a:gd name="connsiteY64" fmla="*/ 1173168 h 8099368"/>
              <a:gd name="connsiteX65" fmla="*/ 2271942 w 12192000"/>
              <a:gd name="connsiteY65" fmla="*/ 1105485 h 8099368"/>
              <a:gd name="connsiteX66" fmla="*/ 1844546 w 12192000"/>
              <a:gd name="connsiteY66" fmla="*/ 879876 h 8099368"/>
              <a:gd name="connsiteX67" fmla="*/ 112472 w 12192000"/>
              <a:gd name="connsiteY67" fmla="*/ 0 h 8099368"/>
              <a:gd name="connsiteX68" fmla="*/ 247439 w 12192000"/>
              <a:gd name="connsiteY68" fmla="*/ 67683 h 8099368"/>
              <a:gd name="connsiteX69" fmla="*/ 269934 w 12192000"/>
              <a:gd name="connsiteY69" fmla="*/ 67683 h 8099368"/>
              <a:gd name="connsiteX70" fmla="*/ 292428 w 12192000"/>
              <a:gd name="connsiteY70" fmla="*/ 67683 h 8099368"/>
              <a:gd name="connsiteX71" fmla="*/ 292428 w 12192000"/>
              <a:gd name="connsiteY71" fmla="*/ 45122 h 8099368"/>
              <a:gd name="connsiteX72" fmla="*/ 202450 w 12192000"/>
              <a:gd name="connsiteY72" fmla="*/ 0 h 8099368"/>
              <a:gd name="connsiteX73" fmla="*/ 314923 w 12192000"/>
              <a:gd name="connsiteY73" fmla="*/ 45122 h 8099368"/>
              <a:gd name="connsiteX74" fmla="*/ 494878 w 12192000"/>
              <a:gd name="connsiteY74" fmla="*/ 157927 h 8099368"/>
              <a:gd name="connsiteX75" fmla="*/ 517373 w 12192000"/>
              <a:gd name="connsiteY75" fmla="*/ 180488 h 8099368"/>
              <a:gd name="connsiteX76" fmla="*/ 607351 w 12192000"/>
              <a:gd name="connsiteY76" fmla="*/ 225609 h 8099368"/>
              <a:gd name="connsiteX77" fmla="*/ 809801 w 12192000"/>
              <a:gd name="connsiteY77" fmla="*/ 248170 h 8099368"/>
              <a:gd name="connsiteX78" fmla="*/ 787307 w 12192000"/>
              <a:gd name="connsiteY78" fmla="*/ 293292 h 8099368"/>
              <a:gd name="connsiteX79" fmla="*/ 989757 w 12192000"/>
              <a:gd name="connsiteY79" fmla="*/ 451218 h 8099368"/>
              <a:gd name="connsiteX80" fmla="*/ 1169713 w 12192000"/>
              <a:gd name="connsiteY80" fmla="*/ 564023 h 8099368"/>
              <a:gd name="connsiteX81" fmla="*/ 1327174 w 12192000"/>
              <a:gd name="connsiteY81" fmla="*/ 654267 h 8099368"/>
              <a:gd name="connsiteX82" fmla="*/ 1349668 w 12192000"/>
              <a:gd name="connsiteY82" fmla="*/ 676828 h 8099368"/>
              <a:gd name="connsiteX83" fmla="*/ 1349668 w 12192000"/>
              <a:gd name="connsiteY83" fmla="*/ 699389 h 8099368"/>
              <a:gd name="connsiteX84" fmla="*/ 1507129 w 12192000"/>
              <a:gd name="connsiteY84" fmla="*/ 789632 h 8099368"/>
              <a:gd name="connsiteX85" fmla="*/ 1597107 w 12192000"/>
              <a:gd name="connsiteY85" fmla="*/ 812193 h 8099368"/>
              <a:gd name="connsiteX86" fmla="*/ 2339425 w 12192000"/>
              <a:gd name="connsiteY86" fmla="*/ 1240851 h 8099368"/>
              <a:gd name="connsiteX87" fmla="*/ 2519381 w 12192000"/>
              <a:gd name="connsiteY87" fmla="*/ 1285973 h 8099368"/>
              <a:gd name="connsiteX88" fmla="*/ 2541875 w 12192000"/>
              <a:gd name="connsiteY88" fmla="*/ 1263412 h 8099368"/>
              <a:gd name="connsiteX89" fmla="*/ 2429403 w 12192000"/>
              <a:gd name="connsiteY89" fmla="*/ 1173168 h 8099368"/>
              <a:gd name="connsiteX90" fmla="*/ 2541875 w 12192000"/>
              <a:gd name="connsiteY90" fmla="*/ 1240851 h 8099368"/>
              <a:gd name="connsiteX91" fmla="*/ 2586864 w 12192000"/>
              <a:gd name="connsiteY91" fmla="*/ 1240851 h 8099368"/>
              <a:gd name="connsiteX92" fmla="*/ 2609359 w 12192000"/>
              <a:gd name="connsiteY92" fmla="*/ 1218290 h 8099368"/>
              <a:gd name="connsiteX93" fmla="*/ 2631853 w 12192000"/>
              <a:gd name="connsiteY93" fmla="*/ 1195729 h 8099368"/>
              <a:gd name="connsiteX94" fmla="*/ 2744325 w 12192000"/>
              <a:gd name="connsiteY94" fmla="*/ 1173168 h 8099368"/>
              <a:gd name="connsiteX95" fmla="*/ 2609359 w 12192000"/>
              <a:gd name="connsiteY95" fmla="*/ 1105485 h 8099368"/>
              <a:gd name="connsiteX96" fmla="*/ 2519381 w 12192000"/>
              <a:gd name="connsiteY96" fmla="*/ 1105485 h 8099368"/>
              <a:gd name="connsiteX97" fmla="*/ 2384414 w 12192000"/>
              <a:gd name="connsiteY97" fmla="*/ 1015242 h 8099368"/>
              <a:gd name="connsiteX98" fmla="*/ 2609359 w 12192000"/>
              <a:gd name="connsiteY98" fmla="*/ 1037802 h 8099368"/>
              <a:gd name="connsiteX99" fmla="*/ 2474392 w 12192000"/>
              <a:gd name="connsiteY99" fmla="*/ 947559 h 8099368"/>
              <a:gd name="connsiteX100" fmla="*/ 2654347 w 12192000"/>
              <a:gd name="connsiteY100" fmla="*/ 1037802 h 8099368"/>
              <a:gd name="connsiteX101" fmla="*/ 3104237 w 12192000"/>
              <a:gd name="connsiteY101" fmla="*/ 1285973 h 8099368"/>
              <a:gd name="connsiteX102" fmla="*/ 3284193 w 12192000"/>
              <a:gd name="connsiteY102" fmla="*/ 1353655 h 8099368"/>
              <a:gd name="connsiteX103" fmla="*/ 3936532 w 12192000"/>
              <a:gd name="connsiteY103" fmla="*/ 1669508 h 8099368"/>
              <a:gd name="connsiteX104" fmla="*/ 4363927 w 12192000"/>
              <a:gd name="connsiteY104" fmla="*/ 1872556 h 8099368"/>
              <a:gd name="connsiteX105" fmla="*/ 4791322 w 12192000"/>
              <a:gd name="connsiteY105" fmla="*/ 2098166 h 8099368"/>
              <a:gd name="connsiteX106" fmla="*/ 4805393 w 12192000"/>
              <a:gd name="connsiteY106" fmla="*/ 2103432 h 8099368"/>
              <a:gd name="connsiteX107" fmla="*/ 4810302 w 12192000"/>
              <a:gd name="connsiteY107" fmla="*/ 2107684 h 8099368"/>
              <a:gd name="connsiteX108" fmla="*/ 4813816 w 12192000"/>
              <a:gd name="connsiteY108" fmla="*/ 2120727 h 8099368"/>
              <a:gd name="connsiteX109" fmla="*/ 4813465 w 12192000"/>
              <a:gd name="connsiteY109" fmla="*/ 2107684 h 8099368"/>
              <a:gd name="connsiteX110" fmla="*/ 4812941 w 12192000"/>
              <a:gd name="connsiteY110" fmla="*/ 2106256 h 8099368"/>
              <a:gd name="connsiteX111" fmla="*/ 4979713 w 12192000"/>
              <a:gd name="connsiteY111" fmla="*/ 2168669 h 8099368"/>
              <a:gd name="connsiteX112" fmla="*/ 5151233 w 12192000"/>
              <a:gd name="connsiteY112" fmla="*/ 2256092 h 8099368"/>
              <a:gd name="connsiteX113" fmla="*/ 5218717 w 12192000"/>
              <a:gd name="connsiteY113" fmla="*/ 2256092 h 8099368"/>
              <a:gd name="connsiteX114" fmla="*/ 5128739 w 12192000"/>
              <a:gd name="connsiteY114" fmla="*/ 2210970 h 8099368"/>
              <a:gd name="connsiteX115" fmla="*/ 4701344 w 12192000"/>
              <a:gd name="connsiteY115" fmla="*/ 2007922 h 8099368"/>
              <a:gd name="connsiteX116" fmla="*/ 4543883 w 12192000"/>
              <a:gd name="connsiteY116" fmla="*/ 1917678 h 8099368"/>
              <a:gd name="connsiteX117" fmla="*/ 4228960 w 12192000"/>
              <a:gd name="connsiteY117" fmla="*/ 1759752 h 8099368"/>
              <a:gd name="connsiteX118" fmla="*/ 3981521 w 12192000"/>
              <a:gd name="connsiteY118" fmla="*/ 1624386 h 8099368"/>
              <a:gd name="connsiteX119" fmla="*/ 3891543 w 12192000"/>
              <a:gd name="connsiteY119" fmla="*/ 1579265 h 8099368"/>
              <a:gd name="connsiteX120" fmla="*/ 3576621 w 12192000"/>
              <a:gd name="connsiteY120" fmla="*/ 1398777 h 8099368"/>
              <a:gd name="connsiteX121" fmla="*/ 3554126 w 12192000"/>
              <a:gd name="connsiteY121" fmla="*/ 1308534 h 8099368"/>
              <a:gd name="connsiteX122" fmla="*/ 3531632 w 12192000"/>
              <a:gd name="connsiteY122" fmla="*/ 1308534 h 8099368"/>
              <a:gd name="connsiteX123" fmla="*/ 3306687 w 12192000"/>
              <a:gd name="connsiteY123" fmla="*/ 1263412 h 8099368"/>
              <a:gd name="connsiteX124" fmla="*/ 3216709 w 12192000"/>
              <a:gd name="connsiteY124" fmla="*/ 1195729 h 8099368"/>
              <a:gd name="connsiteX125" fmla="*/ 2969270 w 12192000"/>
              <a:gd name="connsiteY125" fmla="*/ 1150607 h 8099368"/>
              <a:gd name="connsiteX126" fmla="*/ 2834303 w 12192000"/>
              <a:gd name="connsiteY126" fmla="*/ 1128046 h 8099368"/>
              <a:gd name="connsiteX127" fmla="*/ 2879292 w 12192000"/>
              <a:gd name="connsiteY127" fmla="*/ 1105485 h 8099368"/>
              <a:gd name="connsiteX128" fmla="*/ 2856798 w 12192000"/>
              <a:gd name="connsiteY128" fmla="*/ 1060363 h 8099368"/>
              <a:gd name="connsiteX129" fmla="*/ 2901787 w 12192000"/>
              <a:gd name="connsiteY129" fmla="*/ 1082924 h 8099368"/>
              <a:gd name="connsiteX130" fmla="*/ 2901787 w 12192000"/>
              <a:gd name="connsiteY130" fmla="*/ 1105485 h 8099368"/>
              <a:gd name="connsiteX131" fmla="*/ 3261698 w 12192000"/>
              <a:gd name="connsiteY131" fmla="*/ 1195729 h 8099368"/>
              <a:gd name="connsiteX132" fmla="*/ 3396665 w 12192000"/>
              <a:gd name="connsiteY132" fmla="*/ 1240851 h 8099368"/>
              <a:gd name="connsiteX133" fmla="*/ 2834303 w 12192000"/>
              <a:gd name="connsiteY133" fmla="*/ 924998 h 8099368"/>
              <a:gd name="connsiteX134" fmla="*/ 2766820 w 12192000"/>
              <a:gd name="connsiteY134" fmla="*/ 902437 h 8099368"/>
              <a:gd name="connsiteX135" fmla="*/ 2766820 w 12192000"/>
              <a:gd name="connsiteY135" fmla="*/ 947559 h 8099368"/>
              <a:gd name="connsiteX136" fmla="*/ 2856798 w 12192000"/>
              <a:gd name="connsiteY136" fmla="*/ 992681 h 8099368"/>
              <a:gd name="connsiteX137" fmla="*/ 2879292 w 12192000"/>
              <a:gd name="connsiteY137" fmla="*/ 1037802 h 8099368"/>
              <a:gd name="connsiteX138" fmla="*/ 2811809 w 12192000"/>
              <a:gd name="connsiteY138" fmla="*/ 992681 h 8099368"/>
              <a:gd name="connsiteX139" fmla="*/ 2721831 w 12192000"/>
              <a:gd name="connsiteY139" fmla="*/ 947559 h 8099368"/>
              <a:gd name="connsiteX140" fmla="*/ 2586864 w 12192000"/>
              <a:gd name="connsiteY140" fmla="*/ 879876 h 8099368"/>
              <a:gd name="connsiteX141" fmla="*/ 2474392 w 12192000"/>
              <a:gd name="connsiteY141" fmla="*/ 812193 h 8099368"/>
              <a:gd name="connsiteX142" fmla="*/ 2316930 w 12192000"/>
              <a:gd name="connsiteY142" fmla="*/ 699389 h 8099368"/>
              <a:gd name="connsiteX143" fmla="*/ 2204458 w 12192000"/>
              <a:gd name="connsiteY143" fmla="*/ 654267 h 8099368"/>
              <a:gd name="connsiteX144" fmla="*/ 2069491 w 12192000"/>
              <a:gd name="connsiteY144" fmla="*/ 564023 h 8099368"/>
              <a:gd name="connsiteX145" fmla="*/ 1957019 w 12192000"/>
              <a:gd name="connsiteY145" fmla="*/ 451218 h 8099368"/>
              <a:gd name="connsiteX146" fmla="*/ 1709580 w 12192000"/>
              <a:gd name="connsiteY146" fmla="*/ 315853 h 8099368"/>
              <a:gd name="connsiteX147" fmla="*/ 1552119 w 12192000"/>
              <a:gd name="connsiteY147" fmla="*/ 248170 h 8099368"/>
              <a:gd name="connsiteX148" fmla="*/ 1732074 w 12192000"/>
              <a:gd name="connsiteY148" fmla="*/ 315853 h 8099368"/>
              <a:gd name="connsiteX149" fmla="*/ 2114480 w 12192000"/>
              <a:gd name="connsiteY149" fmla="*/ 541462 h 8099368"/>
              <a:gd name="connsiteX150" fmla="*/ 2181964 w 12192000"/>
              <a:gd name="connsiteY150" fmla="*/ 564023 h 8099368"/>
              <a:gd name="connsiteX151" fmla="*/ 2271942 w 12192000"/>
              <a:gd name="connsiteY151" fmla="*/ 609145 h 8099368"/>
              <a:gd name="connsiteX152" fmla="*/ 2159469 w 12192000"/>
              <a:gd name="connsiteY152" fmla="*/ 564023 h 8099368"/>
              <a:gd name="connsiteX153" fmla="*/ 2114480 w 12192000"/>
              <a:gd name="connsiteY153" fmla="*/ 564023 h 8099368"/>
              <a:gd name="connsiteX154" fmla="*/ 2226952 w 12192000"/>
              <a:gd name="connsiteY154" fmla="*/ 631706 h 8099368"/>
              <a:gd name="connsiteX155" fmla="*/ 2249447 w 12192000"/>
              <a:gd name="connsiteY155" fmla="*/ 631706 h 8099368"/>
              <a:gd name="connsiteX156" fmla="*/ 2609359 w 12192000"/>
              <a:gd name="connsiteY156" fmla="*/ 767071 h 8099368"/>
              <a:gd name="connsiteX157" fmla="*/ 2721831 w 12192000"/>
              <a:gd name="connsiteY157" fmla="*/ 857315 h 8099368"/>
              <a:gd name="connsiteX158" fmla="*/ 2901787 w 12192000"/>
              <a:gd name="connsiteY158" fmla="*/ 924998 h 8099368"/>
              <a:gd name="connsiteX159" fmla="*/ 3261698 w 12192000"/>
              <a:gd name="connsiteY159" fmla="*/ 1128046 h 8099368"/>
              <a:gd name="connsiteX160" fmla="*/ 3284193 w 12192000"/>
              <a:gd name="connsiteY160" fmla="*/ 1128046 h 8099368"/>
              <a:gd name="connsiteX161" fmla="*/ 3194215 w 12192000"/>
              <a:gd name="connsiteY161" fmla="*/ 1082924 h 8099368"/>
              <a:gd name="connsiteX162" fmla="*/ 3216709 w 12192000"/>
              <a:gd name="connsiteY162" fmla="*/ 1082924 h 8099368"/>
              <a:gd name="connsiteX163" fmla="*/ 3329181 w 12192000"/>
              <a:gd name="connsiteY163" fmla="*/ 1128046 h 8099368"/>
              <a:gd name="connsiteX164" fmla="*/ 3509137 w 12192000"/>
              <a:gd name="connsiteY164" fmla="*/ 1240851 h 8099368"/>
              <a:gd name="connsiteX165" fmla="*/ 3621609 w 12192000"/>
              <a:gd name="connsiteY165" fmla="*/ 1285973 h 8099368"/>
              <a:gd name="connsiteX166" fmla="*/ 3486643 w 12192000"/>
              <a:gd name="connsiteY166" fmla="*/ 1240851 h 8099368"/>
              <a:gd name="connsiteX167" fmla="*/ 3351676 w 12192000"/>
              <a:gd name="connsiteY167" fmla="*/ 1173168 h 8099368"/>
              <a:gd name="connsiteX168" fmla="*/ 3644104 w 12192000"/>
              <a:gd name="connsiteY168" fmla="*/ 1331095 h 8099368"/>
              <a:gd name="connsiteX169" fmla="*/ 3846554 w 12192000"/>
              <a:gd name="connsiteY169" fmla="*/ 1421338 h 8099368"/>
              <a:gd name="connsiteX170" fmla="*/ 4071499 w 12192000"/>
              <a:gd name="connsiteY170" fmla="*/ 1511582 h 8099368"/>
              <a:gd name="connsiteX171" fmla="*/ 4341432 w 12192000"/>
              <a:gd name="connsiteY171" fmla="*/ 1624386 h 8099368"/>
              <a:gd name="connsiteX172" fmla="*/ 4329926 w 12192000"/>
              <a:gd name="connsiteY172" fmla="*/ 1610479 h 8099368"/>
              <a:gd name="connsiteX173" fmla="*/ 4364981 w 12192000"/>
              <a:gd name="connsiteY173" fmla="*/ 1630027 h 8099368"/>
              <a:gd name="connsiteX174" fmla="*/ 4633860 w 12192000"/>
              <a:gd name="connsiteY174" fmla="*/ 1782313 h 8099368"/>
              <a:gd name="connsiteX175" fmla="*/ 4768827 w 12192000"/>
              <a:gd name="connsiteY175" fmla="*/ 1849996 h 8099368"/>
              <a:gd name="connsiteX176" fmla="*/ 5466156 w 12192000"/>
              <a:gd name="connsiteY176" fmla="*/ 2165849 h 8099368"/>
              <a:gd name="connsiteX177" fmla="*/ 6096001 w 12192000"/>
              <a:gd name="connsiteY177" fmla="*/ 2459141 h 8099368"/>
              <a:gd name="connsiteX178" fmla="*/ 5848562 w 12192000"/>
              <a:gd name="connsiteY178" fmla="*/ 2323775 h 8099368"/>
              <a:gd name="connsiteX179" fmla="*/ 5331189 w 12192000"/>
              <a:gd name="connsiteY179" fmla="*/ 2075605 h 8099368"/>
              <a:gd name="connsiteX180" fmla="*/ 5263705 w 12192000"/>
              <a:gd name="connsiteY180" fmla="*/ 2030483 h 8099368"/>
              <a:gd name="connsiteX181" fmla="*/ 5308694 w 12192000"/>
              <a:gd name="connsiteY181" fmla="*/ 2030483 h 8099368"/>
              <a:gd name="connsiteX182" fmla="*/ 5443662 w 12192000"/>
              <a:gd name="connsiteY182" fmla="*/ 2075605 h 8099368"/>
              <a:gd name="connsiteX183" fmla="*/ 5551213 w 12192000"/>
              <a:gd name="connsiteY183" fmla="*/ 2139057 h 8099368"/>
              <a:gd name="connsiteX184" fmla="*/ 5578628 w 12192000"/>
              <a:gd name="connsiteY184" fmla="*/ 2141381 h 8099368"/>
              <a:gd name="connsiteX185" fmla="*/ 5578628 w 12192000"/>
              <a:gd name="connsiteY185" fmla="*/ 2143288 h 8099368"/>
              <a:gd name="connsiteX186" fmla="*/ 5601122 w 12192000"/>
              <a:gd name="connsiteY186" fmla="*/ 2143288 h 8099368"/>
              <a:gd name="connsiteX187" fmla="*/ 5578628 w 12192000"/>
              <a:gd name="connsiteY187" fmla="*/ 2141381 h 8099368"/>
              <a:gd name="connsiteX188" fmla="*/ 5578628 w 12192000"/>
              <a:gd name="connsiteY188" fmla="*/ 2130245 h 8099368"/>
              <a:gd name="connsiteX189" fmla="*/ 5578628 w 12192000"/>
              <a:gd name="connsiteY189" fmla="*/ 2120727 h 8099368"/>
              <a:gd name="connsiteX190" fmla="*/ 5893551 w 12192000"/>
              <a:gd name="connsiteY190" fmla="*/ 2278653 h 8099368"/>
              <a:gd name="connsiteX191" fmla="*/ 5961034 w 12192000"/>
              <a:gd name="connsiteY191" fmla="*/ 2301214 h 8099368"/>
              <a:gd name="connsiteX192" fmla="*/ 6006023 w 12192000"/>
              <a:gd name="connsiteY192" fmla="*/ 2301214 h 8099368"/>
              <a:gd name="connsiteX193" fmla="*/ 5983528 w 12192000"/>
              <a:gd name="connsiteY193" fmla="*/ 2278653 h 8099368"/>
              <a:gd name="connsiteX194" fmla="*/ 6051012 w 12192000"/>
              <a:gd name="connsiteY194" fmla="*/ 2301214 h 8099368"/>
              <a:gd name="connsiteX195" fmla="*/ 6230968 w 12192000"/>
              <a:gd name="connsiteY195" fmla="*/ 2391458 h 8099368"/>
              <a:gd name="connsiteX196" fmla="*/ 6298451 w 12192000"/>
              <a:gd name="connsiteY196" fmla="*/ 2391458 h 8099368"/>
              <a:gd name="connsiteX197" fmla="*/ 6343440 w 12192000"/>
              <a:gd name="connsiteY197" fmla="*/ 2414019 h 8099368"/>
              <a:gd name="connsiteX198" fmla="*/ 6163484 w 12192000"/>
              <a:gd name="connsiteY198" fmla="*/ 2323775 h 8099368"/>
              <a:gd name="connsiteX199" fmla="*/ 6118495 w 12192000"/>
              <a:gd name="connsiteY199" fmla="*/ 2323775 h 8099368"/>
              <a:gd name="connsiteX200" fmla="*/ 6073506 w 12192000"/>
              <a:gd name="connsiteY200" fmla="*/ 2278653 h 8099368"/>
              <a:gd name="connsiteX201" fmla="*/ 5961034 w 12192000"/>
              <a:gd name="connsiteY201" fmla="*/ 2233531 h 8099368"/>
              <a:gd name="connsiteX202" fmla="*/ 5713595 w 12192000"/>
              <a:gd name="connsiteY202" fmla="*/ 2120727 h 8099368"/>
              <a:gd name="connsiteX203" fmla="*/ 5826067 w 12192000"/>
              <a:gd name="connsiteY203" fmla="*/ 2188409 h 8099368"/>
              <a:gd name="connsiteX204" fmla="*/ 5983528 w 12192000"/>
              <a:gd name="connsiteY204" fmla="*/ 2278653 h 8099368"/>
              <a:gd name="connsiteX205" fmla="*/ 5803573 w 12192000"/>
              <a:gd name="connsiteY205" fmla="*/ 2188409 h 8099368"/>
              <a:gd name="connsiteX206" fmla="*/ 5421167 w 12192000"/>
              <a:gd name="connsiteY206" fmla="*/ 1985361 h 8099368"/>
              <a:gd name="connsiteX207" fmla="*/ 5196222 w 12192000"/>
              <a:gd name="connsiteY207" fmla="*/ 1872556 h 8099368"/>
              <a:gd name="connsiteX208" fmla="*/ 4948783 w 12192000"/>
              <a:gd name="connsiteY208" fmla="*/ 1759752 h 8099368"/>
              <a:gd name="connsiteX209" fmla="*/ 4858805 w 12192000"/>
              <a:gd name="connsiteY209" fmla="*/ 1714630 h 8099368"/>
              <a:gd name="connsiteX210" fmla="*/ 4791322 w 12192000"/>
              <a:gd name="connsiteY210" fmla="*/ 1669508 h 8099368"/>
              <a:gd name="connsiteX211" fmla="*/ 4903794 w 12192000"/>
              <a:gd name="connsiteY211" fmla="*/ 1692069 h 8099368"/>
              <a:gd name="connsiteX212" fmla="*/ 4881300 w 12192000"/>
              <a:gd name="connsiteY212" fmla="*/ 1624386 h 8099368"/>
              <a:gd name="connsiteX213" fmla="*/ 4836311 w 12192000"/>
              <a:gd name="connsiteY213" fmla="*/ 1601825 h 8099368"/>
              <a:gd name="connsiteX214" fmla="*/ 4768827 w 12192000"/>
              <a:gd name="connsiteY214" fmla="*/ 1579265 h 8099368"/>
              <a:gd name="connsiteX215" fmla="*/ 4746333 w 12192000"/>
              <a:gd name="connsiteY215" fmla="*/ 1556704 h 8099368"/>
              <a:gd name="connsiteX216" fmla="*/ 4656355 w 12192000"/>
              <a:gd name="connsiteY216" fmla="*/ 1511582 h 8099368"/>
              <a:gd name="connsiteX217" fmla="*/ 4453905 w 12192000"/>
              <a:gd name="connsiteY217" fmla="*/ 1398777 h 8099368"/>
              <a:gd name="connsiteX218" fmla="*/ 4386421 w 12192000"/>
              <a:gd name="connsiteY218" fmla="*/ 1331095 h 8099368"/>
              <a:gd name="connsiteX219" fmla="*/ 4521389 w 12192000"/>
              <a:gd name="connsiteY219" fmla="*/ 1398777 h 8099368"/>
              <a:gd name="connsiteX220" fmla="*/ 4611366 w 12192000"/>
              <a:gd name="connsiteY220" fmla="*/ 1398777 h 8099368"/>
              <a:gd name="connsiteX221" fmla="*/ 4633860 w 12192000"/>
              <a:gd name="connsiteY221" fmla="*/ 1376216 h 8099368"/>
              <a:gd name="connsiteX222" fmla="*/ 4498894 w 12192000"/>
              <a:gd name="connsiteY222" fmla="*/ 1308534 h 8099368"/>
              <a:gd name="connsiteX223" fmla="*/ 4521389 w 12192000"/>
              <a:gd name="connsiteY223" fmla="*/ 1308534 h 8099368"/>
              <a:gd name="connsiteX224" fmla="*/ 4656355 w 12192000"/>
              <a:gd name="connsiteY224" fmla="*/ 1376216 h 8099368"/>
              <a:gd name="connsiteX225" fmla="*/ 4678849 w 12192000"/>
              <a:gd name="connsiteY225" fmla="*/ 1376216 h 8099368"/>
              <a:gd name="connsiteX226" fmla="*/ 4768827 w 12192000"/>
              <a:gd name="connsiteY226" fmla="*/ 1421338 h 8099368"/>
              <a:gd name="connsiteX227" fmla="*/ 4701344 w 12192000"/>
              <a:gd name="connsiteY227" fmla="*/ 1398777 h 8099368"/>
              <a:gd name="connsiteX228" fmla="*/ 4701344 w 12192000"/>
              <a:gd name="connsiteY228" fmla="*/ 1421338 h 8099368"/>
              <a:gd name="connsiteX229" fmla="*/ 4746333 w 12192000"/>
              <a:gd name="connsiteY229" fmla="*/ 1466460 h 8099368"/>
              <a:gd name="connsiteX230" fmla="*/ 4836311 w 12192000"/>
              <a:gd name="connsiteY230" fmla="*/ 1466460 h 8099368"/>
              <a:gd name="connsiteX231" fmla="*/ 4926288 w 12192000"/>
              <a:gd name="connsiteY231" fmla="*/ 1466460 h 8099368"/>
              <a:gd name="connsiteX232" fmla="*/ 4813816 w 12192000"/>
              <a:gd name="connsiteY232" fmla="*/ 1421338 h 8099368"/>
              <a:gd name="connsiteX233" fmla="*/ 4678849 w 12192000"/>
              <a:gd name="connsiteY233" fmla="*/ 1331095 h 8099368"/>
              <a:gd name="connsiteX234" fmla="*/ 4948783 w 12192000"/>
              <a:gd name="connsiteY234" fmla="*/ 1421338 h 8099368"/>
              <a:gd name="connsiteX235" fmla="*/ 5376178 w 12192000"/>
              <a:gd name="connsiteY235" fmla="*/ 1646947 h 8099368"/>
              <a:gd name="connsiteX236" fmla="*/ 5691100 w 12192000"/>
              <a:gd name="connsiteY236" fmla="*/ 1782313 h 8099368"/>
              <a:gd name="connsiteX237" fmla="*/ 5983528 w 12192000"/>
              <a:gd name="connsiteY237" fmla="*/ 1849996 h 8099368"/>
              <a:gd name="connsiteX238" fmla="*/ 5803573 w 12192000"/>
              <a:gd name="connsiteY238" fmla="*/ 1737191 h 8099368"/>
              <a:gd name="connsiteX239" fmla="*/ 5623617 w 12192000"/>
              <a:gd name="connsiteY239" fmla="*/ 1646947 h 8099368"/>
              <a:gd name="connsiteX240" fmla="*/ 5241211 w 12192000"/>
              <a:gd name="connsiteY240" fmla="*/ 1421338 h 8099368"/>
              <a:gd name="connsiteX241" fmla="*/ 4858805 w 12192000"/>
              <a:gd name="connsiteY241" fmla="*/ 1218290 h 8099368"/>
              <a:gd name="connsiteX242" fmla="*/ 4768827 w 12192000"/>
              <a:gd name="connsiteY242" fmla="*/ 1195729 h 8099368"/>
              <a:gd name="connsiteX243" fmla="*/ 4723838 w 12192000"/>
              <a:gd name="connsiteY243" fmla="*/ 1173168 h 8099368"/>
              <a:gd name="connsiteX244" fmla="*/ 4791322 w 12192000"/>
              <a:gd name="connsiteY244" fmla="*/ 1173168 h 8099368"/>
              <a:gd name="connsiteX245" fmla="*/ 4836311 w 12192000"/>
              <a:gd name="connsiteY245" fmla="*/ 1195729 h 8099368"/>
              <a:gd name="connsiteX246" fmla="*/ 4881300 w 12192000"/>
              <a:gd name="connsiteY246" fmla="*/ 1218290 h 8099368"/>
              <a:gd name="connsiteX247" fmla="*/ 4948783 w 12192000"/>
              <a:gd name="connsiteY247" fmla="*/ 1263412 h 8099368"/>
              <a:gd name="connsiteX248" fmla="*/ 5061256 w 12192000"/>
              <a:gd name="connsiteY248" fmla="*/ 1308534 h 8099368"/>
              <a:gd name="connsiteX249" fmla="*/ 5263705 w 12192000"/>
              <a:gd name="connsiteY249" fmla="*/ 1421338 h 8099368"/>
              <a:gd name="connsiteX250" fmla="*/ 5353683 w 12192000"/>
              <a:gd name="connsiteY250" fmla="*/ 1466460 h 8099368"/>
              <a:gd name="connsiteX251" fmla="*/ 5308694 w 12192000"/>
              <a:gd name="connsiteY251" fmla="*/ 1443899 h 8099368"/>
              <a:gd name="connsiteX252" fmla="*/ 5308694 w 12192000"/>
              <a:gd name="connsiteY252" fmla="*/ 1398777 h 8099368"/>
              <a:gd name="connsiteX253" fmla="*/ 5263705 w 12192000"/>
              <a:gd name="connsiteY253" fmla="*/ 1376216 h 8099368"/>
              <a:gd name="connsiteX254" fmla="*/ 5241211 w 12192000"/>
              <a:gd name="connsiteY254" fmla="*/ 1376216 h 8099368"/>
              <a:gd name="connsiteX255" fmla="*/ 5218717 w 12192000"/>
              <a:gd name="connsiteY255" fmla="*/ 1353655 h 8099368"/>
              <a:gd name="connsiteX256" fmla="*/ 5241211 w 12192000"/>
              <a:gd name="connsiteY256" fmla="*/ 1331095 h 8099368"/>
              <a:gd name="connsiteX257" fmla="*/ 5218717 w 12192000"/>
              <a:gd name="connsiteY257" fmla="*/ 1331095 h 8099368"/>
              <a:gd name="connsiteX258" fmla="*/ 4971278 w 12192000"/>
              <a:gd name="connsiteY258" fmla="*/ 1240851 h 8099368"/>
              <a:gd name="connsiteX259" fmla="*/ 5038761 w 12192000"/>
              <a:gd name="connsiteY259" fmla="*/ 1195729 h 8099368"/>
              <a:gd name="connsiteX260" fmla="*/ 5173728 w 12192000"/>
              <a:gd name="connsiteY260" fmla="*/ 1195729 h 8099368"/>
              <a:gd name="connsiteX261" fmla="*/ 5128739 w 12192000"/>
              <a:gd name="connsiteY261" fmla="*/ 1128046 h 8099368"/>
              <a:gd name="connsiteX262" fmla="*/ 5398672 w 12192000"/>
              <a:gd name="connsiteY262" fmla="*/ 1218290 h 8099368"/>
              <a:gd name="connsiteX263" fmla="*/ 5308694 w 12192000"/>
              <a:gd name="connsiteY263" fmla="*/ 1240851 h 8099368"/>
              <a:gd name="connsiteX264" fmla="*/ 5286200 w 12192000"/>
              <a:gd name="connsiteY264" fmla="*/ 1263412 h 8099368"/>
              <a:gd name="connsiteX265" fmla="*/ 5353683 w 12192000"/>
              <a:gd name="connsiteY265" fmla="*/ 1285973 h 8099368"/>
              <a:gd name="connsiteX266" fmla="*/ 5533639 w 12192000"/>
              <a:gd name="connsiteY266" fmla="*/ 1285973 h 8099368"/>
              <a:gd name="connsiteX267" fmla="*/ 5781078 w 12192000"/>
              <a:gd name="connsiteY267" fmla="*/ 1376216 h 8099368"/>
              <a:gd name="connsiteX268" fmla="*/ 5893551 w 12192000"/>
              <a:gd name="connsiteY268" fmla="*/ 1421338 h 8099368"/>
              <a:gd name="connsiteX269" fmla="*/ 5893551 w 12192000"/>
              <a:gd name="connsiteY269" fmla="*/ 1376216 h 8099368"/>
              <a:gd name="connsiteX270" fmla="*/ 5893551 w 12192000"/>
              <a:gd name="connsiteY270" fmla="*/ 1353655 h 8099368"/>
              <a:gd name="connsiteX271" fmla="*/ 5578628 w 12192000"/>
              <a:gd name="connsiteY271" fmla="*/ 1173168 h 8099368"/>
              <a:gd name="connsiteX272" fmla="*/ 5466156 w 12192000"/>
              <a:gd name="connsiteY272" fmla="*/ 1105485 h 8099368"/>
              <a:gd name="connsiteX273" fmla="*/ 5241211 w 12192000"/>
              <a:gd name="connsiteY273" fmla="*/ 992681 h 8099368"/>
              <a:gd name="connsiteX274" fmla="*/ 5353683 w 12192000"/>
              <a:gd name="connsiteY274" fmla="*/ 1015242 h 8099368"/>
              <a:gd name="connsiteX275" fmla="*/ 5353683 w 12192000"/>
              <a:gd name="connsiteY275" fmla="*/ 992681 h 8099368"/>
              <a:gd name="connsiteX276" fmla="*/ 5443662 w 12192000"/>
              <a:gd name="connsiteY276" fmla="*/ 1037802 h 8099368"/>
              <a:gd name="connsiteX277" fmla="*/ 5376178 w 12192000"/>
              <a:gd name="connsiteY277" fmla="*/ 1015242 h 8099368"/>
              <a:gd name="connsiteX278" fmla="*/ 5511145 w 12192000"/>
              <a:gd name="connsiteY278" fmla="*/ 1105485 h 8099368"/>
              <a:gd name="connsiteX279" fmla="*/ 5893551 w 12192000"/>
              <a:gd name="connsiteY279" fmla="*/ 1308534 h 8099368"/>
              <a:gd name="connsiteX280" fmla="*/ 6275956 w 12192000"/>
              <a:gd name="connsiteY280" fmla="*/ 1489021 h 8099368"/>
              <a:gd name="connsiteX281" fmla="*/ 6320945 w 12192000"/>
              <a:gd name="connsiteY281" fmla="*/ 1511582 h 8099368"/>
              <a:gd name="connsiteX282" fmla="*/ 6410923 w 12192000"/>
              <a:gd name="connsiteY282" fmla="*/ 1556704 h 8099368"/>
              <a:gd name="connsiteX283" fmla="*/ 7130746 w 12192000"/>
              <a:gd name="connsiteY283" fmla="*/ 1917678 h 8099368"/>
              <a:gd name="connsiteX284" fmla="*/ 7513152 w 12192000"/>
              <a:gd name="connsiteY284" fmla="*/ 2098166 h 8099368"/>
              <a:gd name="connsiteX285" fmla="*/ 7423174 w 12192000"/>
              <a:gd name="connsiteY285" fmla="*/ 2030483 h 8099368"/>
              <a:gd name="connsiteX286" fmla="*/ 7423174 w 12192000"/>
              <a:gd name="connsiteY286" fmla="*/ 2007922 h 8099368"/>
              <a:gd name="connsiteX287" fmla="*/ 7310702 w 12192000"/>
              <a:gd name="connsiteY287" fmla="*/ 1940239 h 8099368"/>
              <a:gd name="connsiteX288" fmla="*/ 7153241 w 12192000"/>
              <a:gd name="connsiteY288" fmla="*/ 1872556 h 8099368"/>
              <a:gd name="connsiteX289" fmla="*/ 7040768 w 12192000"/>
              <a:gd name="connsiteY289" fmla="*/ 1804874 h 8099368"/>
              <a:gd name="connsiteX290" fmla="*/ 6793329 w 12192000"/>
              <a:gd name="connsiteY290" fmla="*/ 1692069 h 8099368"/>
              <a:gd name="connsiteX291" fmla="*/ 6748340 w 12192000"/>
              <a:gd name="connsiteY291" fmla="*/ 1669508 h 8099368"/>
              <a:gd name="connsiteX292" fmla="*/ 6523396 w 12192000"/>
              <a:gd name="connsiteY292" fmla="*/ 1556704 h 8099368"/>
              <a:gd name="connsiteX293" fmla="*/ 6320945 w 12192000"/>
              <a:gd name="connsiteY293" fmla="*/ 1489021 h 8099368"/>
              <a:gd name="connsiteX294" fmla="*/ 6455912 w 12192000"/>
              <a:gd name="connsiteY294" fmla="*/ 1556704 h 8099368"/>
              <a:gd name="connsiteX295" fmla="*/ 6433418 w 12192000"/>
              <a:gd name="connsiteY295" fmla="*/ 1556704 h 8099368"/>
              <a:gd name="connsiteX296" fmla="*/ 6298451 w 12192000"/>
              <a:gd name="connsiteY296" fmla="*/ 1489021 h 8099368"/>
              <a:gd name="connsiteX297" fmla="*/ 6298451 w 12192000"/>
              <a:gd name="connsiteY297" fmla="*/ 1443899 h 8099368"/>
              <a:gd name="connsiteX298" fmla="*/ 6163484 w 12192000"/>
              <a:gd name="connsiteY298" fmla="*/ 1376216 h 8099368"/>
              <a:gd name="connsiteX299" fmla="*/ 5938539 w 12192000"/>
              <a:gd name="connsiteY299" fmla="*/ 1240851 h 8099368"/>
              <a:gd name="connsiteX300" fmla="*/ 5826067 w 12192000"/>
              <a:gd name="connsiteY300" fmla="*/ 1195729 h 8099368"/>
              <a:gd name="connsiteX301" fmla="*/ 5848562 w 12192000"/>
              <a:gd name="connsiteY301" fmla="*/ 1240851 h 8099368"/>
              <a:gd name="connsiteX302" fmla="*/ 5691100 w 12192000"/>
              <a:gd name="connsiteY302" fmla="*/ 1173168 h 8099368"/>
              <a:gd name="connsiteX303" fmla="*/ 5736089 w 12192000"/>
              <a:gd name="connsiteY303" fmla="*/ 1173168 h 8099368"/>
              <a:gd name="connsiteX304" fmla="*/ 5736089 w 12192000"/>
              <a:gd name="connsiteY304" fmla="*/ 1128046 h 8099368"/>
              <a:gd name="connsiteX305" fmla="*/ 5713595 w 12192000"/>
              <a:gd name="connsiteY305" fmla="*/ 1105485 h 8099368"/>
              <a:gd name="connsiteX306" fmla="*/ 5803573 w 12192000"/>
              <a:gd name="connsiteY306" fmla="*/ 1128046 h 8099368"/>
              <a:gd name="connsiteX307" fmla="*/ 6006023 w 12192000"/>
              <a:gd name="connsiteY307" fmla="*/ 1240851 h 8099368"/>
              <a:gd name="connsiteX308" fmla="*/ 6455912 w 12192000"/>
              <a:gd name="connsiteY308" fmla="*/ 1443899 h 8099368"/>
              <a:gd name="connsiteX309" fmla="*/ 6388429 w 12192000"/>
              <a:gd name="connsiteY309" fmla="*/ 1421338 h 8099368"/>
              <a:gd name="connsiteX310" fmla="*/ 6388429 w 12192000"/>
              <a:gd name="connsiteY310" fmla="*/ 1443899 h 8099368"/>
              <a:gd name="connsiteX311" fmla="*/ 6770835 w 12192000"/>
              <a:gd name="connsiteY311" fmla="*/ 1579265 h 8099368"/>
              <a:gd name="connsiteX312" fmla="*/ 6793329 w 12192000"/>
              <a:gd name="connsiteY312" fmla="*/ 1556704 h 8099368"/>
              <a:gd name="connsiteX313" fmla="*/ 6748340 w 12192000"/>
              <a:gd name="connsiteY313" fmla="*/ 1511582 h 8099368"/>
              <a:gd name="connsiteX314" fmla="*/ 6860813 w 12192000"/>
              <a:gd name="connsiteY314" fmla="*/ 1556704 h 8099368"/>
              <a:gd name="connsiteX315" fmla="*/ 6860813 w 12192000"/>
              <a:gd name="connsiteY315" fmla="*/ 1489021 h 8099368"/>
              <a:gd name="connsiteX316" fmla="*/ 6838318 w 12192000"/>
              <a:gd name="connsiteY316" fmla="*/ 1443899 h 8099368"/>
              <a:gd name="connsiteX317" fmla="*/ 6883307 w 12192000"/>
              <a:gd name="connsiteY317" fmla="*/ 1443899 h 8099368"/>
              <a:gd name="connsiteX318" fmla="*/ 6838318 w 12192000"/>
              <a:gd name="connsiteY318" fmla="*/ 1421338 h 8099368"/>
              <a:gd name="connsiteX319" fmla="*/ 6613373 w 12192000"/>
              <a:gd name="connsiteY319" fmla="*/ 1308534 h 8099368"/>
              <a:gd name="connsiteX320" fmla="*/ 6658362 w 12192000"/>
              <a:gd name="connsiteY320" fmla="*/ 1308534 h 8099368"/>
              <a:gd name="connsiteX321" fmla="*/ 6568385 w 12192000"/>
              <a:gd name="connsiteY321" fmla="*/ 1240851 h 8099368"/>
              <a:gd name="connsiteX322" fmla="*/ 6703351 w 12192000"/>
              <a:gd name="connsiteY322" fmla="*/ 1308534 h 8099368"/>
              <a:gd name="connsiteX323" fmla="*/ 6905802 w 12192000"/>
              <a:gd name="connsiteY323" fmla="*/ 1398777 h 8099368"/>
              <a:gd name="connsiteX324" fmla="*/ 6973285 w 12192000"/>
              <a:gd name="connsiteY324" fmla="*/ 1398777 h 8099368"/>
              <a:gd name="connsiteX325" fmla="*/ 6950790 w 12192000"/>
              <a:gd name="connsiteY325" fmla="*/ 1353655 h 8099368"/>
              <a:gd name="connsiteX326" fmla="*/ 7018274 w 12192000"/>
              <a:gd name="connsiteY326" fmla="*/ 1398777 h 8099368"/>
              <a:gd name="connsiteX327" fmla="*/ 7378185 w 12192000"/>
              <a:gd name="connsiteY327" fmla="*/ 1579265 h 8099368"/>
              <a:gd name="connsiteX328" fmla="*/ 7355691 w 12192000"/>
              <a:gd name="connsiteY328" fmla="*/ 1534143 h 8099368"/>
              <a:gd name="connsiteX329" fmla="*/ 7310702 w 12192000"/>
              <a:gd name="connsiteY329" fmla="*/ 1489021 h 8099368"/>
              <a:gd name="connsiteX330" fmla="*/ 7108252 w 12192000"/>
              <a:gd name="connsiteY330" fmla="*/ 1398777 h 8099368"/>
              <a:gd name="connsiteX331" fmla="*/ 7108252 w 12192000"/>
              <a:gd name="connsiteY331" fmla="*/ 1376216 h 8099368"/>
              <a:gd name="connsiteX332" fmla="*/ 6928296 w 12192000"/>
              <a:gd name="connsiteY332" fmla="*/ 1263412 h 8099368"/>
              <a:gd name="connsiteX333" fmla="*/ 7018274 w 12192000"/>
              <a:gd name="connsiteY333" fmla="*/ 1308534 h 8099368"/>
              <a:gd name="connsiteX334" fmla="*/ 7063263 w 12192000"/>
              <a:gd name="connsiteY334" fmla="*/ 1285973 h 8099368"/>
              <a:gd name="connsiteX335" fmla="*/ 7153241 w 12192000"/>
              <a:gd name="connsiteY335" fmla="*/ 1331095 h 8099368"/>
              <a:gd name="connsiteX336" fmla="*/ 7333196 w 12192000"/>
              <a:gd name="connsiteY336" fmla="*/ 1421338 h 8099368"/>
              <a:gd name="connsiteX337" fmla="*/ 7603130 w 12192000"/>
              <a:gd name="connsiteY337" fmla="*/ 1579265 h 8099368"/>
              <a:gd name="connsiteX338" fmla="*/ 8142997 w 12192000"/>
              <a:gd name="connsiteY338" fmla="*/ 1872556 h 8099368"/>
              <a:gd name="connsiteX339" fmla="*/ 8255470 w 12192000"/>
              <a:gd name="connsiteY339" fmla="*/ 1917678 h 8099368"/>
              <a:gd name="connsiteX340" fmla="*/ 8300458 w 12192000"/>
              <a:gd name="connsiteY340" fmla="*/ 1917678 h 8099368"/>
              <a:gd name="connsiteX341" fmla="*/ 8300458 w 12192000"/>
              <a:gd name="connsiteY341" fmla="*/ 1940239 h 8099368"/>
              <a:gd name="connsiteX342" fmla="*/ 8412931 w 12192000"/>
              <a:gd name="connsiteY342" fmla="*/ 1985361 h 8099368"/>
              <a:gd name="connsiteX343" fmla="*/ 8615381 w 12192000"/>
              <a:gd name="connsiteY343" fmla="*/ 2098166 h 8099368"/>
              <a:gd name="connsiteX344" fmla="*/ 8637875 w 12192000"/>
              <a:gd name="connsiteY344" fmla="*/ 2075605 h 8099368"/>
              <a:gd name="connsiteX345" fmla="*/ 8727853 w 12192000"/>
              <a:gd name="connsiteY345" fmla="*/ 2120727 h 8099368"/>
              <a:gd name="connsiteX346" fmla="*/ 8817831 w 12192000"/>
              <a:gd name="connsiteY346" fmla="*/ 2143288 h 8099368"/>
              <a:gd name="connsiteX347" fmla="*/ 8907809 w 12192000"/>
              <a:gd name="connsiteY347" fmla="*/ 2188409 h 8099368"/>
              <a:gd name="connsiteX348" fmla="*/ 8907809 w 12192000"/>
              <a:gd name="connsiteY348" fmla="*/ 2188409 h 8099368"/>
              <a:gd name="connsiteX349" fmla="*/ 8907809 w 12192000"/>
              <a:gd name="connsiteY349" fmla="*/ 2188410 h 8099368"/>
              <a:gd name="connsiteX350" fmla="*/ 8930303 w 12192000"/>
              <a:gd name="connsiteY350" fmla="*/ 2199689 h 8099368"/>
              <a:gd name="connsiteX351" fmla="*/ 8930303 w 12192000"/>
              <a:gd name="connsiteY351" fmla="*/ 2199690 h 8099368"/>
              <a:gd name="connsiteX352" fmla="*/ 8952798 w 12192000"/>
              <a:gd name="connsiteY352" fmla="*/ 2210970 h 8099368"/>
              <a:gd name="connsiteX353" fmla="*/ 8930303 w 12192000"/>
              <a:gd name="connsiteY353" fmla="*/ 2199689 h 8099368"/>
              <a:gd name="connsiteX354" fmla="*/ 8921165 w 12192000"/>
              <a:gd name="connsiteY354" fmla="*/ 2191935 h 8099368"/>
              <a:gd name="connsiteX355" fmla="*/ 8907809 w 12192000"/>
              <a:gd name="connsiteY355" fmla="*/ 2188410 h 8099368"/>
              <a:gd name="connsiteX356" fmla="*/ 8907809 w 12192000"/>
              <a:gd name="connsiteY356" fmla="*/ 2188409 h 8099368"/>
              <a:gd name="connsiteX357" fmla="*/ 8903943 w 12192000"/>
              <a:gd name="connsiteY357" fmla="*/ 2175014 h 8099368"/>
              <a:gd name="connsiteX358" fmla="*/ 8862820 w 12192000"/>
              <a:gd name="connsiteY358" fmla="*/ 2143288 h 8099368"/>
              <a:gd name="connsiteX359" fmla="*/ 8772842 w 12192000"/>
              <a:gd name="connsiteY359" fmla="*/ 2075605 h 8099368"/>
              <a:gd name="connsiteX360" fmla="*/ 8547897 w 12192000"/>
              <a:gd name="connsiteY360" fmla="*/ 1940239 h 8099368"/>
              <a:gd name="connsiteX361" fmla="*/ 8322953 w 12192000"/>
              <a:gd name="connsiteY361" fmla="*/ 1827435 h 8099368"/>
              <a:gd name="connsiteX362" fmla="*/ 7940547 w 12192000"/>
              <a:gd name="connsiteY362" fmla="*/ 1624386 h 8099368"/>
              <a:gd name="connsiteX363" fmla="*/ 7850569 w 12192000"/>
              <a:gd name="connsiteY363" fmla="*/ 1556704 h 8099368"/>
              <a:gd name="connsiteX364" fmla="*/ 7805580 w 12192000"/>
              <a:gd name="connsiteY364" fmla="*/ 1534143 h 8099368"/>
              <a:gd name="connsiteX365" fmla="*/ 7670613 w 12192000"/>
              <a:gd name="connsiteY365" fmla="*/ 1511582 h 8099368"/>
              <a:gd name="connsiteX366" fmla="*/ 7670613 w 12192000"/>
              <a:gd name="connsiteY366" fmla="*/ 1534143 h 8099368"/>
              <a:gd name="connsiteX367" fmla="*/ 7805580 w 12192000"/>
              <a:gd name="connsiteY367" fmla="*/ 1624386 h 8099368"/>
              <a:gd name="connsiteX368" fmla="*/ 7670613 w 12192000"/>
              <a:gd name="connsiteY368" fmla="*/ 1579265 h 8099368"/>
              <a:gd name="connsiteX369" fmla="*/ 7513152 w 12192000"/>
              <a:gd name="connsiteY369" fmla="*/ 1511582 h 8099368"/>
              <a:gd name="connsiteX370" fmla="*/ 7468163 w 12192000"/>
              <a:gd name="connsiteY370" fmla="*/ 1466460 h 8099368"/>
              <a:gd name="connsiteX371" fmla="*/ 7580636 w 12192000"/>
              <a:gd name="connsiteY371" fmla="*/ 1489021 h 8099368"/>
              <a:gd name="connsiteX372" fmla="*/ 7603130 w 12192000"/>
              <a:gd name="connsiteY372" fmla="*/ 1489021 h 8099368"/>
              <a:gd name="connsiteX373" fmla="*/ 7625624 w 12192000"/>
              <a:gd name="connsiteY373" fmla="*/ 1489021 h 8099368"/>
              <a:gd name="connsiteX374" fmla="*/ 7513152 w 12192000"/>
              <a:gd name="connsiteY374" fmla="*/ 1421338 h 8099368"/>
              <a:gd name="connsiteX375" fmla="*/ 7648119 w 12192000"/>
              <a:gd name="connsiteY375" fmla="*/ 1466460 h 8099368"/>
              <a:gd name="connsiteX376" fmla="*/ 7333196 w 12192000"/>
              <a:gd name="connsiteY376" fmla="*/ 1285973 h 8099368"/>
              <a:gd name="connsiteX377" fmla="*/ 7288207 w 12192000"/>
              <a:gd name="connsiteY377" fmla="*/ 1240851 h 8099368"/>
              <a:gd name="connsiteX378" fmla="*/ 7243219 w 12192000"/>
              <a:gd name="connsiteY378" fmla="*/ 1218290 h 8099368"/>
              <a:gd name="connsiteX379" fmla="*/ 7085757 w 12192000"/>
              <a:gd name="connsiteY379" fmla="*/ 1173168 h 8099368"/>
              <a:gd name="connsiteX380" fmla="*/ 7063263 w 12192000"/>
              <a:gd name="connsiteY380" fmla="*/ 1173168 h 8099368"/>
              <a:gd name="connsiteX381" fmla="*/ 7085757 w 12192000"/>
              <a:gd name="connsiteY381" fmla="*/ 1150607 h 8099368"/>
              <a:gd name="connsiteX382" fmla="*/ 6883307 w 12192000"/>
              <a:gd name="connsiteY382" fmla="*/ 992681 h 8099368"/>
              <a:gd name="connsiteX383" fmla="*/ 7130746 w 12192000"/>
              <a:gd name="connsiteY383" fmla="*/ 1105485 h 8099368"/>
              <a:gd name="connsiteX384" fmla="*/ 7288207 w 12192000"/>
              <a:gd name="connsiteY384" fmla="*/ 1195729 h 8099368"/>
              <a:gd name="connsiteX385" fmla="*/ 7535647 w 12192000"/>
              <a:gd name="connsiteY385" fmla="*/ 1308534 h 8099368"/>
              <a:gd name="connsiteX386" fmla="*/ 7558141 w 12192000"/>
              <a:gd name="connsiteY386" fmla="*/ 1308534 h 8099368"/>
              <a:gd name="connsiteX387" fmla="*/ 7670613 w 12192000"/>
              <a:gd name="connsiteY387" fmla="*/ 1353655 h 8099368"/>
              <a:gd name="connsiteX388" fmla="*/ 7783086 w 12192000"/>
              <a:gd name="connsiteY388" fmla="*/ 1398777 h 8099368"/>
              <a:gd name="connsiteX389" fmla="*/ 7918053 w 12192000"/>
              <a:gd name="connsiteY389" fmla="*/ 1489021 h 8099368"/>
              <a:gd name="connsiteX390" fmla="*/ 8075514 w 12192000"/>
              <a:gd name="connsiteY390" fmla="*/ 1556704 h 8099368"/>
              <a:gd name="connsiteX391" fmla="*/ 8098008 w 12192000"/>
              <a:gd name="connsiteY391" fmla="*/ 1534143 h 8099368"/>
              <a:gd name="connsiteX392" fmla="*/ 8120503 w 12192000"/>
              <a:gd name="connsiteY392" fmla="*/ 1534143 h 8099368"/>
              <a:gd name="connsiteX393" fmla="*/ 8030525 w 12192000"/>
              <a:gd name="connsiteY393" fmla="*/ 1466460 h 8099368"/>
              <a:gd name="connsiteX394" fmla="*/ 8008030 w 12192000"/>
              <a:gd name="connsiteY394" fmla="*/ 1421338 h 8099368"/>
              <a:gd name="connsiteX395" fmla="*/ 7895558 w 12192000"/>
              <a:gd name="connsiteY395" fmla="*/ 1398777 h 8099368"/>
              <a:gd name="connsiteX396" fmla="*/ 7693108 w 12192000"/>
              <a:gd name="connsiteY396" fmla="*/ 1285973 h 8099368"/>
              <a:gd name="connsiteX397" fmla="*/ 7603130 w 12192000"/>
              <a:gd name="connsiteY397" fmla="*/ 1218290 h 8099368"/>
              <a:gd name="connsiteX398" fmla="*/ 7445669 w 12192000"/>
              <a:gd name="connsiteY398" fmla="*/ 1128046 h 8099368"/>
              <a:gd name="connsiteX399" fmla="*/ 7333196 w 12192000"/>
              <a:gd name="connsiteY399" fmla="*/ 1060363 h 8099368"/>
              <a:gd name="connsiteX400" fmla="*/ 7040768 w 12192000"/>
              <a:gd name="connsiteY400" fmla="*/ 902437 h 8099368"/>
              <a:gd name="connsiteX401" fmla="*/ 7063263 w 12192000"/>
              <a:gd name="connsiteY401" fmla="*/ 902437 h 8099368"/>
              <a:gd name="connsiteX402" fmla="*/ 7153241 w 12192000"/>
              <a:gd name="connsiteY402" fmla="*/ 947559 h 8099368"/>
              <a:gd name="connsiteX403" fmla="*/ 7288207 w 12192000"/>
              <a:gd name="connsiteY403" fmla="*/ 992681 h 8099368"/>
              <a:gd name="connsiteX404" fmla="*/ 7603130 w 12192000"/>
              <a:gd name="connsiteY404" fmla="*/ 1150607 h 8099368"/>
              <a:gd name="connsiteX405" fmla="*/ 7648119 w 12192000"/>
              <a:gd name="connsiteY405" fmla="*/ 1173168 h 8099368"/>
              <a:gd name="connsiteX406" fmla="*/ 7918053 w 12192000"/>
              <a:gd name="connsiteY406" fmla="*/ 1353655 h 8099368"/>
              <a:gd name="connsiteX407" fmla="*/ 8187986 w 12192000"/>
              <a:gd name="connsiteY407" fmla="*/ 1489021 h 8099368"/>
              <a:gd name="connsiteX408" fmla="*/ 8390436 w 12192000"/>
              <a:gd name="connsiteY408" fmla="*/ 1601825 h 8099368"/>
              <a:gd name="connsiteX409" fmla="*/ 8412931 w 12192000"/>
              <a:gd name="connsiteY409" fmla="*/ 1624386 h 8099368"/>
              <a:gd name="connsiteX410" fmla="*/ 8592886 w 12192000"/>
              <a:gd name="connsiteY410" fmla="*/ 1714630 h 8099368"/>
              <a:gd name="connsiteX411" fmla="*/ 9200237 w 12192000"/>
              <a:gd name="connsiteY411" fmla="*/ 2007922 h 8099368"/>
              <a:gd name="connsiteX412" fmla="*/ 9065270 w 12192000"/>
              <a:gd name="connsiteY412" fmla="*/ 1895117 h 8099368"/>
              <a:gd name="connsiteX413" fmla="*/ 9380193 w 12192000"/>
              <a:gd name="connsiteY413" fmla="*/ 2053044 h 8099368"/>
              <a:gd name="connsiteX414" fmla="*/ 9470171 w 12192000"/>
              <a:gd name="connsiteY414" fmla="*/ 2075605 h 8099368"/>
              <a:gd name="connsiteX415" fmla="*/ 9582643 w 12192000"/>
              <a:gd name="connsiteY415" fmla="*/ 2120727 h 8099368"/>
              <a:gd name="connsiteX416" fmla="*/ 9672621 w 12192000"/>
              <a:gd name="connsiteY416" fmla="*/ 2188409 h 8099368"/>
              <a:gd name="connsiteX417" fmla="*/ 10527410 w 12192000"/>
              <a:gd name="connsiteY417" fmla="*/ 2639628 h 8099368"/>
              <a:gd name="connsiteX418" fmla="*/ 10594894 w 12192000"/>
              <a:gd name="connsiteY418" fmla="*/ 2639628 h 8099368"/>
              <a:gd name="connsiteX419" fmla="*/ 10639883 w 12192000"/>
              <a:gd name="connsiteY419" fmla="*/ 2662189 h 8099368"/>
              <a:gd name="connsiteX420" fmla="*/ 10842333 w 12192000"/>
              <a:gd name="connsiteY420" fmla="*/ 2752432 h 8099368"/>
              <a:gd name="connsiteX421" fmla="*/ 10909816 w 12192000"/>
              <a:gd name="connsiteY421" fmla="*/ 2774993 h 8099368"/>
              <a:gd name="connsiteX422" fmla="*/ 11412779 w 12192000"/>
              <a:gd name="connsiteY422" fmla="*/ 3019286 h 8099368"/>
              <a:gd name="connsiteX423" fmla="*/ 11476197 w 12192000"/>
              <a:gd name="connsiteY423" fmla="*/ 3045691 h 8099368"/>
              <a:gd name="connsiteX424" fmla="*/ 11472178 w 12192000"/>
              <a:gd name="connsiteY424" fmla="*/ 3045724 h 8099368"/>
              <a:gd name="connsiteX425" fmla="*/ 11505568 w 12192000"/>
              <a:gd name="connsiteY425" fmla="*/ 3059120 h 8099368"/>
              <a:gd name="connsiteX426" fmla="*/ 11515296 w 12192000"/>
              <a:gd name="connsiteY426" fmla="*/ 3061970 h 8099368"/>
              <a:gd name="connsiteX427" fmla="*/ 11584650 w 12192000"/>
              <a:gd name="connsiteY427" fmla="*/ 3090846 h 8099368"/>
              <a:gd name="connsiteX428" fmla="*/ 11536850 w 12192000"/>
              <a:gd name="connsiteY428" fmla="*/ 3068285 h 8099368"/>
              <a:gd name="connsiteX429" fmla="*/ 11515296 w 12192000"/>
              <a:gd name="connsiteY429" fmla="*/ 3061970 h 8099368"/>
              <a:gd name="connsiteX430" fmla="*/ 11476197 w 12192000"/>
              <a:gd name="connsiteY430" fmla="*/ 3045691 h 8099368"/>
              <a:gd name="connsiteX431" fmla="*/ 11514707 w 12192000"/>
              <a:gd name="connsiteY431" fmla="*/ 3045372 h 8099368"/>
              <a:gd name="connsiteX432" fmla="*/ 11562156 w 12192000"/>
              <a:gd name="connsiteY432" fmla="*/ 3023163 h 8099368"/>
              <a:gd name="connsiteX433" fmla="*/ 11404695 w 12192000"/>
              <a:gd name="connsiteY433" fmla="*/ 2955481 h 8099368"/>
              <a:gd name="connsiteX434" fmla="*/ 11269728 w 12192000"/>
              <a:gd name="connsiteY434" fmla="*/ 2887798 h 8099368"/>
              <a:gd name="connsiteX435" fmla="*/ 11269728 w 12192000"/>
              <a:gd name="connsiteY435" fmla="*/ 2865237 h 8099368"/>
              <a:gd name="connsiteX436" fmla="*/ 11157256 w 12192000"/>
              <a:gd name="connsiteY436" fmla="*/ 2842676 h 8099368"/>
              <a:gd name="connsiteX437" fmla="*/ 11067278 w 12192000"/>
              <a:gd name="connsiteY437" fmla="*/ 2797554 h 8099368"/>
              <a:gd name="connsiteX438" fmla="*/ 11044783 w 12192000"/>
              <a:gd name="connsiteY438" fmla="*/ 2774993 h 8099368"/>
              <a:gd name="connsiteX439" fmla="*/ 10954805 w 12192000"/>
              <a:gd name="connsiteY439" fmla="*/ 2729872 h 8099368"/>
              <a:gd name="connsiteX440" fmla="*/ 10999794 w 12192000"/>
              <a:gd name="connsiteY440" fmla="*/ 2729872 h 8099368"/>
              <a:gd name="connsiteX441" fmla="*/ 11112267 w 12192000"/>
              <a:gd name="connsiteY441" fmla="*/ 2797554 h 8099368"/>
              <a:gd name="connsiteX442" fmla="*/ 11022289 w 12192000"/>
              <a:gd name="connsiteY442" fmla="*/ 2729872 h 8099368"/>
              <a:gd name="connsiteX443" fmla="*/ 10887322 w 12192000"/>
              <a:gd name="connsiteY443" fmla="*/ 2662189 h 8099368"/>
              <a:gd name="connsiteX444" fmla="*/ 10662377 w 12192000"/>
              <a:gd name="connsiteY444" fmla="*/ 2549384 h 8099368"/>
              <a:gd name="connsiteX445" fmla="*/ 10347455 w 12192000"/>
              <a:gd name="connsiteY445" fmla="*/ 2391458 h 8099368"/>
              <a:gd name="connsiteX446" fmla="*/ 10077521 w 12192000"/>
              <a:gd name="connsiteY446" fmla="*/ 2278653 h 8099368"/>
              <a:gd name="connsiteX447" fmla="*/ 9965049 w 12192000"/>
              <a:gd name="connsiteY447" fmla="*/ 2210970 h 8099368"/>
              <a:gd name="connsiteX448" fmla="*/ 10100016 w 12192000"/>
              <a:gd name="connsiteY448" fmla="*/ 2278653 h 8099368"/>
              <a:gd name="connsiteX449" fmla="*/ 10189993 w 12192000"/>
              <a:gd name="connsiteY449" fmla="*/ 2301214 h 8099368"/>
              <a:gd name="connsiteX450" fmla="*/ 10279971 w 12192000"/>
              <a:gd name="connsiteY450" fmla="*/ 2346336 h 8099368"/>
              <a:gd name="connsiteX451" fmla="*/ 10302466 w 12192000"/>
              <a:gd name="connsiteY451" fmla="*/ 2368897 h 8099368"/>
              <a:gd name="connsiteX452" fmla="*/ 10617388 w 12192000"/>
              <a:gd name="connsiteY452" fmla="*/ 2504262 h 8099368"/>
              <a:gd name="connsiteX453" fmla="*/ 10752355 w 12192000"/>
              <a:gd name="connsiteY453" fmla="*/ 2594506 h 8099368"/>
              <a:gd name="connsiteX454" fmla="*/ 10774850 w 12192000"/>
              <a:gd name="connsiteY454" fmla="*/ 2571945 h 8099368"/>
              <a:gd name="connsiteX455" fmla="*/ 10684872 w 12192000"/>
              <a:gd name="connsiteY455" fmla="*/ 2526823 h 8099368"/>
              <a:gd name="connsiteX456" fmla="*/ 10617388 w 12192000"/>
              <a:gd name="connsiteY456" fmla="*/ 2481701 h 8099368"/>
              <a:gd name="connsiteX457" fmla="*/ 10549905 w 12192000"/>
              <a:gd name="connsiteY457" fmla="*/ 2436580 h 8099368"/>
              <a:gd name="connsiteX458" fmla="*/ 10594894 w 12192000"/>
              <a:gd name="connsiteY458" fmla="*/ 2459141 h 8099368"/>
              <a:gd name="connsiteX459" fmla="*/ 10572399 w 12192000"/>
              <a:gd name="connsiteY459" fmla="*/ 2414019 h 8099368"/>
              <a:gd name="connsiteX460" fmla="*/ 10504916 w 12192000"/>
              <a:gd name="connsiteY460" fmla="*/ 2368897 h 8099368"/>
              <a:gd name="connsiteX461" fmla="*/ 10459927 w 12192000"/>
              <a:gd name="connsiteY461" fmla="*/ 2346336 h 8099368"/>
              <a:gd name="connsiteX462" fmla="*/ 10369949 w 12192000"/>
              <a:gd name="connsiteY462" fmla="*/ 2278653 h 8099368"/>
              <a:gd name="connsiteX463" fmla="*/ 10482422 w 12192000"/>
              <a:gd name="connsiteY463" fmla="*/ 2346336 h 8099368"/>
              <a:gd name="connsiteX464" fmla="*/ 10617388 w 12192000"/>
              <a:gd name="connsiteY464" fmla="*/ 2391458 h 8099368"/>
              <a:gd name="connsiteX465" fmla="*/ 11562156 w 12192000"/>
              <a:gd name="connsiteY465" fmla="*/ 2865237 h 8099368"/>
              <a:gd name="connsiteX466" fmla="*/ 12079529 w 12192000"/>
              <a:gd name="connsiteY466" fmla="*/ 3135968 h 8099368"/>
              <a:gd name="connsiteX467" fmla="*/ 12126978 w 12192000"/>
              <a:gd name="connsiteY467" fmla="*/ 3135968 h 8099368"/>
              <a:gd name="connsiteX468" fmla="*/ 12192000 w 12192000"/>
              <a:gd name="connsiteY468" fmla="*/ 3135968 h 8099368"/>
              <a:gd name="connsiteX469" fmla="*/ 12192000 w 12192000"/>
              <a:gd name="connsiteY469" fmla="*/ 3316455 h 8099368"/>
              <a:gd name="connsiteX470" fmla="*/ 12171264 w 12192000"/>
              <a:gd name="connsiteY470" fmla="*/ 3303060 h 8099368"/>
              <a:gd name="connsiteX471" fmla="*/ 12079529 w 12192000"/>
              <a:gd name="connsiteY471" fmla="*/ 3271333 h 8099368"/>
              <a:gd name="connsiteX472" fmla="*/ 12127329 w 12192000"/>
              <a:gd name="connsiteY472" fmla="*/ 3305175 h 8099368"/>
              <a:gd name="connsiteX473" fmla="*/ 12192000 w 12192000"/>
              <a:gd name="connsiteY473" fmla="*/ 3339016 h 8099368"/>
              <a:gd name="connsiteX474" fmla="*/ 12192000 w 12192000"/>
              <a:gd name="connsiteY474" fmla="*/ 5730474 h 8099368"/>
              <a:gd name="connsiteX475" fmla="*/ 12172319 w 12192000"/>
              <a:gd name="connsiteY475" fmla="*/ 5730474 h 8099368"/>
              <a:gd name="connsiteX476" fmla="*/ 12169507 w 12192000"/>
              <a:gd name="connsiteY476" fmla="*/ 5730474 h 8099368"/>
              <a:gd name="connsiteX477" fmla="*/ 12178997 w 12192000"/>
              <a:gd name="connsiteY477" fmla="*/ 5749510 h 8099368"/>
              <a:gd name="connsiteX478" fmla="*/ 12192000 w 12192000"/>
              <a:gd name="connsiteY478" fmla="*/ 5753034 h 8099368"/>
              <a:gd name="connsiteX479" fmla="*/ 12192000 w 12192000"/>
              <a:gd name="connsiteY479" fmla="*/ 6181692 h 8099368"/>
              <a:gd name="connsiteX480" fmla="*/ 12158259 w 12192000"/>
              <a:gd name="connsiteY480" fmla="*/ 6169002 h 8099368"/>
              <a:gd name="connsiteX481" fmla="*/ 12057034 w 12192000"/>
              <a:gd name="connsiteY481" fmla="*/ 6181692 h 8099368"/>
              <a:gd name="connsiteX482" fmla="*/ 12102023 w 12192000"/>
              <a:gd name="connsiteY482" fmla="*/ 6204253 h 8099368"/>
              <a:gd name="connsiteX483" fmla="*/ 12169507 w 12192000"/>
              <a:gd name="connsiteY483" fmla="*/ 6249375 h 8099368"/>
              <a:gd name="connsiteX484" fmla="*/ 12188486 w 12192000"/>
              <a:gd name="connsiteY484" fmla="*/ 6258893 h 8099368"/>
              <a:gd name="connsiteX485" fmla="*/ 12192000 w 12192000"/>
              <a:gd name="connsiteY485" fmla="*/ 6271932 h 8099368"/>
              <a:gd name="connsiteX486" fmla="*/ 12192000 w 12192000"/>
              <a:gd name="connsiteY486" fmla="*/ 7422542 h 8099368"/>
              <a:gd name="connsiteX487" fmla="*/ 11992362 w 12192000"/>
              <a:gd name="connsiteY487" fmla="*/ 7321018 h 8099368"/>
              <a:gd name="connsiteX488" fmla="*/ 11809595 w 12192000"/>
              <a:gd name="connsiteY488" fmla="*/ 7219494 h 8099368"/>
              <a:gd name="connsiteX489" fmla="*/ 11247233 w 12192000"/>
              <a:gd name="connsiteY489" fmla="*/ 6903642 h 8099368"/>
              <a:gd name="connsiteX490" fmla="*/ 11233174 w 12192000"/>
              <a:gd name="connsiteY490" fmla="*/ 6900822 h 8099368"/>
              <a:gd name="connsiteX491" fmla="*/ 11227258 w 12192000"/>
              <a:gd name="connsiteY491" fmla="*/ 6898072 h 8099368"/>
              <a:gd name="connsiteX492" fmla="*/ 11202244 w 12192000"/>
              <a:gd name="connsiteY492" fmla="*/ 6881081 h 8099368"/>
              <a:gd name="connsiteX493" fmla="*/ 11218764 w 12192000"/>
              <a:gd name="connsiteY493" fmla="*/ 6894124 h 8099368"/>
              <a:gd name="connsiteX494" fmla="*/ 11227258 w 12192000"/>
              <a:gd name="connsiteY494" fmla="*/ 6898072 h 8099368"/>
              <a:gd name="connsiteX495" fmla="*/ 11345998 w 12192000"/>
              <a:gd name="connsiteY495" fmla="*/ 6978727 h 8099368"/>
              <a:gd name="connsiteX496" fmla="*/ 11697123 w 12192000"/>
              <a:gd name="connsiteY496" fmla="*/ 7242055 h 8099368"/>
              <a:gd name="connsiteX497" fmla="*/ 11719617 w 12192000"/>
              <a:gd name="connsiteY497" fmla="*/ 7264616 h 8099368"/>
              <a:gd name="connsiteX498" fmla="*/ 11719617 w 12192000"/>
              <a:gd name="connsiteY498" fmla="*/ 7332299 h 8099368"/>
              <a:gd name="connsiteX499" fmla="*/ 11652134 w 12192000"/>
              <a:gd name="connsiteY499" fmla="*/ 7264616 h 8099368"/>
              <a:gd name="connsiteX500" fmla="*/ 11337211 w 12192000"/>
              <a:gd name="connsiteY500" fmla="*/ 7151812 h 8099368"/>
              <a:gd name="connsiteX501" fmla="*/ 11629639 w 12192000"/>
              <a:gd name="connsiteY501" fmla="*/ 7309738 h 8099368"/>
              <a:gd name="connsiteX502" fmla="*/ 11787101 w 12192000"/>
              <a:gd name="connsiteY502" fmla="*/ 7399982 h 8099368"/>
              <a:gd name="connsiteX503" fmla="*/ 11539661 w 12192000"/>
              <a:gd name="connsiteY503" fmla="*/ 7287177 h 8099368"/>
              <a:gd name="connsiteX504" fmla="*/ 11472178 w 12192000"/>
              <a:gd name="connsiteY504" fmla="*/ 7242055 h 8099368"/>
              <a:gd name="connsiteX505" fmla="*/ 11629639 w 12192000"/>
              <a:gd name="connsiteY505" fmla="*/ 7377421 h 8099368"/>
              <a:gd name="connsiteX506" fmla="*/ 11764606 w 12192000"/>
              <a:gd name="connsiteY506" fmla="*/ 7445104 h 8099368"/>
              <a:gd name="connsiteX507" fmla="*/ 11449684 w 12192000"/>
              <a:gd name="connsiteY507" fmla="*/ 7332299 h 8099368"/>
              <a:gd name="connsiteX508" fmla="*/ 11314717 w 12192000"/>
              <a:gd name="connsiteY508" fmla="*/ 7287177 h 8099368"/>
              <a:gd name="connsiteX509" fmla="*/ 11292222 w 12192000"/>
              <a:gd name="connsiteY509" fmla="*/ 7332299 h 8099368"/>
              <a:gd name="connsiteX510" fmla="*/ 11382200 w 12192000"/>
              <a:gd name="connsiteY510" fmla="*/ 7377421 h 8099368"/>
              <a:gd name="connsiteX511" fmla="*/ 11652134 w 12192000"/>
              <a:gd name="connsiteY511" fmla="*/ 7512786 h 8099368"/>
              <a:gd name="connsiteX512" fmla="*/ 11584650 w 12192000"/>
              <a:gd name="connsiteY512" fmla="*/ 7535347 h 8099368"/>
              <a:gd name="connsiteX513" fmla="*/ 11562156 w 12192000"/>
              <a:gd name="connsiteY513" fmla="*/ 7557908 h 8099368"/>
              <a:gd name="connsiteX514" fmla="*/ 11404695 w 12192000"/>
              <a:gd name="connsiteY514" fmla="*/ 7490225 h 8099368"/>
              <a:gd name="connsiteX515" fmla="*/ 11539661 w 12192000"/>
              <a:gd name="connsiteY515" fmla="*/ 7512786 h 8099368"/>
              <a:gd name="connsiteX516" fmla="*/ 11314717 w 12192000"/>
              <a:gd name="connsiteY516" fmla="*/ 7399982 h 8099368"/>
              <a:gd name="connsiteX517" fmla="*/ 11224739 w 12192000"/>
              <a:gd name="connsiteY517" fmla="*/ 7377421 h 8099368"/>
              <a:gd name="connsiteX518" fmla="*/ 11157256 w 12192000"/>
              <a:gd name="connsiteY518" fmla="*/ 7445104 h 8099368"/>
              <a:gd name="connsiteX519" fmla="*/ 11404695 w 12192000"/>
              <a:gd name="connsiteY519" fmla="*/ 7580469 h 8099368"/>
              <a:gd name="connsiteX520" fmla="*/ 11629639 w 12192000"/>
              <a:gd name="connsiteY520" fmla="*/ 7648152 h 8099368"/>
              <a:gd name="connsiteX521" fmla="*/ 11629639 w 12192000"/>
              <a:gd name="connsiteY521" fmla="*/ 7670713 h 8099368"/>
              <a:gd name="connsiteX522" fmla="*/ 11539661 w 12192000"/>
              <a:gd name="connsiteY522" fmla="*/ 7648152 h 8099368"/>
              <a:gd name="connsiteX523" fmla="*/ 11607145 w 12192000"/>
              <a:gd name="connsiteY523" fmla="*/ 7715835 h 8099368"/>
              <a:gd name="connsiteX524" fmla="*/ 11674628 w 12192000"/>
              <a:gd name="connsiteY524" fmla="*/ 7738396 h 8099368"/>
              <a:gd name="connsiteX525" fmla="*/ 11764606 w 12192000"/>
              <a:gd name="connsiteY525" fmla="*/ 7806078 h 8099368"/>
              <a:gd name="connsiteX526" fmla="*/ 11607145 w 12192000"/>
              <a:gd name="connsiteY526" fmla="*/ 7738396 h 8099368"/>
              <a:gd name="connsiteX527" fmla="*/ 11562156 w 12192000"/>
              <a:gd name="connsiteY527" fmla="*/ 7693274 h 8099368"/>
              <a:gd name="connsiteX528" fmla="*/ 11044783 w 12192000"/>
              <a:gd name="connsiteY528" fmla="*/ 7445104 h 8099368"/>
              <a:gd name="connsiteX529" fmla="*/ 11157256 w 12192000"/>
              <a:gd name="connsiteY529" fmla="*/ 7535347 h 8099368"/>
              <a:gd name="connsiteX530" fmla="*/ 11382200 w 12192000"/>
              <a:gd name="connsiteY530" fmla="*/ 7670713 h 8099368"/>
              <a:gd name="connsiteX531" fmla="*/ 11472178 w 12192000"/>
              <a:gd name="connsiteY531" fmla="*/ 7693274 h 8099368"/>
              <a:gd name="connsiteX532" fmla="*/ 11449684 w 12192000"/>
              <a:gd name="connsiteY532" fmla="*/ 7693274 h 8099368"/>
              <a:gd name="connsiteX533" fmla="*/ 11517167 w 12192000"/>
              <a:gd name="connsiteY533" fmla="*/ 7760956 h 8099368"/>
              <a:gd name="connsiteX534" fmla="*/ 11629639 w 12192000"/>
              <a:gd name="connsiteY534" fmla="*/ 7828639 h 8099368"/>
              <a:gd name="connsiteX535" fmla="*/ 11787101 w 12192000"/>
              <a:gd name="connsiteY535" fmla="*/ 7896322 h 8099368"/>
              <a:gd name="connsiteX536" fmla="*/ 11809595 w 12192000"/>
              <a:gd name="connsiteY536" fmla="*/ 7918883 h 8099368"/>
              <a:gd name="connsiteX537" fmla="*/ 11877078 w 12192000"/>
              <a:gd name="connsiteY537" fmla="*/ 7986566 h 8099368"/>
              <a:gd name="connsiteX538" fmla="*/ 11967056 w 12192000"/>
              <a:gd name="connsiteY538" fmla="*/ 8031687 h 8099368"/>
              <a:gd name="connsiteX539" fmla="*/ 12071445 w 12192000"/>
              <a:gd name="connsiteY539" fmla="*/ 8082449 h 8099368"/>
              <a:gd name="connsiteX540" fmla="*/ 12079528 w 12192000"/>
              <a:gd name="connsiteY540" fmla="*/ 8099368 h 8099368"/>
              <a:gd name="connsiteX541" fmla="*/ 12079525 w 12192000"/>
              <a:gd name="connsiteY541" fmla="*/ 8099368 h 8099368"/>
              <a:gd name="connsiteX542" fmla="*/ 12026807 w 12192000"/>
              <a:gd name="connsiteY542" fmla="*/ 8072932 h 8099368"/>
              <a:gd name="connsiteX543" fmla="*/ 11944562 w 12192000"/>
              <a:gd name="connsiteY543" fmla="*/ 8031687 h 8099368"/>
              <a:gd name="connsiteX544" fmla="*/ 11922067 w 12192000"/>
              <a:gd name="connsiteY544" fmla="*/ 8009127 h 8099368"/>
              <a:gd name="connsiteX545" fmla="*/ 11899573 w 12192000"/>
              <a:gd name="connsiteY545" fmla="*/ 8009127 h 8099368"/>
              <a:gd name="connsiteX546" fmla="*/ 11899573 w 12192000"/>
              <a:gd name="connsiteY546" fmla="*/ 8031687 h 8099368"/>
              <a:gd name="connsiteX547" fmla="*/ 11989551 w 12192000"/>
              <a:gd name="connsiteY547" fmla="*/ 8076809 h 8099368"/>
              <a:gd name="connsiteX548" fmla="*/ 11877078 w 12192000"/>
              <a:gd name="connsiteY548" fmla="*/ 8031687 h 8099368"/>
              <a:gd name="connsiteX549" fmla="*/ 11697123 w 12192000"/>
              <a:gd name="connsiteY549" fmla="*/ 7918883 h 8099368"/>
              <a:gd name="connsiteX550" fmla="*/ 11674628 w 12192000"/>
              <a:gd name="connsiteY550" fmla="*/ 7918883 h 8099368"/>
              <a:gd name="connsiteX551" fmla="*/ 11584650 w 12192000"/>
              <a:gd name="connsiteY551" fmla="*/ 7873761 h 8099368"/>
              <a:gd name="connsiteX552" fmla="*/ 11382200 w 12192000"/>
              <a:gd name="connsiteY552" fmla="*/ 7828639 h 8099368"/>
              <a:gd name="connsiteX553" fmla="*/ 11404695 w 12192000"/>
              <a:gd name="connsiteY553" fmla="*/ 7806078 h 8099368"/>
              <a:gd name="connsiteX554" fmla="*/ 11202244 w 12192000"/>
              <a:gd name="connsiteY554" fmla="*/ 7648152 h 8099368"/>
              <a:gd name="connsiteX555" fmla="*/ 11022289 w 12192000"/>
              <a:gd name="connsiteY555" fmla="*/ 7535347 h 8099368"/>
              <a:gd name="connsiteX556" fmla="*/ 10864827 w 12192000"/>
              <a:gd name="connsiteY556" fmla="*/ 7445104 h 8099368"/>
              <a:gd name="connsiteX557" fmla="*/ 10842333 w 12192000"/>
              <a:gd name="connsiteY557" fmla="*/ 7422543 h 8099368"/>
              <a:gd name="connsiteX558" fmla="*/ 10684872 w 12192000"/>
              <a:gd name="connsiteY558" fmla="*/ 7332299 h 8099368"/>
              <a:gd name="connsiteX559" fmla="*/ 10594894 w 12192000"/>
              <a:gd name="connsiteY559" fmla="*/ 7287177 h 8099368"/>
              <a:gd name="connsiteX560" fmla="*/ 9852576 w 12192000"/>
              <a:gd name="connsiteY560" fmla="*/ 6903642 h 8099368"/>
              <a:gd name="connsiteX561" fmla="*/ 9672621 w 12192000"/>
              <a:gd name="connsiteY561" fmla="*/ 6835959 h 8099368"/>
              <a:gd name="connsiteX562" fmla="*/ 9650126 w 12192000"/>
              <a:gd name="connsiteY562" fmla="*/ 6881081 h 8099368"/>
              <a:gd name="connsiteX563" fmla="*/ 9762599 w 12192000"/>
              <a:gd name="connsiteY563" fmla="*/ 6948763 h 8099368"/>
              <a:gd name="connsiteX564" fmla="*/ 9650126 w 12192000"/>
              <a:gd name="connsiteY564" fmla="*/ 6903642 h 8099368"/>
              <a:gd name="connsiteX565" fmla="*/ 9605137 w 12192000"/>
              <a:gd name="connsiteY565" fmla="*/ 6903642 h 8099368"/>
              <a:gd name="connsiteX566" fmla="*/ 9582643 w 12192000"/>
              <a:gd name="connsiteY566" fmla="*/ 6903642 h 8099368"/>
              <a:gd name="connsiteX567" fmla="*/ 9560148 w 12192000"/>
              <a:gd name="connsiteY567" fmla="*/ 6926202 h 8099368"/>
              <a:gd name="connsiteX568" fmla="*/ 9447676 w 12192000"/>
              <a:gd name="connsiteY568" fmla="*/ 6948763 h 8099368"/>
              <a:gd name="connsiteX569" fmla="*/ 9582643 w 12192000"/>
              <a:gd name="connsiteY569" fmla="*/ 7016446 h 8099368"/>
              <a:gd name="connsiteX570" fmla="*/ 9672621 w 12192000"/>
              <a:gd name="connsiteY570" fmla="*/ 7016446 h 8099368"/>
              <a:gd name="connsiteX571" fmla="*/ 9807588 w 12192000"/>
              <a:gd name="connsiteY571" fmla="*/ 7106690 h 8099368"/>
              <a:gd name="connsiteX572" fmla="*/ 9582643 w 12192000"/>
              <a:gd name="connsiteY572" fmla="*/ 7084129 h 8099368"/>
              <a:gd name="connsiteX573" fmla="*/ 9717610 w 12192000"/>
              <a:gd name="connsiteY573" fmla="*/ 7174373 h 8099368"/>
              <a:gd name="connsiteX574" fmla="*/ 9537654 w 12192000"/>
              <a:gd name="connsiteY574" fmla="*/ 7084129 h 8099368"/>
              <a:gd name="connsiteX575" fmla="*/ 9087765 w 12192000"/>
              <a:gd name="connsiteY575" fmla="*/ 6858520 h 8099368"/>
              <a:gd name="connsiteX576" fmla="*/ 8907809 w 12192000"/>
              <a:gd name="connsiteY576" fmla="*/ 6768276 h 8099368"/>
              <a:gd name="connsiteX577" fmla="*/ 8255470 w 12192000"/>
              <a:gd name="connsiteY577" fmla="*/ 6474984 h 8099368"/>
              <a:gd name="connsiteX578" fmla="*/ 7828075 w 12192000"/>
              <a:gd name="connsiteY578" fmla="*/ 6294497 h 8099368"/>
              <a:gd name="connsiteX579" fmla="*/ 7400680 w 12192000"/>
              <a:gd name="connsiteY579" fmla="*/ 6068888 h 8099368"/>
              <a:gd name="connsiteX580" fmla="*/ 7386609 w 12192000"/>
              <a:gd name="connsiteY580" fmla="*/ 6063622 h 8099368"/>
              <a:gd name="connsiteX581" fmla="*/ 7381700 w 12192000"/>
              <a:gd name="connsiteY581" fmla="*/ 6059370 h 8099368"/>
              <a:gd name="connsiteX582" fmla="*/ 7378185 w 12192000"/>
              <a:gd name="connsiteY582" fmla="*/ 6046327 h 8099368"/>
              <a:gd name="connsiteX583" fmla="*/ 7378537 w 12192000"/>
              <a:gd name="connsiteY583" fmla="*/ 6059370 h 8099368"/>
              <a:gd name="connsiteX584" fmla="*/ 7379061 w 12192000"/>
              <a:gd name="connsiteY584" fmla="*/ 6060797 h 8099368"/>
              <a:gd name="connsiteX585" fmla="*/ 7212289 w 12192000"/>
              <a:gd name="connsiteY585" fmla="*/ 5998385 h 8099368"/>
              <a:gd name="connsiteX586" fmla="*/ 7040768 w 12192000"/>
              <a:gd name="connsiteY586" fmla="*/ 5910961 h 8099368"/>
              <a:gd name="connsiteX587" fmla="*/ 6973285 w 12192000"/>
              <a:gd name="connsiteY587" fmla="*/ 5910961 h 8099368"/>
              <a:gd name="connsiteX588" fmla="*/ 7063263 w 12192000"/>
              <a:gd name="connsiteY588" fmla="*/ 5956083 h 8099368"/>
              <a:gd name="connsiteX589" fmla="*/ 7490658 w 12192000"/>
              <a:gd name="connsiteY589" fmla="*/ 6159131 h 8099368"/>
              <a:gd name="connsiteX590" fmla="*/ 7670613 w 12192000"/>
              <a:gd name="connsiteY590" fmla="*/ 6249375 h 8099368"/>
              <a:gd name="connsiteX591" fmla="*/ 7963041 w 12192000"/>
              <a:gd name="connsiteY591" fmla="*/ 6407301 h 8099368"/>
              <a:gd name="connsiteX592" fmla="*/ 8210481 w 12192000"/>
              <a:gd name="connsiteY592" fmla="*/ 6520106 h 8099368"/>
              <a:gd name="connsiteX593" fmla="*/ 8300458 w 12192000"/>
              <a:gd name="connsiteY593" fmla="*/ 6565228 h 8099368"/>
              <a:gd name="connsiteX594" fmla="*/ 8637875 w 12192000"/>
              <a:gd name="connsiteY594" fmla="*/ 6745715 h 8099368"/>
              <a:gd name="connsiteX595" fmla="*/ 8637875 w 12192000"/>
              <a:gd name="connsiteY595" fmla="*/ 6813398 h 8099368"/>
              <a:gd name="connsiteX596" fmla="*/ 8660370 w 12192000"/>
              <a:gd name="connsiteY596" fmla="*/ 6835959 h 8099368"/>
              <a:gd name="connsiteX597" fmla="*/ 8885314 w 12192000"/>
              <a:gd name="connsiteY597" fmla="*/ 6881081 h 8099368"/>
              <a:gd name="connsiteX598" fmla="*/ 8975292 w 12192000"/>
              <a:gd name="connsiteY598" fmla="*/ 6926202 h 8099368"/>
              <a:gd name="connsiteX599" fmla="*/ 9222731 w 12192000"/>
              <a:gd name="connsiteY599" fmla="*/ 6971324 h 8099368"/>
              <a:gd name="connsiteX600" fmla="*/ 9357698 w 12192000"/>
              <a:gd name="connsiteY600" fmla="*/ 6993885 h 8099368"/>
              <a:gd name="connsiteX601" fmla="*/ 9322902 w 12192000"/>
              <a:gd name="connsiteY601" fmla="*/ 7019266 h 8099368"/>
              <a:gd name="connsiteX602" fmla="*/ 9315159 w 12192000"/>
              <a:gd name="connsiteY602" fmla="*/ 7017905 h 8099368"/>
              <a:gd name="connsiteX603" fmla="*/ 9312709 w 12192000"/>
              <a:gd name="connsiteY603" fmla="*/ 7016446 h 8099368"/>
              <a:gd name="connsiteX604" fmla="*/ 9311874 w 12192000"/>
              <a:gd name="connsiteY604" fmla="*/ 7017327 h 8099368"/>
              <a:gd name="connsiteX605" fmla="*/ 9315159 w 12192000"/>
              <a:gd name="connsiteY605" fmla="*/ 7017905 h 8099368"/>
              <a:gd name="connsiteX606" fmla="*/ 9335203 w 12192000"/>
              <a:gd name="connsiteY606" fmla="*/ 7029842 h 8099368"/>
              <a:gd name="connsiteX607" fmla="*/ 9335204 w 12192000"/>
              <a:gd name="connsiteY607" fmla="*/ 7061568 h 8099368"/>
              <a:gd name="connsiteX608" fmla="*/ 9290215 w 12192000"/>
              <a:gd name="connsiteY608" fmla="*/ 7039007 h 8099368"/>
              <a:gd name="connsiteX609" fmla="*/ 9290215 w 12192000"/>
              <a:gd name="connsiteY609" fmla="*/ 7016446 h 8099368"/>
              <a:gd name="connsiteX610" fmla="*/ 8930303 w 12192000"/>
              <a:gd name="connsiteY610" fmla="*/ 6948763 h 8099368"/>
              <a:gd name="connsiteX611" fmla="*/ 8795337 w 12192000"/>
              <a:gd name="connsiteY611" fmla="*/ 6903642 h 8099368"/>
              <a:gd name="connsiteX612" fmla="*/ 9357698 w 12192000"/>
              <a:gd name="connsiteY612" fmla="*/ 7196933 h 8099368"/>
              <a:gd name="connsiteX613" fmla="*/ 9425182 w 12192000"/>
              <a:gd name="connsiteY613" fmla="*/ 7219494 h 8099368"/>
              <a:gd name="connsiteX614" fmla="*/ 9425182 w 12192000"/>
              <a:gd name="connsiteY614" fmla="*/ 7174373 h 8099368"/>
              <a:gd name="connsiteX615" fmla="*/ 9335204 w 12192000"/>
              <a:gd name="connsiteY615" fmla="*/ 7129251 h 8099368"/>
              <a:gd name="connsiteX616" fmla="*/ 9312709 w 12192000"/>
              <a:gd name="connsiteY616" fmla="*/ 7084129 h 8099368"/>
              <a:gd name="connsiteX617" fmla="*/ 9380193 w 12192000"/>
              <a:gd name="connsiteY617" fmla="*/ 7129251 h 8099368"/>
              <a:gd name="connsiteX618" fmla="*/ 9470171 w 12192000"/>
              <a:gd name="connsiteY618" fmla="*/ 7174373 h 8099368"/>
              <a:gd name="connsiteX619" fmla="*/ 9605137 w 12192000"/>
              <a:gd name="connsiteY619" fmla="*/ 7242055 h 8099368"/>
              <a:gd name="connsiteX620" fmla="*/ 9717610 w 12192000"/>
              <a:gd name="connsiteY620" fmla="*/ 7287177 h 8099368"/>
              <a:gd name="connsiteX621" fmla="*/ 9875071 w 12192000"/>
              <a:gd name="connsiteY621" fmla="*/ 7399982 h 8099368"/>
              <a:gd name="connsiteX622" fmla="*/ 9987543 w 12192000"/>
              <a:gd name="connsiteY622" fmla="*/ 7445104 h 8099368"/>
              <a:gd name="connsiteX623" fmla="*/ 10122510 w 12192000"/>
              <a:gd name="connsiteY623" fmla="*/ 7535347 h 8099368"/>
              <a:gd name="connsiteX624" fmla="*/ 10234982 w 12192000"/>
              <a:gd name="connsiteY624" fmla="*/ 7648152 h 8099368"/>
              <a:gd name="connsiteX625" fmla="*/ 10482422 w 12192000"/>
              <a:gd name="connsiteY625" fmla="*/ 7760956 h 8099368"/>
              <a:gd name="connsiteX626" fmla="*/ 10639883 w 12192000"/>
              <a:gd name="connsiteY626" fmla="*/ 7851200 h 8099368"/>
              <a:gd name="connsiteX627" fmla="*/ 10459927 w 12192000"/>
              <a:gd name="connsiteY627" fmla="*/ 7760956 h 8099368"/>
              <a:gd name="connsiteX628" fmla="*/ 10077521 w 12192000"/>
              <a:gd name="connsiteY628" fmla="*/ 7580469 h 8099368"/>
              <a:gd name="connsiteX629" fmla="*/ 10010038 w 12192000"/>
              <a:gd name="connsiteY629" fmla="*/ 7535347 h 8099368"/>
              <a:gd name="connsiteX630" fmla="*/ 9920060 w 12192000"/>
              <a:gd name="connsiteY630" fmla="*/ 7512786 h 8099368"/>
              <a:gd name="connsiteX631" fmla="*/ 10032532 w 12192000"/>
              <a:gd name="connsiteY631" fmla="*/ 7535347 h 8099368"/>
              <a:gd name="connsiteX632" fmla="*/ 10077521 w 12192000"/>
              <a:gd name="connsiteY632" fmla="*/ 7535347 h 8099368"/>
              <a:gd name="connsiteX633" fmla="*/ 9965049 w 12192000"/>
              <a:gd name="connsiteY633" fmla="*/ 7467665 h 8099368"/>
              <a:gd name="connsiteX634" fmla="*/ 9942554 w 12192000"/>
              <a:gd name="connsiteY634" fmla="*/ 7467665 h 8099368"/>
              <a:gd name="connsiteX635" fmla="*/ 9582643 w 12192000"/>
              <a:gd name="connsiteY635" fmla="*/ 7332299 h 8099368"/>
              <a:gd name="connsiteX636" fmla="*/ 9470171 w 12192000"/>
              <a:gd name="connsiteY636" fmla="*/ 7264616 h 8099368"/>
              <a:gd name="connsiteX637" fmla="*/ 9290215 w 12192000"/>
              <a:gd name="connsiteY637" fmla="*/ 7196933 h 8099368"/>
              <a:gd name="connsiteX638" fmla="*/ 8930303 w 12192000"/>
              <a:gd name="connsiteY638" fmla="*/ 6993885 h 8099368"/>
              <a:gd name="connsiteX639" fmla="*/ 8907809 w 12192000"/>
              <a:gd name="connsiteY639" fmla="*/ 6993885 h 8099368"/>
              <a:gd name="connsiteX640" fmla="*/ 8997787 w 12192000"/>
              <a:gd name="connsiteY640" fmla="*/ 7039007 h 8099368"/>
              <a:gd name="connsiteX641" fmla="*/ 8975292 w 12192000"/>
              <a:gd name="connsiteY641" fmla="*/ 7039007 h 8099368"/>
              <a:gd name="connsiteX642" fmla="*/ 8862820 w 12192000"/>
              <a:gd name="connsiteY642" fmla="*/ 6993885 h 8099368"/>
              <a:gd name="connsiteX643" fmla="*/ 8682864 w 12192000"/>
              <a:gd name="connsiteY643" fmla="*/ 6903642 h 8099368"/>
              <a:gd name="connsiteX644" fmla="*/ 8570392 w 12192000"/>
              <a:gd name="connsiteY644" fmla="*/ 6835959 h 8099368"/>
              <a:gd name="connsiteX645" fmla="*/ 8705359 w 12192000"/>
              <a:gd name="connsiteY645" fmla="*/ 6903642 h 8099368"/>
              <a:gd name="connsiteX646" fmla="*/ 8840325 w 12192000"/>
              <a:gd name="connsiteY646" fmla="*/ 6948763 h 8099368"/>
              <a:gd name="connsiteX647" fmla="*/ 8547897 w 12192000"/>
              <a:gd name="connsiteY647" fmla="*/ 6813398 h 8099368"/>
              <a:gd name="connsiteX648" fmla="*/ 8345447 w 12192000"/>
              <a:gd name="connsiteY648" fmla="*/ 6723154 h 8099368"/>
              <a:gd name="connsiteX649" fmla="*/ 8120503 w 12192000"/>
              <a:gd name="connsiteY649" fmla="*/ 6632911 h 8099368"/>
              <a:gd name="connsiteX650" fmla="*/ 7850569 w 12192000"/>
              <a:gd name="connsiteY650" fmla="*/ 6520106 h 8099368"/>
              <a:gd name="connsiteX651" fmla="*/ 7862076 w 12192000"/>
              <a:gd name="connsiteY651" fmla="*/ 6534013 h 8099368"/>
              <a:gd name="connsiteX652" fmla="*/ 7827020 w 12192000"/>
              <a:gd name="connsiteY652" fmla="*/ 6514466 h 8099368"/>
              <a:gd name="connsiteX653" fmla="*/ 7558141 w 12192000"/>
              <a:gd name="connsiteY653" fmla="*/ 6362179 h 8099368"/>
              <a:gd name="connsiteX654" fmla="*/ 7423174 w 12192000"/>
              <a:gd name="connsiteY654" fmla="*/ 6317058 h 8099368"/>
              <a:gd name="connsiteX655" fmla="*/ 6725846 w 12192000"/>
              <a:gd name="connsiteY655" fmla="*/ 6001205 h 8099368"/>
              <a:gd name="connsiteX656" fmla="*/ 6096001 w 12192000"/>
              <a:gd name="connsiteY656" fmla="*/ 5707913 h 8099368"/>
              <a:gd name="connsiteX657" fmla="*/ 6343440 w 12192000"/>
              <a:gd name="connsiteY657" fmla="*/ 5843278 h 8099368"/>
              <a:gd name="connsiteX658" fmla="*/ 6860813 w 12192000"/>
              <a:gd name="connsiteY658" fmla="*/ 6091448 h 8099368"/>
              <a:gd name="connsiteX659" fmla="*/ 6928296 w 12192000"/>
              <a:gd name="connsiteY659" fmla="*/ 6136570 h 8099368"/>
              <a:gd name="connsiteX660" fmla="*/ 6883307 w 12192000"/>
              <a:gd name="connsiteY660" fmla="*/ 6136570 h 8099368"/>
              <a:gd name="connsiteX661" fmla="*/ 6748340 w 12192000"/>
              <a:gd name="connsiteY661" fmla="*/ 6091448 h 8099368"/>
              <a:gd name="connsiteX662" fmla="*/ 6640789 w 12192000"/>
              <a:gd name="connsiteY662" fmla="*/ 6027996 h 8099368"/>
              <a:gd name="connsiteX663" fmla="*/ 6613373 w 12192000"/>
              <a:gd name="connsiteY663" fmla="*/ 6025672 h 8099368"/>
              <a:gd name="connsiteX664" fmla="*/ 6613373 w 12192000"/>
              <a:gd name="connsiteY664" fmla="*/ 6023766 h 8099368"/>
              <a:gd name="connsiteX665" fmla="*/ 6590879 w 12192000"/>
              <a:gd name="connsiteY665" fmla="*/ 6023766 h 8099368"/>
              <a:gd name="connsiteX666" fmla="*/ 6613373 w 12192000"/>
              <a:gd name="connsiteY666" fmla="*/ 6025672 h 8099368"/>
              <a:gd name="connsiteX667" fmla="*/ 6613373 w 12192000"/>
              <a:gd name="connsiteY667" fmla="*/ 6036809 h 8099368"/>
              <a:gd name="connsiteX668" fmla="*/ 6613373 w 12192000"/>
              <a:gd name="connsiteY668" fmla="*/ 6046327 h 8099368"/>
              <a:gd name="connsiteX669" fmla="*/ 6298451 w 12192000"/>
              <a:gd name="connsiteY669" fmla="*/ 5888400 h 8099368"/>
              <a:gd name="connsiteX670" fmla="*/ 6230968 w 12192000"/>
              <a:gd name="connsiteY670" fmla="*/ 5865839 h 8099368"/>
              <a:gd name="connsiteX671" fmla="*/ 6185979 w 12192000"/>
              <a:gd name="connsiteY671" fmla="*/ 5865839 h 8099368"/>
              <a:gd name="connsiteX672" fmla="*/ 6208473 w 12192000"/>
              <a:gd name="connsiteY672" fmla="*/ 5888400 h 8099368"/>
              <a:gd name="connsiteX673" fmla="*/ 6140990 w 12192000"/>
              <a:gd name="connsiteY673" fmla="*/ 5865839 h 8099368"/>
              <a:gd name="connsiteX674" fmla="*/ 5961034 w 12192000"/>
              <a:gd name="connsiteY674" fmla="*/ 5798156 h 8099368"/>
              <a:gd name="connsiteX675" fmla="*/ 5893551 w 12192000"/>
              <a:gd name="connsiteY675" fmla="*/ 5775596 h 8099368"/>
              <a:gd name="connsiteX676" fmla="*/ 5848562 w 12192000"/>
              <a:gd name="connsiteY676" fmla="*/ 5775596 h 8099368"/>
              <a:gd name="connsiteX677" fmla="*/ 6028517 w 12192000"/>
              <a:gd name="connsiteY677" fmla="*/ 5865839 h 8099368"/>
              <a:gd name="connsiteX678" fmla="*/ 6073506 w 12192000"/>
              <a:gd name="connsiteY678" fmla="*/ 5843278 h 8099368"/>
              <a:gd name="connsiteX679" fmla="*/ 6118495 w 12192000"/>
              <a:gd name="connsiteY679" fmla="*/ 5888400 h 8099368"/>
              <a:gd name="connsiteX680" fmla="*/ 6230968 w 12192000"/>
              <a:gd name="connsiteY680" fmla="*/ 5933522 h 8099368"/>
              <a:gd name="connsiteX681" fmla="*/ 6478407 w 12192000"/>
              <a:gd name="connsiteY681" fmla="*/ 6046327 h 8099368"/>
              <a:gd name="connsiteX682" fmla="*/ 6365934 w 12192000"/>
              <a:gd name="connsiteY682" fmla="*/ 5978644 h 8099368"/>
              <a:gd name="connsiteX683" fmla="*/ 6208473 w 12192000"/>
              <a:gd name="connsiteY683" fmla="*/ 5910961 h 8099368"/>
              <a:gd name="connsiteX684" fmla="*/ 6388429 w 12192000"/>
              <a:gd name="connsiteY684" fmla="*/ 5978644 h 8099368"/>
              <a:gd name="connsiteX685" fmla="*/ 6770835 w 12192000"/>
              <a:gd name="connsiteY685" fmla="*/ 6159131 h 8099368"/>
              <a:gd name="connsiteX686" fmla="*/ 6995779 w 12192000"/>
              <a:gd name="connsiteY686" fmla="*/ 6271936 h 8099368"/>
              <a:gd name="connsiteX687" fmla="*/ 7243219 w 12192000"/>
              <a:gd name="connsiteY687" fmla="*/ 6384740 h 8099368"/>
              <a:gd name="connsiteX688" fmla="*/ 7333196 w 12192000"/>
              <a:gd name="connsiteY688" fmla="*/ 6429862 h 8099368"/>
              <a:gd name="connsiteX689" fmla="*/ 7400680 w 12192000"/>
              <a:gd name="connsiteY689" fmla="*/ 6474984 h 8099368"/>
              <a:gd name="connsiteX690" fmla="*/ 7288207 w 12192000"/>
              <a:gd name="connsiteY690" fmla="*/ 6474984 h 8099368"/>
              <a:gd name="connsiteX691" fmla="*/ 7310702 w 12192000"/>
              <a:gd name="connsiteY691" fmla="*/ 6520106 h 8099368"/>
              <a:gd name="connsiteX692" fmla="*/ 7355691 w 12192000"/>
              <a:gd name="connsiteY692" fmla="*/ 6542667 h 8099368"/>
              <a:gd name="connsiteX693" fmla="*/ 7423174 w 12192000"/>
              <a:gd name="connsiteY693" fmla="*/ 6565228 h 8099368"/>
              <a:gd name="connsiteX694" fmla="*/ 7445669 w 12192000"/>
              <a:gd name="connsiteY694" fmla="*/ 6587789 h 8099368"/>
              <a:gd name="connsiteX695" fmla="*/ 7535647 w 12192000"/>
              <a:gd name="connsiteY695" fmla="*/ 6632911 h 8099368"/>
              <a:gd name="connsiteX696" fmla="*/ 7738097 w 12192000"/>
              <a:gd name="connsiteY696" fmla="*/ 6745715 h 8099368"/>
              <a:gd name="connsiteX697" fmla="*/ 7805580 w 12192000"/>
              <a:gd name="connsiteY697" fmla="*/ 6790837 h 8099368"/>
              <a:gd name="connsiteX698" fmla="*/ 7670613 w 12192000"/>
              <a:gd name="connsiteY698" fmla="*/ 6745715 h 8099368"/>
              <a:gd name="connsiteX699" fmla="*/ 7580636 w 12192000"/>
              <a:gd name="connsiteY699" fmla="*/ 6723154 h 8099368"/>
              <a:gd name="connsiteX700" fmla="*/ 7558141 w 12192000"/>
              <a:gd name="connsiteY700" fmla="*/ 6768276 h 8099368"/>
              <a:gd name="connsiteX701" fmla="*/ 7693108 w 12192000"/>
              <a:gd name="connsiteY701" fmla="*/ 6835959 h 8099368"/>
              <a:gd name="connsiteX702" fmla="*/ 7670613 w 12192000"/>
              <a:gd name="connsiteY702" fmla="*/ 6835959 h 8099368"/>
              <a:gd name="connsiteX703" fmla="*/ 7535647 w 12192000"/>
              <a:gd name="connsiteY703" fmla="*/ 6768276 h 8099368"/>
              <a:gd name="connsiteX704" fmla="*/ 7513152 w 12192000"/>
              <a:gd name="connsiteY704" fmla="*/ 6745715 h 8099368"/>
              <a:gd name="connsiteX705" fmla="*/ 7423174 w 12192000"/>
              <a:gd name="connsiteY705" fmla="*/ 6700593 h 8099368"/>
              <a:gd name="connsiteX706" fmla="*/ 7490658 w 12192000"/>
              <a:gd name="connsiteY706" fmla="*/ 6723154 h 8099368"/>
              <a:gd name="connsiteX707" fmla="*/ 7445669 w 12192000"/>
              <a:gd name="connsiteY707" fmla="*/ 6678032 h 8099368"/>
              <a:gd name="connsiteX708" fmla="*/ 7355691 w 12192000"/>
              <a:gd name="connsiteY708" fmla="*/ 6678032 h 8099368"/>
              <a:gd name="connsiteX709" fmla="*/ 7265713 w 12192000"/>
              <a:gd name="connsiteY709" fmla="*/ 6678032 h 8099368"/>
              <a:gd name="connsiteX710" fmla="*/ 7378185 w 12192000"/>
              <a:gd name="connsiteY710" fmla="*/ 6723154 h 8099368"/>
              <a:gd name="connsiteX711" fmla="*/ 7513152 w 12192000"/>
              <a:gd name="connsiteY711" fmla="*/ 6813398 h 8099368"/>
              <a:gd name="connsiteX712" fmla="*/ 7243219 w 12192000"/>
              <a:gd name="connsiteY712" fmla="*/ 6723154 h 8099368"/>
              <a:gd name="connsiteX713" fmla="*/ 6815824 w 12192000"/>
              <a:gd name="connsiteY713" fmla="*/ 6497545 h 8099368"/>
              <a:gd name="connsiteX714" fmla="*/ 6500901 w 12192000"/>
              <a:gd name="connsiteY714" fmla="*/ 6362179 h 8099368"/>
              <a:gd name="connsiteX715" fmla="*/ 6208473 w 12192000"/>
              <a:gd name="connsiteY715" fmla="*/ 6317058 h 8099368"/>
              <a:gd name="connsiteX716" fmla="*/ 6388429 w 12192000"/>
              <a:gd name="connsiteY716" fmla="*/ 6407301 h 8099368"/>
              <a:gd name="connsiteX717" fmla="*/ 6568385 w 12192000"/>
              <a:gd name="connsiteY717" fmla="*/ 6497545 h 8099368"/>
              <a:gd name="connsiteX718" fmla="*/ 6950790 w 12192000"/>
              <a:gd name="connsiteY718" fmla="*/ 6700593 h 8099368"/>
              <a:gd name="connsiteX719" fmla="*/ 7333196 w 12192000"/>
              <a:gd name="connsiteY719" fmla="*/ 6903642 h 8099368"/>
              <a:gd name="connsiteX720" fmla="*/ 7423174 w 12192000"/>
              <a:gd name="connsiteY720" fmla="*/ 6948763 h 8099368"/>
              <a:gd name="connsiteX721" fmla="*/ 7468163 w 12192000"/>
              <a:gd name="connsiteY721" fmla="*/ 6971324 h 8099368"/>
              <a:gd name="connsiteX722" fmla="*/ 7400680 w 12192000"/>
              <a:gd name="connsiteY722" fmla="*/ 6948763 h 8099368"/>
              <a:gd name="connsiteX723" fmla="*/ 7355691 w 12192000"/>
              <a:gd name="connsiteY723" fmla="*/ 6926202 h 8099368"/>
              <a:gd name="connsiteX724" fmla="*/ 7310702 w 12192000"/>
              <a:gd name="connsiteY724" fmla="*/ 6903642 h 8099368"/>
              <a:gd name="connsiteX725" fmla="*/ 7243219 w 12192000"/>
              <a:gd name="connsiteY725" fmla="*/ 6881081 h 8099368"/>
              <a:gd name="connsiteX726" fmla="*/ 7130746 w 12192000"/>
              <a:gd name="connsiteY726" fmla="*/ 6813398 h 8099368"/>
              <a:gd name="connsiteX727" fmla="*/ 6928296 w 12192000"/>
              <a:gd name="connsiteY727" fmla="*/ 6700593 h 8099368"/>
              <a:gd name="connsiteX728" fmla="*/ 6860813 w 12192000"/>
              <a:gd name="connsiteY728" fmla="*/ 6655471 h 8099368"/>
              <a:gd name="connsiteX729" fmla="*/ 6883307 w 12192000"/>
              <a:gd name="connsiteY729" fmla="*/ 6700593 h 8099368"/>
              <a:gd name="connsiteX730" fmla="*/ 6883307 w 12192000"/>
              <a:gd name="connsiteY730" fmla="*/ 6723154 h 8099368"/>
              <a:gd name="connsiteX731" fmla="*/ 6928296 w 12192000"/>
              <a:gd name="connsiteY731" fmla="*/ 6745715 h 8099368"/>
              <a:gd name="connsiteX732" fmla="*/ 6950790 w 12192000"/>
              <a:gd name="connsiteY732" fmla="*/ 6768276 h 8099368"/>
              <a:gd name="connsiteX733" fmla="*/ 6973285 w 12192000"/>
              <a:gd name="connsiteY733" fmla="*/ 6790837 h 8099368"/>
              <a:gd name="connsiteX734" fmla="*/ 6950790 w 12192000"/>
              <a:gd name="connsiteY734" fmla="*/ 6813398 h 8099368"/>
              <a:gd name="connsiteX735" fmla="*/ 6973285 w 12192000"/>
              <a:gd name="connsiteY735" fmla="*/ 6813398 h 8099368"/>
              <a:gd name="connsiteX736" fmla="*/ 7220724 w 12192000"/>
              <a:gd name="connsiteY736" fmla="*/ 6881081 h 8099368"/>
              <a:gd name="connsiteX737" fmla="*/ 7153241 w 12192000"/>
              <a:gd name="connsiteY737" fmla="*/ 6926202 h 8099368"/>
              <a:gd name="connsiteX738" fmla="*/ 7018274 w 12192000"/>
              <a:gd name="connsiteY738" fmla="*/ 6926202 h 8099368"/>
              <a:gd name="connsiteX739" fmla="*/ 7063263 w 12192000"/>
              <a:gd name="connsiteY739" fmla="*/ 6993885 h 8099368"/>
              <a:gd name="connsiteX740" fmla="*/ 6793329 w 12192000"/>
              <a:gd name="connsiteY740" fmla="*/ 6903642 h 8099368"/>
              <a:gd name="connsiteX741" fmla="*/ 6883307 w 12192000"/>
              <a:gd name="connsiteY741" fmla="*/ 6881081 h 8099368"/>
              <a:gd name="connsiteX742" fmla="*/ 6905802 w 12192000"/>
              <a:gd name="connsiteY742" fmla="*/ 6858520 h 8099368"/>
              <a:gd name="connsiteX743" fmla="*/ 6838318 w 12192000"/>
              <a:gd name="connsiteY743" fmla="*/ 6858520 h 8099368"/>
              <a:gd name="connsiteX744" fmla="*/ 6658362 w 12192000"/>
              <a:gd name="connsiteY744" fmla="*/ 6835959 h 8099368"/>
              <a:gd name="connsiteX745" fmla="*/ 6410923 w 12192000"/>
              <a:gd name="connsiteY745" fmla="*/ 6768276 h 8099368"/>
              <a:gd name="connsiteX746" fmla="*/ 6298451 w 12192000"/>
              <a:gd name="connsiteY746" fmla="*/ 6723154 h 8099368"/>
              <a:gd name="connsiteX747" fmla="*/ 6298451 w 12192000"/>
              <a:gd name="connsiteY747" fmla="*/ 6745715 h 8099368"/>
              <a:gd name="connsiteX748" fmla="*/ 6298451 w 12192000"/>
              <a:gd name="connsiteY748" fmla="*/ 6768276 h 8099368"/>
              <a:gd name="connsiteX749" fmla="*/ 6613373 w 12192000"/>
              <a:gd name="connsiteY749" fmla="*/ 6948763 h 8099368"/>
              <a:gd name="connsiteX750" fmla="*/ 6725846 w 12192000"/>
              <a:gd name="connsiteY750" fmla="*/ 7016446 h 8099368"/>
              <a:gd name="connsiteX751" fmla="*/ 6950790 w 12192000"/>
              <a:gd name="connsiteY751" fmla="*/ 7129251 h 8099368"/>
              <a:gd name="connsiteX752" fmla="*/ 6838318 w 12192000"/>
              <a:gd name="connsiteY752" fmla="*/ 7106690 h 8099368"/>
              <a:gd name="connsiteX753" fmla="*/ 6838318 w 12192000"/>
              <a:gd name="connsiteY753" fmla="*/ 7129251 h 8099368"/>
              <a:gd name="connsiteX754" fmla="*/ 6748340 w 12192000"/>
              <a:gd name="connsiteY754" fmla="*/ 7084129 h 8099368"/>
              <a:gd name="connsiteX755" fmla="*/ 6815824 w 12192000"/>
              <a:gd name="connsiteY755" fmla="*/ 7106690 h 8099368"/>
              <a:gd name="connsiteX756" fmla="*/ 6680857 w 12192000"/>
              <a:gd name="connsiteY756" fmla="*/ 7016446 h 8099368"/>
              <a:gd name="connsiteX757" fmla="*/ 6298451 w 12192000"/>
              <a:gd name="connsiteY757" fmla="*/ 6813398 h 8099368"/>
              <a:gd name="connsiteX758" fmla="*/ 5916046 w 12192000"/>
              <a:gd name="connsiteY758" fmla="*/ 6632911 h 8099368"/>
              <a:gd name="connsiteX759" fmla="*/ 5871056 w 12192000"/>
              <a:gd name="connsiteY759" fmla="*/ 6610350 h 8099368"/>
              <a:gd name="connsiteX760" fmla="*/ 5781078 w 12192000"/>
              <a:gd name="connsiteY760" fmla="*/ 6587789 h 8099368"/>
              <a:gd name="connsiteX761" fmla="*/ 5061256 w 12192000"/>
              <a:gd name="connsiteY761" fmla="*/ 6226814 h 8099368"/>
              <a:gd name="connsiteX762" fmla="*/ 4678849 w 12192000"/>
              <a:gd name="connsiteY762" fmla="*/ 6068888 h 8099368"/>
              <a:gd name="connsiteX763" fmla="*/ 4768827 w 12192000"/>
              <a:gd name="connsiteY763" fmla="*/ 6136570 h 8099368"/>
              <a:gd name="connsiteX764" fmla="*/ 4768827 w 12192000"/>
              <a:gd name="connsiteY764" fmla="*/ 6159131 h 8099368"/>
              <a:gd name="connsiteX765" fmla="*/ 4881300 w 12192000"/>
              <a:gd name="connsiteY765" fmla="*/ 6204253 h 8099368"/>
              <a:gd name="connsiteX766" fmla="*/ 5038761 w 12192000"/>
              <a:gd name="connsiteY766" fmla="*/ 6294497 h 8099368"/>
              <a:gd name="connsiteX767" fmla="*/ 5151233 w 12192000"/>
              <a:gd name="connsiteY767" fmla="*/ 6339619 h 8099368"/>
              <a:gd name="connsiteX768" fmla="*/ 5398672 w 12192000"/>
              <a:gd name="connsiteY768" fmla="*/ 6452423 h 8099368"/>
              <a:gd name="connsiteX769" fmla="*/ 5443662 w 12192000"/>
              <a:gd name="connsiteY769" fmla="*/ 6474984 h 8099368"/>
              <a:gd name="connsiteX770" fmla="*/ 5668606 w 12192000"/>
              <a:gd name="connsiteY770" fmla="*/ 6587789 h 8099368"/>
              <a:gd name="connsiteX771" fmla="*/ 5871056 w 12192000"/>
              <a:gd name="connsiteY771" fmla="*/ 6655471 h 8099368"/>
              <a:gd name="connsiteX772" fmla="*/ 5736089 w 12192000"/>
              <a:gd name="connsiteY772" fmla="*/ 6587789 h 8099368"/>
              <a:gd name="connsiteX773" fmla="*/ 5758584 w 12192000"/>
              <a:gd name="connsiteY773" fmla="*/ 6587789 h 8099368"/>
              <a:gd name="connsiteX774" fmla="*/ 5893551 w 12192000"/>
              <a:gd name="connsiteY774" fmla="*/ 6655471 h 8099368"/>
              <a:gd name="connsiteX775" fmla="*/ 5893551 w 12192000"/>
              <a:gd name="connsiteY775" fmla="*/ 6700593 h 8099368"/>
              <a:gd name="connsiteX776" fmla="*/ 6028517 w 12192000"/>
              <a:gd name="connsiteY776" fmla="*/ 6768276 h 8099368"/>
              <a:gd name="connsiteX777" fmla="*/ 6253462 w 12192000"/>
              <a:gd name="connsiteY777" fmla="*/ 6881081 h 8099368"/>
              <a:gd name="connsiteX778" fmla="*/ 6365934 w 12192000"/>
              <a:gd name="connsiteY778" fmla="*/ 6926202 h 8099368"/>
              <a:gd name="connsiteX779" fmla="*/ 6343440 w 12192000"/>
              <a:gd name="connsiteY779" fmla="*/ 6903642 h 8099368"/>
              <a:gd name="connsiteX780" fmla="*/ 6447477 w 12192000"/>
              <a:gd name="connsiteY780" fmla="*/ 6929023 h 8099368"/>
              <a:gd name="connsiteX781" fmla="*/ 6471976 w 12192000"/>
              <a:gd name="connsiteY781" fmla="*/ 6950228 h 8099368"/>
              <a:gd name="connsiteX782" fmla="*/ 6455912 w 12192000"/>
              <a:gd name="connsiteY782" fmla="*/ 6948763 h 8099368"/>
              <a:gd name="connsiteX783" fmla="*/ 6455912 w 12192000"/>
              <a:gd name="connsiteY783" fmla="*/ 6993885 h 8099368"/>
              <a:gd name="connsiteX784" fmla="*/ 6478407 w 12192000"/>
              <a:gd name="connsiteY784" fmla="*/ 7016446 h 8099368"/>
              <a:gd name="connsiteX785" fmla="*/ 6388429 w 12192000"/>
              <a:gd name="connsiteY785" fmla="*/ 6993885 h 8099368"/>
              <a:gd name="connsiteX786" fmla="*/ 6185979 w 12192000"/>
              <a:gd name="connsiteY786" fmla="*/ 6881081 h 8099368"/>
              <a:gd name="connsiteX787" fmla="*/ 5736089 w 12192000"/>
              <a:gd name="connsiteY787" fmla="*/ 6700593 h 8099368"/>
              <a:gd name="connsiteX788" fmla="*/ 5803573 w 12192000"/>
              <a:gd name="connsiteY788" fmla="*/ 6700593 h 8099368"/>
              <a:gd name="connsiteX789" fmla="*/ 5421167 w 12192000"/>
              <a:gd name="connsiteY789" fmla="*/ 6565228 h 8099368"/>
              <a:gd name="connsiteX790" fmla="*/ 5398672 w 12192000"/>
              <a:gd name="connsiteY790" fmla="*/ 6587789 h 8099368"/>
              <a:gd name="connsiteX791" fmla="*/ 5443662 w 12192000"/>
              <a:gd name="connsiteY791" fmla="*/ 6610350 h 8099368"/>
              <a:gd name="connsiteX792" fmla="*/ 5331189 w 12192000"/>
              <a:gd name="connsiteY792" fmla="*/ 6587789 h 8099368"/>
              <a:gd name="connsiteX793" fmla="*/ 5331189 w 12192000"/>
              <a:gd name="connsiteY793" fmla="*/ 6655471 h 8099368"/>
              <a:gd name="connsiteX794" fmla="*/ 5353683 w 12192000"/>
              <a:gd name="connsiteY794" fmla="*/ 6678032 h 8099368"/>
              <a:gd name="connsiteX795" fmla="*/ 5308694 w 12192000"/>
              <a:gd name="connsiteY795" fmla="*/ 6678032 h 8099368"/>
              <a:gd name="connsiteX796" fmla="*/ 5353683 w 12192000"/>
              <a:gd name="connsiteY796" fmla="*/ 6723154 h 8099368"/>
              <a:gd name="connsiteX797" fmla="*/ 5578628 w 12192000"/>
              <a:gd name="connsiteY797" fmla="*/ 6813398 h 8099368"/>
              <a:gd name="connsiteX798" fmla="*/ 5533639 w 12192000"/>
              <a:gd name="connsiteY798" fmla="*/ 6813398 h 8099368"/>
              <a:gd name="connsiteX799" fmla="*/ 5533639 w 12192000"/>
              <a:gd name="connsiteY799" fmla="*/ 6835959 h 8099368"/>
              <a:gd name="connsiteX800" fmla="*/ 5623617 w 12192000"/>
              <a:gd name="connsiteY800" fmla="*/ 6881081 h 8099368"/>
              <a:gd name="connsiteX801" fmla="*/ 5488650 w 12192000"/>
              <a:gd name="connsiteY801" fmla="*/ 6835959 h 8099368"/>
              <a:gd name="connsiteX802" fmla="*/ 5286200 w 12192000"/>
              <a:gd name="connsiteY802" fmla="*/ 6723154 h 8099368"/>
              <a:gd name="connsiteX803" fmla="*/ 5218717 w 12192000"/>
              <a:gd name="connsiteY803" fmla="*/ 6745715 h 8099368"/>
              <a:gd name="connsiteX804" fmla="*/ 5241211 w 12192000"/>
              <a:gd name="connsiteY804" fmla="*/ 6768276 h 8099368"/>
              <a:gd name="connsiteX805" fmla="*/ 5173728 w 12192000"/>
              <a:gd name="connsiteY805" fmla="*/ 6723154 h 8099368"/>
              <a:gd name="connsiteX806" fmla="*/ 4813816 w 12192000"/>
              <a:gd name="connsiteY806" fmla="*/ 6565228 h 8099368"/>
              <a:gd name="connsiteX807" fmla="*/ 4836311 w 12192000"/>
              <a:gd name="connsiteY807" fmla="*/ 6610350 h 8099368"/>
              <a:gd name="connsiteX808" fmla="*/ 4881300 w 12192000"/>
              <a:gd name="connsiteY808" fmla="*/ 6632911 h 8099368"/>
              <a:gd name="connsiteX809" fmla="*/ 5083750 w 12192000"/>
              <a:gd name="connsiteY809" fmla="*/ 6723154 h 8099368"/>
              <a:gd name="connsiteX810" fmla="*/ 5083750 w 12192000"/>
              <a:gd name="connsiteY810" fmla="*/ 6745715 h 8099368"/>
              <a:gd name="connsiteX811" fmla="*/ 5263705 w 12192000"/>
              <a:gd name="connsiteY811" fmla="*/ 6858520 h 8099368"/>
              <a:gd name="connsiteX812" fmla="*/ 5173728 w 12192000"/>
              <a:gd name="connsiteY812" fmla="*/ 6835959 h 8099368"/>
              <a:gd name="connsiteX813" fmla="*/ 5128739 w 12192000"/>
              <a:gd name="connsiteY813" fmla="*/ 6858520 h 8099368"/>
              <a:gd name="connsiteX814" fmla="*/ 5038761 w 12192000"/>
              <a:gd name="connsiteY814" fmla="*/ 6813398 h 8099368"/>
              <a:gd name="connsiteX815" fmla="*/ 4858805 w 12192000"/>
              <a:gd name="connsiteY815" fmla="*/ 6723154 h 8099368"/>
              <a:gd name="connsiteX816" fmla="*/ 4588872 w 12192000"/>
              <a:gd name="connsiteY816" fmla="*/ 6565228 h 8099368"/>
              <a:gd name="connsiteX817" fmla="*/ 4049004 w 12192000"/>
              <a:gd name="connsiteY817" fmla="*/ 6294497 h 8099368"/>
              <a:gd name="connsiteX818" fmla="*/ 3959027 w 12192000"/>
              <a:gd name="connsiteY818" fmla="*/ 6249375 h 8099368"/>
              <a:gd name="connsiteX819" fmla="*/ 3891543 w 12192000"/>
              <a:gd name="connsiteY819" fmla="*/ 6249375 h 8099368"/>
              <a:gd name="connsiteX820" fmla="*/ 3891543 w 12192000"/>
              <a:gd name="connsiteY820" fmla="*/ 6226814 h 8099368"/>
              <a:gd name="connsiteX821" fmla="*/ 3779071 w 12192000"/>
              <a:gd name="connsiteY821" fmla="*/ 6159131 h 8099368"/>
              <a:gd name="connsiteX822" fmla="*/ 3576621 w 12192000"/>
              <a:gd name="connsiteY822" fmla="*/ 6068888 h 8099368"/>
              <a:gd name="connsiteX823" fmla="*/ 3554126 w 12192000"/>
              <a:gd name="connsiteY823" fmla="*/ 6091448 h 8099368"/>
              <a:gd name="connsiteX824" fmla="*/ 3464148 w 12192000"/>
              <a:gd name="connsiteY824" fmla="*/ 6046327 h 8099368"/>
              <a:gd name="connsiteX825" fmla="*/ 3374170 w 12192000"/>
              <a:gd name="connsiteY825" fmla="*/ 6023766 h 8099368"/>
              <a:gd name="connsiteX826" fmla="*/ 3284193 w 12192000"/>
              <a:gd name="connsiteY826" fmla="*/ 5978644 h 8099368"/>
              <a:gd name="connsiteX827" fmla="*/ 3284193 w 12192000"/>
              <a:gd name="connsiteY827" fmla="*/ 5978644 h 8099368"/>
              <a:gd name="connsiteX828" fmla="*/ 3284192 w 12192000"/>
              <a:gd name="connsiteY828" fmla="*/ 5978644 h 8099368"/>
              <a:gd name="connsiteX829" fmla="*/ 3261699 w 12192000"/>
              <a:gd name="connsiteY829" fmla="*/ 5967364 h 8099368"/>
              <a:gd name="connsiteX830" fmla="*/ 3261698 w 12192000"/>
              <a:gd name="connsiteY830" fmla="*/ 5967363 h 8099368"/>
              <a:gd name="connsiteX831" fmla="*/ 3239203 w 12192000"/>
              <a:gd name="connsiteY831" fmla="*/ 5956083 h 8099368"/>
              <a:gd name="connsiteX832" fmla="*/ 3261699 w 12192000"/>
              <a:gd name="connsiteY832" fmla="*/ 5967364 h 8099368"/>
              <a:gd name="connsiteX833" fmla="*/ 3270837 w 12192000"/>
              <a:gd name="connsiteY833" fmla="*/ 5975119 h 8099368"/>
              <a:gd name="connsiteX834" fmla="*/ 3284192 w 12192000"/>
              <a:gd name="connsiteY834" fmla="*/ 5978644 h 8099368"/>
              <a:gd name="connsiteX835" fmla="*/ 3284193 w 12192000"/>
              <a:gd name="connsiteY835" fmla="*/ 5978644 h 8099368"/>
              <a:gd name="connsiteX836" fmla="*/ 3288059 w 12192000"/>
              <a:gd name="connsiteY836" fmla="*/ 5992039 h 8099368"/>
              <a:gd name="connsiteX837" fmla="*/ 3329181 w 12192000"/>
              <a:gd name="connsiteY837" fmla="*/ 6023766 h 8099368"/>
              <a:gd name="connsiteX838" fmla="*/ 3419159 w 12192000"/>
              <a:gd name="connsiteY838" fmla="*/ 6068888 h 8099368"/>
              <a:gd name="connsiteX839" fmla="*/ 3644104 w 12192000"/>
              <a:gd name="connsiteY839" fmla="*/ 6204253 h 8099368"/>
              <a:gd name="connsiteX840" fmla="*/ 3869049 w 12192000"/>
              <a:gd name="connsiteY840" fmla="*/ 6339619 h 8099368"/>
              <a:gd name="connsiteX841" fmla="*/ 4251454 w 12192000"/>
              <a:gd name="connsiteY841" fmla="*/ 6542667 h 8099368"/>
              <a:gd name="connsiteX842" fmla="*/ 4341432 w 12192000"/>
              <a:gd name="connsiteY842" fmla="*/ 6587789 h 8099368"/>
              <a:gd name="connsiteX843" fmla="*/ 4386421 w 12192000"/>
              <a:gd name="connsiteY843" fmla="*/ 6610350 h 8099368"/>
              <a:gd name="connsiteX844" fmla="*/ 4521389 w 12192000"/>
              <a:gd name="connsiteY844" fmla="*/ 6632911 h 8099368"/>
              <a:gd name="connsiteX845" fmla="*/ 4521389 w 12192000"/>
              <a:gd name="connsiteY845" fmla="*/ 6587789 h 8099368"/>
              <a:gd name="connsiteX846" fmla="*/ 4386421 w 12192000"/>
              <a:gd name="connsiteY846" fmla="*/ 6520106 h 8099368"/>
              <a:gd name="connsiteX847" fmla="*/ 4521389 w 12192000"/>
              <a:gd name="connsiteY847" fmla="*/ 6565228 h 8099368"/>
              <a:gd name="connsiteX848" fmla="*/ 4678849 w 12192000"/>
              <a:gd name="connsiteY848" fmla="*/ 6632911 h 8099368"/>
              <a:gd name="connsiteX849" fmla="*/ 4723838 w 12192000"/>
              <a:gd name="connsiteY849" fmla="*/ 6678032 h 8099368"/>
              <a:gd name="connsiteX850" fmla="*/ 4611366 w 12192000"/>
              <a:gd name="connsiteY850" fmla="*/ 6655471 h 8099368"/>
              <a:gd name="connsiteX851" fmla="*/ 4588872 w 12192000"/>
              <a:gd name="connsiteY851" fmla="*/ 6655471 h 8099368"/>
              <a:gd name="connsiteX852" fmla="*/ 4566377 w 12192000"/>
              <a:gd name="connsiteY852" fmla="*/ 6655471 h 8099368"/>
              <a:gd name="connsiteX853" fmla="*/ 4678849 w 12192000"/>
              <a:gd name="connsiteY853" fmla="*/ 6723154 h 8099368"/>
              <a:gd name="connsiteX854" fmla="*/ 4543883 w 12192000"/>
              <a:gd name="connsiteY854" fmla="*/ 6678032 h 8099368"/>
              <a:gd name="connsiteX855" fmla="*/ 4858805 w 12192000"/>
              <a:gd name="connsiteY855" fmla="*/ 6858520 h 8099368"/>
              <a:gd name="connsiteX856" fmla="*/ 4903794 w 12192000"/>
              <a:gd name="connsiteY856" fmla="*/ 6881081 h 8099368"/>
              <a:gd name="connsiteX857" fmla="*/ 4948783 w 12192000"/>
              <a:gd name="connsiteY857" fmla="*/ 6903642 h 8099368"/>
              <a:gd name="connsiteX858" fmla="*/ 5106244 w 12192000"/>
              <a:gd name="connsiteY858" fmla="*/ 6948763 h 8099368"/>
              <a:gd name="connsiteX859" fmla="*/ 5128739 w 12192000"/>
              <a:gd name="connsiteY859" fmla="*/ 6971324 h 8099368"/>
              <a:gd name="connsiteX860" fmla="*/ 5106244 w 12192000"/>
              <a:gd name="connsiteY860" fmla="*/ 6993885 h 8099368"/>
              <a:gd name="connsiteX861" fmla="*/ 5308694 w 12192000"/>
              <a:gd name="connsiteY861" fmla="*/ 7129251 h 8099368"/>
              <a:gd name="connsiteX862" fmla="*/ 5061256 w 12192000"/>
              <a:gd name="connsiteY862" fmla="*/ 7016446 h 8099368"/>
              <a:gd name="connsiteX863" fmla="*/ 4903794 w 12192000"/>
              <a:gd name="connsiteY863" fmla="*/ 6948763 h 8099368"/>
              <a:gd name="connsiteX864" fmla="*/ 4656355 w 12192000"/>
              <a:gd name="connsiteY864" fmla="*/ 6835959 h 8099368"/>
              <a:gd name="connsiteX865" fmla="*/ 4633860 w 12192000"/>
              <a:gd name="connsiteY865" fmla="*/ 6813398 h 8099368"/>
              <a:gd name="connsiteX866" fmla="*/ 4521389 w 12192000"/>
              <a:gd name="connsiteY866" fmla="*/ 6790837 h 8099368"/>
              <a:gd name="connsiteX867" fmla="*/ 4408916 w 12192000"/>
              <a:gd name="connsiteY867" fmla="*/ 6723154 h 8099368"/>
              <a:gd name="connsiteX868" fmla="*/ 4273949 w 12192000"/>
              <a:gd name="connsiteY868" fmla="*/ 6655471 h 8099368"/>
              <a:gd name="connsiteX869" fmla="*/ 4116488 w 12192000"/>
              <a:gd name="connsiteY869" fmla="*/ 6587789 h 8099368"/>
              <a:gd name="connsiteX870" fmla="*/ 4093993 w 12192000"/>
              <a:gd name="connsiteY870" fmla="*/ 6610350 h 8099368"/>
              <a:gd name="connsiteX871" fmla="*/ 4071499 w 12192000"/>
              <a:gd name="connsiteY871" fmla="*/ 6610350 h 8099368"/>
              <a:gd name="connsiteX872" fmla="*/ 4161476 w 12192000"/>
              <a:gd name="connsiteY872" fmla="*/ 6678032 h 8099368"/>
              <a:gd name="connsiteX873" fmla="*/ 4183971 w 12192000"/>
              <a:gd name="connsiteY873" fmla="*/ 6723154 h 8099368"/>
              <a:gd name="connsiteX874" fmla="*/ 4296443 w 12192000"/>
              <a:gd name="connsiteY874" fmla="*/ 6745715 h 8099368"/>
              <a:gd name="connsiteX875" fmla="*/ 4498894 w 12192000"/>
              <a:gd name="connsiteY875" fmla="*/ 6835959 h 8099368"/>
              <a:gd name="connsiteX876" fmla="*/ 4588872 w 12192000"/>
              <a:gd name="connsiteY876" fmla="*/ 6903642 h 8099368"/>
              <a:gd name="connsiteX877" fmla="*/ 4746333 w 12192000"/>
              <a:gd name="connsiteY877" fmla="*/ 6993885 h 8099368"/>
              <a:gd name="connsiteX878" fmla="*/ 4858805 w 12192000"/>
              <a:gd name="connsiteY878" fmla="*/ 7061568 h 8099368"/>
              <a:gd name="connsiteX879" fmla="*/ 5151233 w 12192000"/>
              <a:gd name="connsiteY879" fmla="*/ 7219494 h 8099368"/>
              <a:gd name="connsiteX880" fmla="*/ 5128739 w 12192000"/>
              <a:gd name="connsiteY880" fmla="*/ 7219494 h 8099368"/>
              <a:gd name="connsiteX881" fmla="*/ 5038761 w 12192000"/>
              <a:gd name="connsiteY881" fmla="*/ 7174373 h 8099368"/>
              <a:gd name="connsiteX882" fmla="*/ 4903794 w 12192000"/>
              <a:gd name="connsiteY882" fmla="*/ 7129251 h 8099368"/>
              <a:gd name="connsiteX883" fmla="*/ 4588872 w 12192000"/>
              <a:gd name="connsiteY883" fmla="*/ 6971324 h 8099368"/>
              <a:gd name="connsiteX884" fmla="*/ 4543883 w 12192000"/>
              <a:gd name="connsiteY884" fmla="*/ 6948763 h 8099368"/>
              <a:gd name="connsiteX885" fmla="*/ 4273949 w 12192000"/>
              <a:gd name="connsiteY885" fmla="*/ 6790837 h 8099368"/>
              <a:gd name="connsiteX886" fmla="*/ 4004015 w 12192000"/>
              <a:gd name="connsiteY886" fmla="*/ 6655471 h 8099368"/>
              <a:gd name="connsiteX887" fmla="*/ 3801565 w 12192000"/>
              <a:gd name="connsiteY887" fmla="*/ 6542667 h 8099368"/>
              <a:gd name="connsiteX888" fmla="*/ 3779071 w 12192000"/>
              <a:gd name="connsiteY888" fmla="*/ 6520106 h 8099368"/>
              <a:gd name="connsiteX889" fmla="*/ 3599115 w 12192000"/>
              <a:gd name="connsiteY889" fmla="*/ 6452423 h 8099368"/>
              <a:gd name="connsiteX890" fmla="*/ 2991764 w 12192000"/>
              <a:gd name="connsiteY890" fmla="*/ 6159131 h 8099368"/>
              <a:gd name="connsiteX891" fmla="*/ 3126731 w 12192000"/>
              <a:gd name="connsiteY891" fmla="*/ 6249375 h 8099368"/>
              <a:gd name="connsiteX892" fmla="*/ 2811809 w 12192000"/>
              <a:gd name="connsiteY892" fmla="*/ 6114009 h 8099368"/>
              <a:gd name="connsiteX893" fmla="*/ 2721831 w 12192000"/>
              <a:gd name="connsiteY893" fmla="*/ 6068888 h 8099368"/>
              <a:gd name="connsiteX894" fmla="*/ 2609359 w 12192000"/>
              <a:gd name="connsiteY894" fmla="*/ 6046327 h 8099368"/>
              <a:gd name="connsiteX895" fmla="*/ 2519381 w 12192000"/>
              <a:gd name="connsiteY895" fmla="*/ 5978644 h 8099368"/>
              <a:gd name="connsiteX896" fmla="*/ 1664591 w 12192000"/>
              <a:gd name="connsiteY896" fmla="*/ 5549986 h 8099368"/>
              <a:gd name="connsiteX897" fmla="*/ 1597107 w 12192000"/>
              <a:gd name="connsiteY897" fmla="*/ 5549986 h 8099368"/>
              <a:gd name="connsiteX898" fmla="*/ 1552119 w 12192000"/>
              <a:gd name="connsiteY898" fmla="*/ 5527425 h 8099368"/>
              <a:gd name="connsiteX899" fmla="*/ 1349668 w 12192000"/>
              <a:gd name="connsiteY899" fmla="*/ 5437182 h 8099368"/>
              <a:gd name="connsiteX900" fmla="*/ 1282185 w 12192000"/>
              <a:gd name="connsiteY900" fmla="*/ 5414621 h 8099368"/>
              <a:gd name="connsiteX901" fmla="*/ 742318 w 12192000"/>
              <a:gd name="connsiteY901" fmla="*/ 5166451 h 8099368"/>
              <a:gd name="connsiteX902" fmla="*/ 629845 w 12192000"/>
              <a:gd name="connsiteY902" fmla="*/ 5166451 h 8099368"/>
              <a:gd name="connsiteX903" fmla="*/ 787307 w 12192000"/>
              <a:gd name="connsiteY903" fmla="*/ 5256694 h 8099368"/>
              <a:gd name="connsiteX904" fmla="*/ 922273 w 12192000"/>
              <a:gd name="connsiteY904" fmla="*/ 5301816 h 8099368"/>
              <a:gd name="connsiteX905" fmla="*/ 922273 w 12192000"/>
              <a:gd name="connsiteY905" fmla="*/ 5324377 h 8099368"/>
              <a:gd name="connsiteX906" fmla="*/ 1034746 w 12192000"/>
              <a:gd name="connsiteY906" fmla="*/ 5346938 h 8099368"/>
              <a:gd name="connsiteX907" fmla="*/ 1124724 w 12192000"/>
              <a:gd name="connsiteY907" fmla="*/ 5392060 h 8099368"/>
              <a:gd name="connsiteX908" fmla="*/ 1147218 w 12192000"/>
              <a:gd name="connsiteY908" fmla="*/ 5414621 h 8099368"/>
              <a:gd name="connsiteX909" fmla="*/ 1237196 w 12192000"/>
              <a:gd name="connsiteY909" fmla="*/ 5459743 h 8099368"/>
              <a:gd name="connsiteX910" fmla="*/ 1192207 w 12192000"/>
              <a:gd name="connsiteY910" fmla="*/ 5459743 h 8099368"/>
              <a:gd name="connsiteX911" fmla="*/ 1079735 w 12192000"/>
              <a:gd name="connsiteY911" fmla="*/ 5414621 h 8099368"/>
              <a:gd name="connsiteX912" fmla="*/ 1169713 w 12192000"/>
              <a:gd name="connsiteY912" fmla="*/ 5459743 h 8099368"/>
              <a:gd name="connsiteX913" fmla="*/ 1304679 w 12192000"/>
              <a:gd name="connsiteY913" fmla="*/ 5527425 h 8099368"/>
              <a:gd name="connsiteX914" fmla="*/ 1475497 w 12192000"/>
              <a:gd name="connsiteY914" fmla="*/ 5609914 h 8099368"/>
              <a:gd name="connsiteX915" fmla="*/ 1529620 w 12192000"/>
              <a:gd name="connsiteY915" fmla="*/ 5640228 h 8099368"/>
              <a:gd name="connsiteX916" fmla="*/ 1439646 w 12192000"/>
              <a:gd name="connsiteY916" fmla="*/ 5595108 h 8099368"/>
              <a:gd name="connsiteX917" fmla="*/ 1417152 w 12192000"/>
              <a:gd name="connsiteY917" fmla="*/ 5617669 h 8099368"/>
              <a:gd name="connsiteX918" fmla="*/ 1507129 w 12192000"/>
              <a:gd name="connsiteY918" fmla="*/ 5662791 h 8099368"/>
              <a:gd name="connsiteX919" fmla="*/ 1574613 w 12192000"/>
              <a:gd name="connsiteY919" fmla="*/ 5707913 h 8099368"/>
              <a:gd name="connsiteX920" fmla="*/ 1642096 w 12192000"/>
              <a:gd name="connsiteY920" fmla="*/ 5730474 h 8099368"/>
              <a:gd name="connsiteX921" fmla="*/ 1597107 w 12192000"/>
              <a:gd name="connsiteY921" fmla="*/ 5730474 h 8099368"/>
              <a:gd name="connsiteX922" fmla="*/ 1619602 w 12192000"/>
              <a:gd name="connsiteY922" fmla="*/ 5753035 h 8099368"/>
              <a:gd name="connsiteX923" fmla="*/ 1687085 w 12192000"/>
              <a:gd name="connsiteY923" fmla="*/ 5798156 h 8099368"/>
              <a:gd name="connsiteX924" fmla="*/ 1732074 w 12192000"/>
              <a:gd name="connsiteY924" fmla="*/ 5820717 h 8099368"/>
              <a:gd name="connsiteX925" fmla="*/ 1822052 w 12192000"/>
              <a:gd name="connsiteY925" fmla="*/ 5888400 h 8099368"/>
              <a:gd name="connsiteX926" fmla="*/ 1709580 w 12192000"/>
              <a:gd name="connsiteY926" fmla="*/ 5820717 h 8099368"/>
              <a:gd name="connsiteX927" fmla="*/ 1574613 w 12192000"/>
              <a:gd name="connsiteY927" fmla="*/ 5775596 h 8099368"/>
              <a:gd name="connsiteX928" fmla="*/ 629845 w 12192000"/>
              <a:gd name="connsiteY928" fmla="*/ 5324377 h 8099368"/>
              <a:gd name="connsiteX929" fmla="*/ 292428 w 12192000"/>
              <a:gd name="connsiteY929" fmla="*/ 5166451 h 8099368"/>
              <a:gd name="connsiteX930" fmla="*/ 0 w 12192000"/>
              <a:gd name="connsiteY930" fmla="*/ 5166451 h 8099368"/>
              <a:gd name="connsiteX931" fmla="*/ 0 w 12192000"/>
              <a:gd name="connsiteY931" fmla="*/ 5164336 h 8099368"/>
              <a:gd name="connsiteX932" fmla="*/ 0 w 12192000"/>
              <a:gd name="connsiteY932" fmla="*/ 5149530 h 8099368"/>
              <a:gd name="connsiteX933" fmla="*/ 0 w 12192000"/>
              <a:gd name="connsiteY933" fmla="*/ 5133403 h 8099368"/>
              <a:gd name="connsiteX934" fmla="*/ 0 w 12192000"/>
              <a:gd name="connsiteY934" fmla="*/ 5109343 h 8099368"/>
              <a:gd name="connsiteX935" fmla="*/ 0 w 12192000"/>
              <a:gd name="connsiteY935" fmla="*/ 5075766 h 8099368"/>
              <a:gd name="connsiteX936" fmla="*/ 0 w 12192000"/>
              <a:gd name="connsiteY936" fmla="*/ 5031085 h 8099368"/>
              <a:gd name="connsiteX937" fmla="*/ 0 w 12192000"/>
              <a:gd name="connsiteY937" fmla="*/ 5030028 h 8099368"/>
              <a:gd name="connsiteX938" fmla="*/ 0 w 12192000"/>
              <a:gd name="connsiteY938" fmla="*/ 5022625 h 8099368"/>
              <a:gd name="connsiteX939" fmla="*/ 0 w 12192000"/>
              <a:gd name="connsiteY939" fmla="*/ 5002532 h 8099368"/>
              <a:gd name="connsiteX940" fmla="*/ 0 w 12192000"/>
              <a:gd name="connsiteY940" fmla="*/ 4963402 h 8099368"/>
              <a:gd name="connsiteX941" fmla="*/ 67484 w 12192000"/>
              <a:gd name="connsiteY941" fmla="*/ 4985963 h 8099368"/>
              <a:gd name="connsiteX942" fmla="*/ 0 w 12192000"/>
              <a:gd name="connsiteY942" fmla="*/ 4963402 h 8099368"/>
              <a:gd name="connsiteX943" fmla="*/ 0 w 12192000"/>
              <a:gd name="connsiteY943" fmla="*/ 4961331 h 8099368"/>
              <a:gd name="connsiteX944" fmla="*/ 0 w 12192000"/>
              <a:gd name="connsiteY944" fmla="*/ 4946834 h 8099368"/>
              <a:gd name="connsiteX945" fmla="*/ 0 w 12192000"/>
              <a:gd name="connsiteY945" fmla="*/ 4931043 h 8099368"/>
              <a:gd name="connsiteX946" fmla="*/ 0 w 12192000"/>
              <a:gd name="connsiteY946" fmla="*/ 4907485 h 8099368"/>
              <a:gd name="connsiteX947" fmla="*/ 0 w 12192000"/>
              <a:gd name="connsiteY947" fmla="*/ 4874607 h 8099368"/>
              <a:gd name="connsiteX948" fmla="*/ 0 w 12192000"/>
              <a:gd name="connsiteY948" fmla="*/ 4830857 h 8099368"/>
              <a:gd name="connsiteX949" fmla="*/ 0 w 12192000"/>
              <a:gd name="connsiteY949" fmla="*/ 4774680 h 8099368"/>
              <a:gd name="connsiteX950" fmla="*/ 0 w 12192000"/>
              <a:gd name="connsiteY950" fmla="*/ 4704524 h 8099368"/>
              <a:gd name="connsiteX951" fmla="*/ 0 w 12192000"/>
              <a:gd name="connsiteY951" fmla="*/ 4618836 h 8099368"/>
              <a:gd name="connsiteX952" fmla="*/ 0 w 12192000"/>
              <a:gd name="connsiteY952" fmla="*/ 4516062 h 8099368"/>
              <a:gd name="connsiteX953" fmla="*/ 0 w 12192000"/>
              <a:gd name="connsiteY953" fmla="*/ 4394648 h 8099368"/>
              <a:gd name="connsiteX954" fmla="*/ 0 w 12192000"/>
              <a:gd name="connsiteY954" fmla="*/ 4253042 h 8099368"/>
              <a:gd name="connsiteX955" fmla="*/ 0 w 12192000"/>
              <a:gd name="connsiteY955" fmla="*/ 4089690 h 8099368"/>
              <a:gd name="connsiteX956" fmla="*/ 0 w 12192000"/>
              <a:gd name="connsiteY956" fmla="*/ 3903039 h 8099368"/>
              <a:gd name="connsiteX957" fmla="*/ 0 w 12192000"/>
              <a:gd name="connsiteY957" fmla="*/ 3898104 h 8099368"/>
              <a:gd name="connsiteX958" fmla="*/ 0 w 12192000"/>
              <a:gd name="connsiteY958" fmla="*/ 3886383 h 8099368"/>
              <a:gd name="connsiteX959" fmla="*/ 0 w 12192000"/>
              <a:gd name="connsiteY959" fmla="*/ 3863558 h 8099368"/>
              <a:gd name="connsiteX960" fmla="*/ 0 w 12192000"/>
              <a:gd name="connsiteY960" fmla="*/ 3825927 h 8099368"/>
              <a:gd name="connsiteX961" fmla="*/ 0 w 12192000"/>
              <a:gd name="connsiteY961" fmla="*/ 3769789 h 8099368"/>
              <a:gd name="connsiteX962" fmla="*/ 0 w 12192000"/>
              <a:gd name="connsiteY962" fmla="*/ 3691443 h 8099368"/>
              <a:gd name="connsiteX963" fmla="*/ 0 w 12192000"/>
              <a:gd name="connsiteY963" fmla="*/ 3587187 h 8099368"/>
              <a:gd name="connsiteX964" fmla="*/ 0 w 12192000"/>
              <a:gd name="connsiteY964" fmla="*/ 3584366 h 8099368"/>
              <a:gd name="connsiteX965" fmla="*/ 0 w 12192000"/>
              <a:gd name="connsiteY965" fmla="*/ 3577669 h 8099368"/>
              <a:gd name="connsiteX966" fmla="*/ 0 w 12192000"/>
              <a:gd name="connsiteY966" fmla="*/ 3564625 h 8099368"/>
              <a:gd name="connsiteX967" fmla="*/ 0 w 12192000"/>
              <a:gd name="connsiteY967" fmla="*/ 3563259 h 8099368"/>
              <a:gd name="connsiteX968" fmla="*/ 0 w 12192000"/>
              <a:gd name="connsiteY968" fmla="*/ 3553697 h 8099368"/>
              <a:gd name="connsiteX969" fmla="*/ 0 w 12192000"/>
              <a:gd name="connsiteY969" fmla="*/ 3527744 h 8099368"/>
              <a:gd name="connsiteX970" fmla="*/ 0 w 12192000"/>
              <a:gd name="connsiteY970" fmla="*/ 3506058 h 8099368"/>
              <a:gd name="connsiteX971" fmla="*/ 0 w 12192000"/>
              <a:gd name="connsiteY971" fmla="*/ 3477202 h 8099368"/>
              <a:gd name="connsiteX972" fmla="*/ 0 w 12192000"/>
              <a:gd name="connsiteY972" fmla="*/ 3440149 h 8099368"/>
              <a:gd name="connsiteX973" fmla="*/ 0 w 12192000"/>
              <a:gd name="connsiteY973" fmla="*/ 3393876 h 8099368"/>
              <a:gd name="connsiteX974" fmla="*/ 0 w 12192000"/>
              <a:gd name="connsiteY974" fmla="*/ 3337358 h 8099368"/>
              <a:gd name="connsiteX975" fmla="*/ 0 w 12192000"/>
              <a:gd name="connsiteY975" fmla="*/ 3269571 h 8099368"/>
              <a:gd name="connsiteX976" fmla="*/ 0 w 12192000"/>
              <a:gd name="connsiteY976" fmla="*/ 3189490 h 8099368"/>
              <a:gd name="connsiteX977" fmla="*/ 0 w 12192000"/>
              <a:gd name="connsiteY977" fmla="*/ 3096090 h 8099368"/>
              <a:gd name="connsiteX978" fmla="*/ 0 w 12192000"/>
              <a:gd name="connsiteY978" fmla="*/ 2988347 h 8099368"/>
              <a:gd name="connsiteX979" fmla="*/ 0 w 12192000"/>
              <a:gd name="connsiteY979" fmla="*/ 2865237 h 8099368"/>
              <a:gd name="connsiteX980" fmla="*/ 0 w 12192000"/>
              <a:gd name="connsiteY980" fmla="*/ 2862417 h 8099368"/>
              <a:gd name="connsiteX981" fmla="*/ 0 w 12192000"/>
              <a:gd name="connsiteY981" fmla="*/ 2855719 h 8099368"/>
              <a:gd name="connsiteX982" fmla="*/ 0 w 12192000"/>
              <a:gd name="connsiteY982" fmla="*/ 2842676 h 8099368"/>
              <a:gd name="connsiteX983" fmla="*/ 0 w 12192000"/>
              <a:gd name="connsiteY983" fmla="*/ 2841883 h 8099368"/>
              <a:gd name="connsiteX984" fmla="*/ 0 w 12192000"/>
              <a:gd name="connsiteY984" fmla="*/ 2836331 h 8099368"/>
              <a:gd name="connsiteX985" fmla="*/ 0 w 12192000"/>
              <a:gd name="connsiteY985" fmla="*/ 2821261 h 8099368"/>
              <a:gd name="connsiteX986" fmla="*/ 0 w 12192000"/>
              <a:gd name="connsiteY986" fmla="*/ 2791914 h 8099368"/>
              <a:gd name="connsiteX987" fmla="*/ 0 w 12192000"/>
              <a:gd name="connsiteY987" fmla="*/ 2743531 h 8099368"/>
              <a:gd name="connsiteX988" fmla="*/ 0 w 12192000"/>
              <a:gd name="connsiteY988" fmla="*/ 2671354 h 8099368"/>
              <a:gd name="connsiteX989" fmla="*/ 0 w 12192000"/>
              <a:gd name="connsiteY989" fmla="*/ 2624855 h 8099368"/>
              <a:gd name="connsiteX990" fmla="*/ 0 w 12192000"/>
              <a:gd name="connsiteY990" fmla="*/ 2570623 h 8099368"/>
              <a:gd name="connsiteX991" fmla="*/ 0 w 12192000"/>
              <a:gd name="connsiteY991" fmla="*/ 2508063 h 8099368"/>
              <a:gd name="connsiteX992" fmla="*/ 0 w 12192000"/>
              <a:gd name="connsiteY992" fmla="*/ 2459141 h 8099368"/>
              <a:gd name="connsiteX993" fmla="*/ 44989 w 12192000"/>
              <a:gd name="connsiteY993" fmla="*/ 2459141 h 8099368"/>
              <a:gd name="connsiteX994" fmla="*/ 22495 w 12192000"/>
              <a:gd name="connsiteY994" fmla="*/ 2414019 h 8099368"/>
              <a:gd name="connsiteX995" fmla="*/ 0 w 12192000"/>
              <a:gd name="connsiteY995" fmla="*/ 2414019 h 8099368"/>
              <a:gd name="connsiteX996" fmla="*/ 0 w 12192000"/>
              <a:gd name="connsiteY996" fmla="*/ 2413181 h 8099368"/>
              <a:gd name="connsiteX997" fmla="*/ 0 w 12192000"/>
              <a:gd name="connsiteY997" fmla="*/ 2407321 h 8099368"/>
              <a:gd name="connsiteX998" fmla="*/ 0 w 12192000"/>
              <a:gd name="connsiteY998" fmla="*/ 2391414 h 8099368"/>
              <a:gd name="connsiteX999" fmla="*/ 0 w 12192000"/>
              <a:gd name="connsiteY999" fmla="*/ 2360436 h 8099368"/>
              <a:gd name="connsiteX1000" fmla="*/ 0 w 12192000"/>
              <a:gd name="connsiteY1000" fmla="*/ 2309366 h 8099368"/>
              <a:gd name="connsiteX1001" fmla="*/ 0 w 12192000"/>
              <a:gd name="connsiteY1001" fmla="*/ 2274726 h 8099368"/>
              <a:gd name="connsiteX1002" fmla="*/ 0 w 12192000"/>
              <a:gd name="connsiteY1002" fmla="*/ 2233179 h 8099368"/>
              <a:gd name="connsiteX1003" fmla="*/ 0 w 12192000"/>
              <a:gd name="connsiteY1003" fmla="*/ 2184097 h 8099368"/>
              <a:gd name="connsiteX1004" fmla="*/ 0 w 12192000"/>
              <a:gd name="connsiteY1004" fmla="*/ 2126852 h 8099368"/>
              <a:gd name="connsiteX1005" fmla="*/ 0 w 12192000"/>
              <a:gd name="connsiteY1005" fmla="*/ 2060816 h 8099368"/>
              <a:gd name="connsiteX1006" fmla="*/ 0 w 12192000"/>
              <a:gd name="connsiteY1006" fmla="*/ 1985361 h 8099368"/>
              <a:gd name="connsiteX1007" fmla="*/ 134967 w 12192000"/>
              <a:gd name="connsiteY1007" fmla="*/ 1985361 h 8099368"/>
              <a:gd name="connsiteX1008" fmla="*/ 89978 w 12192000"/>
              <a:gd name="connsiteY1008" fmla="*/ 1962800 h 8099368"/>
              <a:gd name="connsiteX1009" fmla="*/ 22495 w 12192000"/>
              <a:gd name="connsiteY1009" fmla="*/ 1917678 h 8099368"/>
              <a:gd name="connsiteX1010" fmla="*/ 0 w 12192000"/>
              <a:gd name="connsiteY1010" fmla="*/ 1895117 h 8099368"/>
              <a:gd name="connsiteX1011" fmla="*/ 0 w 12192000"/>
              <a:gd name="connsiteY1011" fmla="*/ 1892782 h 8099368"/>
              <a:gd name="connsiteX1012" fmla="*/ 0 w 12192000"/>
              <a:gd name="connsiteY1012" fmla="*/ 1876434 h 8099368"/>
              <a:gd name="connsiteX1013" fmla="*/ 0 w 12192000"/>
              <a:gd name="connsiteY1013" fmla="*/ 1858627 h 8099368"/>
              <a:gd name="connsiteX1014" fmla="*/ 0 w 12192000"/>
              <a:gd name="connsiteY1014" fmla="*/ 1832061 h 8099368"/>
              <a:gd name="connsiteX1015" fmla="*/ 0 w 12192000"/>
              <a:gd name="connsiteY1015" fmla="*/ 1794987 h 8099368"/>
              <a:gd name="connsiteX1016" fmla="*/ 0 w 12192000"/>
              <a:gd name="connsiteY1016" fmla="*/ 1745651 h 8099368"/>
              <a:gd name="connsiteX1017" fmla="*/ 0 w 12192000"/>
              <a:gd name="connsiteY1017" fmla="*/ 1682303 h 8099368"/>
              <a:gd name="connsiteX1018" fmla="*/ 0 w 12192000"/>
              <a:gd name="connsiteY1018" fmla="*/ 1603192 h 8099368"/>
              <a:gd name="connsiteX1019" fmla="*/ 0 w 12192000"/>
              <a:gd name="connsiteY1019" fmla="*/ 1506564 h 8099368"/>
              <a:gd name="connsiteX1020" fmla="*/ 0 w 12192000"/>
              <a:gd name="connsiteY1020" fmla="*/ 1390669 h 8099368"/>
              <a:gd name="connsiteX1021" fmla="*/ 0 w 12192000"/>
              <a:gd name="connsiteY1021" fmla="*/ 1253756 h 8099368"/>
              <a:gd name="connsiteX1022" fmla="*/ 0 w 12192000"/>
              <a:gd name="connsiteY1022" fmla="*/ 1094073 h 8099368"/>
              <a:gd name="connsiteX1023" fmla="*/ 0 w 12192000"/>
              <a:gd name="connsiteY1023" fmla="*/ 909867 h 8099368"/>
              <a:gd name="connsiteX1024" fmla="*/ 0 w 12192000"/>
              <a:gd name="connsiteY1024" fmla="*/ 699389 h 8099368"/>
              <a:gd name="connsiteX1025" fmla="*/ 382406 w 12192000"/>
              <a:gd name="connsiteY1025" fmla="*/ 902437 h 8099368"/>
              <a:gd name="connsiteX1026" fmla="*/ 944768 w 12192000"/>
              <a:gd name="connsiteY1026" fmla="*/ 1218290 h 8099368"/>
              <a:gd name="connsiteX1027" fmla="*/ 989757 w 12192000"/>
              <a:gd name="connsiteY1027" fmla="*/ 1240851 h 8099368"/>
              <a:gd name="connsiteX1028" fmla="*/ 494878 w 12192000"/>
              <a:gd name="connsiteY1028" fmla="*/ 857315 h 8099368"/>
              <a:gd name="connsiteX1029" fmla="*/ 472384 w 12192000"/>
              <a:gd name="connsiteY1029" fmla="*/ 834754 h 8099368"/>
              <a:gd name="connsiteX1030" fmla="*/ 472384 w 12192000"/>
              <a:gd name="connsiteY1030" fmla="*/ 789632 h 8099368"/>
              <a:gd name="connsiteX1031" fmla="*/ 539867 w 12192000"/>
              <a:gd name="connsiteY1031" fmla="*/ 857315 h 8099368"/>
              <a:gd name="connsiteX1032" fmla="*/ 854790 w 12192000"/>
              <a:gd name="connsiteY1032" fmla="*/ 970120 h 8099368"/>
              <a:gd name="connsiteX1033" fmla="*/ 562362 w 12192000"/>
              <a:gd name="connsiteY1033" fmla="*/ 812193 h 8099368"/>
              <a:gd name="connsiteX1034" fmla="*/ 404901 w 12192000"/>
              <a:gd name="connsiteY1034" fmla="*/ 699389 h 8099368"/>
              <a:gd name="connsiteX1035" fmla="*/ 652340 w 12192000"/>
              <a:gd name="connsiteY1035" fmla="*/ 834754 h 8099368"/>
              <a:gd name="connsiteX1036" fmla="*/ 719823 w 12192000"/>
              <a:gd name="connsiteY1036" fmla="*/ 857315 h 8099368"/>
              <a:gd name="connsiteX1037" fmla="*/ 562362 w 12192000"/>
              <a:gd name="connsiteY1037" fmla="*/ 721950 h 8099368"/>
              <a:gd name="connsiteX1038" fmla="*/ 427395 w 12192000"/>
              <a:gd name="connsiteY1038" fmla="*/ 654267 h 8099368"/>
              <a:gd name="connsiteX1039" fmla="*/ 742318 w 12192000"/>
              <a:gd name="connsiteY1039" fmla="*/ 789632 h 8099368"/>
              <a:gd name="connsiteX1040" fmla="*/ 877284 w 12192000"/>
              <a:gd name="connsiteY1040" fmla="*/ 812193 h 8099368"/>
              <a:gd name="connsiteX1041" fmla="*/ 899779 w 12192000"/>
              <a:gd name="connsiteY1041" fmla="*/ 789632 h 8099368"/>
              <a:gd name="connsiteX1042" fmla="*/ 809801 w 12192000"/>
              <a:gd name="connsiteY1042" fmla="*/ 721950 h 8099368"/>
              <a:gd name="connsiteX1043" fmla="*/ 539867 w 12192000"/>
              <a:gd name="connsiteY1043" fmla="*/ 586584 h 8099368"/>
              <a:gd name="connsiteX1044" fmla="*/ 607351 w 12192000"/>
              <a:gd name="connsiteY1044" fmla="*/ 564023 h 8099368"/>
              <a:gd name="connsiteX1045" fmla="*/ 629845 w 12192000"/>
              <a:gd name="connsiteY1045" fmla="*/ 541462 h 8099368"/>
              <a:gd name="connsiteX1046" fmla="*/ 787307 w 12192000"/>
              <a:gd name="connsiteY1046" fmla="*/ 609145 h 8099368"/>
              <a:gd name="connsiteX1047" fmla="*/ 652340 w 12192000"/>
              <a:gd name="connsiteY1047" fmla="*/ 586584 h 8099368"/>
              <a:gd name="connsiteX1048" fmla="*/ 877284 w 12192000"/>
              <a:gd name="connsiteY1048" fmla="*/ 721950 h 8099368"/>
              <a:gd name="connsiteX1049" fmla="*/ 967262 w 12192000"/>
              <a:gd name="connsiteY1049" fmla="*/ 744510 h 8099368"/>
              <a:gd name="connsiteX1050" fmla="*/ 1034746 w 12192000"/>
              <a:gd name="connsiteY1050" fmla="*/ 676828 h 8099368"/>
              <a:gd name="connsiteX1051" fmla="*/ 787307 w 12192000"/>
              <a:gd name="connsiteY1051" fmla="*/ 518901 h 8099368"/>
              <a:gd name="connsiteX1052" fmla="*/ 584856 w 12192000"/>
              <a:gd name="connsiteY1052" fmla="*/ 451218 h 8099368"/>
              <a:gd name="connsiteX1053" fmla="*/ 562362 w 12192000"/>
              <a:gd name="connsiteY1053" fmla="*/ 406097 h 8099368"/>
              <a:gd name="connsiteX1054" fmla="*/ 652340 w 12192000"/>
              <a:gd name="connsiteY1054" fmla="*/ 451218 h 8099368"/>
              <a:gd name="connsiteX1055" fmla="*/ 584856 w 12192000"/>
              <a:gd name="connsiteY1055" fmla="*/ 383536 h 8099368"/>
              <a:gd name="connsiteX1056" fmla="*/ 517373 w 12192000"/>
              <a:gd name="connsiteY1056" fmla="*/ 360975 h 8099368"/>
              <a:gd name="connsiteX1057" fmla="*/ 427395 w 12192000"/>
              <a:gd name="connsiteY1057" fmla="*/ 293292 h 8099368"/>
              <a:gd name="connsiteX1058" fmla="*/ 584856 w 12192000"/>
              <a:gd name="connsiteY1058" fmla="*/ 360975 h 8099368"/>
              <a:gd name="connsiteX1059" fmla="*/ 629845 w 12192000"/>
              <a:gd name="connsiteY1059" fmla="*/ 406097 h 8099368"/>
              <a:gd name="connsiteX1060" fmla="*/ 1147218 w 12192000"/>
              <a:gd name="connsiteY1060" fmla="*/ 654267 h 8099368"/>
              <a:gd name="connsiteX1061" fmla="*/ 1034746 w 12192000"/>
              <a:gd name="connsiteY1061" fmla="*/ 586584 h 8099368"/>
              <a:gd name="connsiteX1062" fmla="*/ 809801 w 12192000"/>
              <a:gd name="connsiteY1062" fmla="*/ 428658 h 8099368"/>
              <a:gd name="connsiteX1063" fmla="*/ 719823 w 12192000"/>
              <a:gd name="connsiteY1063" fmla="*/ 406097 h 8099368"/>
              <a:gd name="connsiteX1064" fmla="*/ 742318 w 12192000"/>
              <a:gd name="connsiteY1064" fmla="*/ 406097 h 8099368"/>
              <a:gd name="connsiteX1065" fmla="*/ 674834 w 12192000"/>
              <a:gd name="connsiteY1065" fmla="*/ 338414 h 8099368"/>
              <a:gd name="connsiteX1066" fmla="*/ 562362 w 12192000"/>
              <a:gd name="connsiteY1066" fmla="*/ 270731 h 8099368"/>
              <a:gd name="connsiteX1067" fmla="*/ 404901 w 12192000"/>
              <a:gd name="connsiteY1067" fmla="*/ 180488 h 8099368"/>
              <a:gd name="connsiteX1068" fmla="*/ 382406 w 12192000"/>
              <a:gd name="connsiteY1068" fmla="*/ 157927 h 8099368"/>
              <a:gd name="connsiteX1069" fmla="*/ 314923 w 12192000"/>
              <a:gd name="connsiteY1069" fmla="*/ 112805 h 8099368"/>
              <a:gd name="connsiteX1070" fmla="*/ 224945 w 12192000"/>
              <a:gd name="connsiteY1070" fmla="*/ 67683 h 8099368"/>
              <a:gd name="connsiteX1071" fmla="*/ 112472 w 12192000"/>
              <a:gd name="connsiteY1071" fmla="*/ 0 h 809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</a:cxnLst>
            <a:rect l="l" t="t" r="r" b="b"/>
            <a:pathLst>
              <a:path w="12192000" h="8099368">
                <a:moveTo>
                  <a:pt x="6471976" y="6950228"/>
                </a:moveTo>
                <a:lnTo>
                  <a:pt x="6486842" y="6951583"/>
                </a:lnTo>
                <a:cubicBezTo>
                  <a:pt x="6495278" y="6954404"/>
                  <a:pt x="6500901" y="6960044"/>
                  <a:pt x="6500901" y="6971324"/>
                </a:cubicBezTo>
                <a:cubicBezTo>
                  <a:pt x="6489654" y="6965684"/>
                  <a:pt x="6481219" y="6958634"/>
                  <a:pt x="6473135" y="6951231"/>
                </a:cubicBezTo>
                <a:close/>
                <a:moveTo>
                  <a:pt x="9762599" y="6948763"/>
                </a:moveTo>
                <a:cubicBezTo>
                  <a:pt x="9830082" y="6971324"/>
                  <a:pt x="9875071" y="6993885"/>
                  <a:pt x="9920060" y="7016446"/>
                </a:cubicBezTo>
                <a:cubicBezTo>
                  <a:pt x="10100016" y="7084129"/>
                  <a:pt x="10189993" y="7151812"/>
                  <a:pt x="10347455" y="7219494"/>
                </a:cubicBezTo>
                <a:cubicBezTo>
                  <a:pt x="10167499" y="7151812"/>
                  <a:pt x="9987543" y="7084129"/>
                  <a:pt x="9897565" y="7016446"/>
                </a:cubicBezTo>
                <a:cubicBezTo>
                  <a:pt x="9852576" y="6993885"/>
                  <a:pt x="9807588" y="6971324"/>
                  <a:pt x="9762599" y="6948763"/>
                </a:cubicBezTo>
                <a:close/>
                <a:moveTo>
                  <a:pt x="7892826" y="6551161"/>
                </a:moveTo>
                <a:lnTo>
                  <a:pt x="7916998" y="6561350"/>
                </a:lnTo>
                <a:cubicBezTo>
                  <a:pt x="7922271" y="6563818"/>
                  <a:pt x="7923676" y="6565228"/>
                  <a:pt x="7918053" y="6565228"/>
                </a:cubicBezTo>
                <a:close/>
                <a:moveTo>
                  <a:pt x="7862076" y="6534013"/>
                </a:moveTo>
                <a:lnTo>
                  <a:pt x="7892826" y="6551161"/>
                </a:lnTo>
                <a:lnTo>
                  <a:pt x="7892746" y="6551127"/>
                </a:lnTo>
                <a:cubicBezTo>
                  <a:pt x="7882905" y="6546897"/>
                  <a:pt x="7872361" y="6541962"/>
                  <a:pt x="7864277" y="6536674"/>
                </a:cubicBezTo>
                <a:close/>
                <a:moveTo>
                  <a:pt x="4206466" y="6429862"/>
                </a:moveTo>
                <a:cubicBezTo>
                  <a:pt x="4296443" y="6474984"/>
                  <a:pt x="4341432" y="6497545"/>
                  <a:pt x="4386421" y="6520106"/>
                </a:cubicBezTo>
                <a:cubicBezTo>
                  <a:pt x="4296443" y="6497545"/>
                  <a:pt x="4251454" y="6474984"/>
                  <a:pt x="4206466" y="6429862"/>
                </a:cubicBezTo>
                <a:close/>
                <a:moveTo>
                  <a:pt x="7379061" y="6060797"/>
                </a:moveTo>
                <a:lnTo>
                  <a:pt x="7386609" y="6063622"/>
                </a:lnTo>
                <a:lnTo>
                  <a:pt x="7389432" y="6066068"/>
                </a:lnTo>
                <a:cubicBezTo>
                  <a:pt x="7395056" y="6068888"/>
                  <a:pt x="7400680" y="6068888"/>
                  <a:pt x="7400680" y="6068888"/>
                </a:cubicBezTo>
                <a:cubicBezTo>
                  <a:pt x="7389433" y="6068888"/>
                  <a:pt x="7383809" y="6068888"/>
                  <a:pt x="7380997" y="6066068"/>
                </a:cubicBezTo>
                <a:close/>
                <a:moveTo>
                  <a:pt x="1507129" y="5662791"/>
                </a:moveTo>
                <a:cubicBezTo>
                  <a:pt x="1552119" y="5662791"/>
                  <a:pt x="1574613" y="5685352"/>
                  <a:pt x="1619602" y="5707913"/>
                </a:cubicBezTo>
                <a:cubicBezTo>
                  <a:pt x="1619602" y="5707913"/>
                  <a:pt x="1619602" y="5707913"/>
                  <a:pt x="1597107" y="5707913"/>
                </a:cubicBezTo>
                <a:cubicBezTo>
                  <a:pt x="1574613" y="5685352"/>
                  <a:pt x="1529624" y="5685352"/>
                  <a:pt x="1507129" y="5662791"/>
                </a:cubicBezTo>
                <a:close/>
                <a:moveTo>
                  <a:pt x="1529627" y="5640232"/>
                </a:moveTo>
                <a:lnTo>
                  <a:pt x="1687085" y="5707913"/>
                </a:lnTo>
                <a:cubicBezTo>
                  <a:pt x="1737698" y="5730474"/>
                  <a:pt x="1788310" y="5753035"/>
                  <a:pt x="1844546" y="5775596"/>
                </a:cubicBezTo>
                <a:cubicBezTo>
                  <a:pt x="1934524" y="5798156"/>
                  <a:pt x="2024502" y="5820717"/>
                  <a:pt x="2114480" y="5888400"/>
                </a:cubicBezTo>
                <a:cubicBezTo>
                  <a:pt x="2181964" y="5910961"/>
                  <a:pt x="2226952" y="5933522"/>
                  <a:pt x="2226952" y="5956083"/>
                </a:cubicBezTo>
                <a:cubicBezTo>
                  <a:pt x="2159469" y="5933522"/>
                  <a:pt x="2136975" y="5910961"/>
                  <a:pt x="2091986" y="5888400"/>
                </a:cubicBezTo>
                <a:cubicBezTo>
                  <a:pt x="2046997" y="5888400"/>
                  <a:pt x="2024502" y="5865839"/>
                  <a:pt x="2002008" y="5865839"/>
                </a:cubicBezTo>
                <a:cubicBezTo>
                  <a:pt x="1979513" y="5843278"/>
                  <a:pt x="1934524" y="5843278"/>
                  <a:pt x="1912030" y="5820717"/>
                </a:cubicBezTo>
                <a:cubicBezTo>
                  <a:pt x="1912030" y="5820717"/>
                  <a:pt x="1889536" y="5820717"/>
                  <a:pt x="1889536" y="5820717"/>
                </a:cubicBezTo>
                <a:cubicBezTo>
                  <a:pt x="1777063" y="5753035"/>
                  <a:pt x="1664591" y="5707913"/>
                  <a:pt x="1574613" y="5662791"/>
                </a:cubicBezTo>
                <a:close/>
                <a:moveTo>
                  <a:pt x="1529620" y="5640228"/>
                </a:moveTo>
                <a:lnTo>
                  <a:pt x="1529627" y="5640232"/>
                </a:lnTo>
                <a:lnTo>
                  <a:pt x="1529624" y="5640230"/>
                </a:lnTo>
                <a:close/>
                <a:moveTo>
                  <a:pt x="10572399" y="2481701"/>
                </a:moveTo>
                <a:cubicBezTo>
                  <a:pt x="10572399" y="2481701"/>
                  <a:pt x="10594894" y="2481701"/>
                  <a:pt x="10594894" y="2481701"/>
                </a:cubicBezTo>
                <a:cubicBezTo>
                  <a:pt x="10617388" y="2481701"/>
                  <a:pt x="10662377" y="2504262"/>
                  <a:pt x="10684872" y="2526823"/>
                </a:cubicBezTo>
                <a:cubicBezTo>
                  <a:pt x="10639883" y="2504262"/>
                  <a:pt x="10617388" y="2504262"/>
                  <a:pt x="10572399" y="2481701"/>
                </a:cubicBezTo>
                <a:close/>
                <a:moveTo>
                  <a:pt x="4791322" y="2098166"/>
                </a:moveTo>
                <a:cubicBezTo>
                  <a:pt x="4802569" y="2098166"/>
                  <a:pt x="4808193" y="2098166"/>
                  <a:pt x="4811005" y="2100986"/>
                </a:cubicBezTo>
                <a:lnTo>
                  <a:pt x="4812941" y="2106256"/>
                </a:lnTo>
                <a:lnTo>
                  <a:pt x="4805393" y="2103432"/>
                </a:lnTo>
                <a:lnTo>
                  <a:pt x="4802569" y="2100986"/>
                </a:lnTo>
                <a:cubicBezTo>
                  <a:pt x="4796946" y="2098166"/>
                  <a:pt x="4791322" y="2098166"/>
                  <a:pt x="4791322" y="2098166"/>
                </a:cubicBezTo>
                <a:close/>
                <a:moveTo>
                  <a:pt x="7805580" y="1624386"/>
                </a:moveTo>
                <a:cubicBezTo>
                  <a:pt x="7895558" y="1646947"/>
                  <a:pt x="7940547" y="1669508"/>
                  <a:pt x="7985536" y="1714630"/>
                </a:cubicBezTo>
                <a:cubicBezTo>
                  <a:pt x="7895558" y="1669508"/>
                  <a:pt x="7850569" y="1646947"/>
                  <a:pt x="7805580" y="1624386"/>
                </a:cubicBezTo>
                <a:close/>
                <a:moveTo>
                  <a:pt x="4299175" y="1593331"/>
                </a:moveTo>
                <a:lnTo>
                  <a:pt x="4299255" y="1593365"/>
                </a:lnTo>
                <a:cubicBezTo>
                  <a:pt x="4309097" y="1597595"/>
                  <a:pt x="4319641" y="1602530"/>
                  <a:pt x="4327725" y="1607818"/>
                </a:cubicBezTo>
                <a:lnTo>
                  <a:pt x="4329926" y="1610479"/>
                </a:lnTo>
                <a:close/>
                <a:moveTo>
                  <a:pt x="4273949" y="1579265"/>
                </a:moveTo>
                <a:lnTo>
                  <a:pt x="4299175" y="1593331"/>
                </a:lnTo>
                <a:lnTo>
                  <a:pt x="4275003" y="1583142"/>
                </a:lnTo>
                <a:cubicBezTo>
                  <a:pt x="4269731" y="1580675"/>
                  <a:pt x="4268325" y="1579265"/>
                  <a:pt x="4273949" y="1579265"/>
                </a:cubicBezTo>
                <a:close/>
                <a:moveTo>
                  <a:pt x="1844546" y="879876"/>
                </a:moveTo>
                <a:cubicBezTo>
                  <a:pt x="2024502" y="970120"/>
                  <a:pt x="2204458" y="1037802"/>
                  <a:pt x="2294436" y="1105485"/>
                </a:cubicBezTo>
                <a:cubicBezTo>
                  <a:pt x="2339425" y="1128046"/>
                  <a:pt x="2384414" y="1150607"/>
                  <a:pt x="2429403" y="1173168"/>
                </a:cubicBezTo>
                <a:cubicBezTo>
                  <a:pt x="2361919" y="1150607"/>
                  <a:pt x="2316930" y="1128046"/>
                  <a:pt x="2271942" y="1105485"/>
                </a:cubicBezTo>
                <a:cubicBezTo>
                  <a:pt x="2091986" y="1037802"/>
                  <a:pt x="2002008" y="970120"/>
                  <a:pt x="1844546" y="879876"/>
                </a:cubicBezTo>
                <a:close/>
                <a:moveTo>
                  <a:pt x="112472" y="0"/>
                </a:moveTo>
                <a:cubicBezTo>
                  <a:pt x="202450" y="22561"/>
                  <a:pt x="202450" y="45122"/>
                  <a:pt x="247439" y="67683"/>
                </a:cubicBezTo>
                <a:cubicBezTo>
                  <a:pt x="247439" y="67683"/>
                  <a:pt x="247439" y="67683"/>
                  <a:pt x="269934" y="67683"/>
                </a:cubicBezTo>
                <a:cubicBezTo>
                  <a:pt x="269934" y="67683"/>
                  <a:pt x="292428" y="67683"/>
                  <a:pt x="292428" y="67683"/>
                </a:cubicBezTo>
                <a:cubicBezTo>
                  <a:pt x="292428" y="67683"/>
                  <a:pt x="292428" y="67683"/>
                  <a:pt x="292428" y="45122"/>
                </a:cubicBezTo>
                <a:cubicBezTo>
                  <a:pt x="247439" y="45122"/>
                  <a:pt x="202450" y="22561"/>
                  <a:pt x="202450" y="0"/>
                </a:cubicBezTo>
                <a:cubicBezTo>
                  <a:pt x="269934" y="22561"/>
                  <a:pt x="292428" y="45122"/>
                  <a:pt x="314923" y="45122"/>
                </a:cubicBezTo>
                <a:cubicBezTo>
                  <a:pt x="382406" y="90244"/>
                  <a:pt x="427395" y="112805"/>
                  <a:pt x="494878" y="157927"/>
                </a:cubicBezTo>
                <a:cubicBezTo>
                  <a:pt x="494878" y="157927"/>
                  <a:pt x="517373" y="157927"/>
                  <a:pt x="517373" y="180488"/>
                </a:cubicBezTo>
                <a:cubicBezTo>
                  <a:pt x="539867" y="180488"/>
                  <a:pt x="562362" y="203048"/>
                  <a:pt x="607351" y="225609"/>
                </a:cubicBezTo>
                <a:cubicBezTo>
                  <a:pt x="674834" y="225609"/>
                  <a:pt x="742318" y="248170"/>
                  <a:pt x="809801" y="248170"/>
                </a:cubicBezTo>
                <a:cubicBezTo>
                  <a:pt x="832295" y="270731"/>
                  <a:pt x="787307" y="270731"/>
                  <a:pt x="787307" y="293292"/>
                </a:cubicBezTo>
                <a:cubicBezTo>
                  <a:pt x="764812" y="338414"/>
                  <a:pt x="832295" y="406097"/>
                  <a:pt x="989757" y="451218"/>
                </a:cubicBezTo>
                <a:cubicBezTo>
                  <a:pt x="1147218" y="518901"/>
                  <a:pt x="1147218" y="541462"/>
                  <a:pt x="1169713" y="564023"/>
                </a:cubicBezTo>
                <a:cubicBezTo>
                  <a:pt x="1237196" y="609145"/>
                  <a:pt x="1282185" y="631706"/>
                  <a:pt x="1327174" y="654267"/>
                </a:cubicBezTo>
                <a:cubicBezTo>
                  <a:pt x="1327174" y="676828"/>
                  <a:pt x="1349668" y="676828"/>
                  <a:pt x="1349668" y="676828"/>
                </a:cubicBezTo>
                <a:cubicBezTo>
                  <a:pt x="1349668" y="676828"/>
                  <a:pt x="1349668" y="676828"/>
                  <a:pt x="1349668" y="699389"/>
                </a:cubicBezTo>
                <a:cubicBezTo>
                  <a:pt x="1417152" y="721950"/>
                  <a:pt x="1484635" y="744510"/>
                  <a:pt x="1507129" y="789632"/>
                </a:cubicBezTo>
                <a:cubicBezTo>
                  <a:pt x="1552119" y="789632"/>
                  <a:pt x="1574613" y="812193"/>
                  <a:pt x="1597107" y="812193"/>
                </a:cubicBezTo>
                <a:cubicBezTo>
                  <a:pt x="1844546" y="947559"/>
                  <a:pt x="2091986" y="1105485"/>
                  <a:pt x="2339425" y="1240851"/>
                </a:cubicBezTo>
                <a:cubicBezTo>
                  <a:pt x="2384414" y="1263412"/>
                  <a:pt x="2429403" y="1285973"/>
                  <a:pt x="2519381" y="1285973"/>
                </a:cubicBezTo>
                <a:cubicBezTo>
                  <a:pt x="2541875" y="1285973"/>
                  <a:pt x="2496886" y="1263412"/>
                  <a:pt x="2541875" y="1263412"/>
                </a:cubicBezTo>
                <a:cubicBezTo>
                  <a:pt x="2496886" y="1240851"/>
                  <a:pt x="2451897" y="1218290"/>
                  <a:pt x="2429403" y="1173168"/>
                </a:cubicBezTo>
                <a:cubicBezTo>
                  <a:pt x="2474392" y="1195729"/>
                  <a:pt x="2519381" y="1218290"/>
                  <a:pt x="2541875" y="1240851"/>
                </a:cubicBezTo>
                <a:cubicBezTo>
                  <a:pt x="2564370" y="1240851"/>
                  <a:pt x="2586864" y="1240851"/>
                  <a:pt x="2586864" y="1240851"/>
                </a:cubicBezTo>
                <a:cubicBezTo>
                  <a:pt x="2609359" y="1218290"/>
                  <a:pt x="2631853" y="1218290"/>
                  <a:pt x="2609359" y="1218290"/>
                </a:cubicBezTo>
                <a:cubicBezTo>
                  <a:pt x="2631853" y="1218290"/>
                  <a:pt x="2429403" y="1150607"/>
                  <a:pt x="2631853" y="1195729"/>
                </a:cubicBezTo>
                <a:cubicBezTo>
                  <a:pt x="2631853" y="1195729"/>
                  <a:pt x="2744325" y="1218290"/>
                  <a:pt x="2744325" y="1173168"/>
                </a:cubicBezTo>
                <a:cubicBezTo>
                  <a:pt x="2676842" y="1150607"/>
                  <a:pt x="2699336" y="1128046"/>
                  <a:pt x="2609359" y="1105485"/>
                </a:cubicBezTo>
                <a:cubicBezTo>
                  <a:pt x="2496886" y="1060363"/>
                  <a:pt x="2564370" y="1105485"/>
                  <a:pt x="2519381" y="1105485"/>
                </a:cubicBezTo>
                <a:cubicBezTo>
                  <a:pt x="2429403" y="1082924"/>
                  <a:pt x="2429403" y="1037802"/>
                  <a:pt x="2384414" y="1015242"/>
                </a:cubicBezTo>
                <a:cubicBezTo>
                  <a:pt x="2541875" y="1060363"/>
                  <a:pt x="2586864" y="1060363"/>
                  <a:pt x="2609359" y="1037802"/>
                </a:cubicBezTo>
                <a:cubicBezTo>
                  <a:pt x="2564370" y="1015242"/>
                  <a:pt x="2451897" y="970120"/>
                  <a:pt x="2474392" y="947559"/>
                </a:cubicBezTo>
                <a:cubicBezTo>
                  <a:pt x="2541875" y="992681"/>
                  <a:pt x="2654347" y="1015242"/>
                  <a:pt x="2654347" y="1037802"/>
                </a:cubicBezTo>
                <a:cubicBezTo>
                  <a:pt x="2789314" y="1128046"/>
                  <a:pt x="2991764" y="1195729"/>
                  <a:pt x="3104237" y="1285973"/>
                </a:cubicBezTo>
                <a:cubicBezTo>
                  <a:pt x="3171720" y="1308534"/>
                  <a:pt x="3239203" y="1331095"/>
                  <a:pt x="3284193" y="1353655"/>
                </a:cubicBezTo>
                <a:cubicBezTo>
                  <a:pt x="3486643" y="1466460"/>
                  <a:pt x="3711587" y="1579265"/>
                  <a:pt x="3936532" y="1669508"/>
                </a:cubicBezTo>
                <a:cubicBezTo>
                  <a:pt x="4071499" y="1737191"/>
                  <a:pt x="4228960" y="1804874"/>
                  <a:pt x="4363927" y="1872556"/>
                </a:cubicBezTo>
                <a:cubicBezTo>
                  <a:pt x="4498894" y="1940239"/>
                  <a:pt x="4656355" y="2007922"/>
                  <a:pt x="4791322" y="2098166"/>
                </a:cubicBezTo>
                <a:lnTo>
                  <a:pt x="4805393" y="2103432"/>
                </a:lnTo>
                <a:lnTo>
                  <a:pt x="4810302" y="2107684"/>
                </a:lnTo>
                <a:cubicBezTo>
                  <a:pt x="4812410" y="2110856"/>
                  <a:pt x="4813816" y="2115087"/>
                  <a:pt x="4813816" y="2120727"/>
                </a:cubicBezTo>
                <a:cubicBezTo>
                  <a:pt x="4813816" y="2115087"/>
                  <a:pt x="4813816" y="2110856"/>
                  <a:pt x="4813465" y="2107684"/>
                </a:cubicBezTo>
                <a:lnTo>
                  <a:pt x="4812941" y="2106256"/>
                </a:lnTo>
                <a:lnTo>
                  <a:pt x="4979713" y="2168669"/>
                </a:lnTo>
                <a:cubicBezTo>
                  <a:pt x="5038761" y="2194050"/>
                  <a:pt x="5094997" y="2222251"/>
                  <a:pt x="5151233" y="2256092"/>
                </a:cubicBezTo>
                <a:cubicBezTo>
                  <a:pt x="5173728" y="2256092"/>
                  <a:pt x="5196222" y="2256092"/>
                  <a:pt x="5218717" y="2256092"/>
                </a:cubicBezTo>
                <a:cubicBezTo>
                  <a:pt x="5196222" y="2256092"/>
                  <a:pt x="5151233" y="2233531"/>
                  <a:pt x="5128739" y="2210970"/>
                </a:cubicBezTo>
                <a:cubicBezTo>
                  <a:pt x="4993772" y="2143288"/>
                  <a:pt x="4836311" y="2075605"/>
                  <a:pt x="4701344" y="2007922"/>
                </a:cubicBezTo>
                <a:cubicBezTo>
                  <a:pt x="4656355" y="1962800"/>
                  <a:pt x="4588872" y="1940239"/>
                  <a:pt x="4543883" y="1917678"/>
                </a:cubicBezTo>
                <a:cubicBezTo>
                  <a:pt x="4408916" y="1849996"/>
                  <a:pt x="4363927" y="1804874"/>
                  <a:pt x="4228960" y="1759752"/>
                </a:cubicBezTo>
                <a:cubicBezTo>
                  <a:pt x="4161476" y="1714630"/>
                  <a:pt x="4116488" y="1669508"/>
                  <a:pt x="3981521" y="1624386"/>
                </a:cubicBezTo>
                <a:cubicBezTo>
                  <a:pt x="3959027" y="1601825"/>
                  <a:pt x="3936532" y="1579265"/>
                  <a:pt x="3891543" y="1579265"/>
                </a:cubicBezTo>
                <a:cubicBezTo>
                  <a:pt x="3801565" y="1511582"/>
                  <a:pt x="3644104" y="1443899"/>
                  <a:pt x="3576621" y="1398777"/>
                </a:cubicBezTo>
                <a:cubicBezTo>
                  <a:pt x="3531632" y="1353655"/>
                  <a:pt x="3621609" y="1353655"/>
                  <a:pt x="3554126" y="1308534"/>
                </a:cubicBezTo>
                <a:cubicBezTo>
                  <a:pt x="3554126" y="1308534"/>
                  <a:pt x="3554126" y="1308534"/>
                  <a:pt x="3531632" y="1308534"/>
                </a:cubicBezTo>
                <a:cubicBezTo>
                  <a:pt x="3464148" y="1285973"/>
                  <a:pt x="3396665" y="1308534"/>
                  <a:pt x="3306687" y="1263412"/>
                </a:cubicBezTo>
                <a:cubicBezTo>
                  <a:pt x="3284193" y="1240851"/>
                  <a:pt x="3239203" y="1218290"/>
                  <a:pt x="3216709" y="1195729"/>
                </a:cubicBezTo>
                <a:cubicBezTo>
                  <a:pt x="3126731" y="1173168"/>
                  <a:pt x="3059248" y="1105485"/>
                  <a:pt x="2969270" y="1150607"/>
                </a:cubicBezTo>
                <a:cubicBezTo>
                  <a:pt x="2969270" y="1173168"/>
                  <a:pt x="2879292" y="1150607"/>
                  <a:pt x="2834303" y="1128046"/>
                </a:cubicBezTo>
                <a:cubicBezTo>
                  <a:pt x="2744325" y="1082924"/>
                  <a:pt x="2901787" y="1128046"/>
                  <a:pt x="2879292" y="1105485"/>
                </a:cubicBezTo>
                <a:cubicBezTo>
                  <a:pt x="2834303" y="1082924"/>
                  <a:pt x="2856798" y="1082924"/>
                  <a:pt x="2856798" y="1060363"/>
                </a:cubicBezTo>
                <a:cubicBezTo>
                  <a:pt x="2879292" y="1060363"/>
                  <a:pt x="2901787" y="1082924"/>
                  <a:pt x="2901787" y="1082924"/>
                </a:cubicBezTo>
                <a:cubicBezTo>
                  <a:pt x="2924281" y="1082924"/>
                  <a:pt x="2901787" y="1105485"/>
                  <a:pt x="2901787" y="1105485"/>
                </a:cubicBezTo>
                <a:cubicBezTo>
                  <a:pt x="3036753" y="1105485"/>
                  <a:pt x="3149225" y="1128046"/>
                  <a:pt x="3261698" y="1195729"/>
                </a:cubicBezTo>
                <a:cubicBezTo>
                  <a:pt x="3284193" y="1195729"/>
                  <a:pt x="3351676" y="1218290"/>
                  <a:pt x="3396665" y="1240851"/>
                </a:cubicBezTo>
                <a:cubicBezTo>
                  <a:pt x="3216709" y="1128046"/>
                  <a:pt x="3014259" y="1037802"/>
                  <a:pt x="2834303" y="924998"/>
                </a:cubicBezTo>
                <a:cubicBezTo>
                  <a:pt x="2811809" y="924998"/>
                  <a:pt x="2811809" y="902437"/>
                  <a:pt x="2766820" y="902437"/>
                </a:cubicBezTo>
                <a:cubicBezTo>
                  <a:pt x="2721831" y="902437"/>
                  <a:pt x="2721831" y="902437"/>
                  <a:pt x="2766820" y="947559"/>
                </a:cubicBezTo>
                <a:cubicBezTo>
                  <a:pt x="2811809" y="947559"/>
                  <a:pt x="2834303" y="970120"/>
                  <a:pt x="2856798" y="992681"/>
                </a:cubicBezTo>
                <a:cubicBezTo>
                  <a:pt x="2879292" y="1015242"/>
                  <a:pt x="2901787" y="1037802"/>
                  <a:pt x="2879292" y="1037802"/>
                </a:cubicBezTo>
                <a:cubicBezTo>
                  <a:pt x="2834303" y="1015242"/>
                  <a:pt x="2811809" y="992681"/>
                  <a:pt x="2811809" y="992681"/>
                </a:cubicBezTo>
                <a:cubicBezTo>
                  <a:pt x="2789314" y="970120"/>
                  <a:pt x="2744325" y="947559"/>
                  <a:pt x="2721831" y="947559"/>
                </a:cubicBezTo>
                <a:cubicBezTo>
                  <a:pt x="2676842" y="924998"/>
                  <a:pt x="2631853" y="902437"/>
                  <a:pt x="2586864" y="879876"/>
                </a:cubicBezTo>
                <a:cubicBezTo>
                  <a:pt x="2496886" y="857315"/>
                  <a:pt x="2451897" y="834754"/>
                  <a:pt x="2474392" y="812193"/>
                </a:cubicBezTo>
                <a:cubicBezTo>
                  <a:pt x="2541875" y="789632"/>
                  <a:pt x="2429403" y="744510"/>
                  <a:pt x="2316930" y="699389"/>
                </a:cubicBezTo>
                <a:cubicBezTo>
                  <a:pt x="2271942" y="699389"/>
                  <a:pt x="2204458" y="676828"/>
                  <a:pt x="2204458" y="654267"/>
                </a:cubicBezTo>
                <a:cubicBezTo>
                  <a:pt x="2159469" y="631706"/>
                  <a:pt x="2091986" y="609145"/>
                  <a:pt x="2069491" y="564023"/>
                </a:cubicBezTo>
                <a:cubicBezTo>
                  <a:pt x="2024502" y="541462"/>
                  <a:pt x="1912030" y="473779"/>
                  <a:pt x="1957019" y="451218"/>
                </a:cubicBezTo>
                <a:cubicBezTo>
                  <a:pt x="1867041" y="406097"/>
                  <a:pt x="1777063" y="360975"/>
                  <a:pt x="1709580" y="315853"/>
                </a:cubicBezTo>
                <a:cubicBezTo>
                  <a:pt x="1642096" y="293292"/>
                  <a:pt x="1574613" y="270731"/>
                  <a:pt x="1552119" y="248170"/>
                </a:cubicBezTo>
                <a:cubicBezTo>
                  <a:pt x="1664591" y="270731"/>
                  <a:pt x="1687085" y="293292"/>
                  <a:pt x="1732074" y="315853"/>
                </a:cubicBezTo>
                <a:cubicBezTo>
                  <a:pt x="1867041" y="383536"/>
                  <a:pt x="2024502" y="473779"/>
                  <a:pt x="2114480" y="541462"/>
                </a:cubicBezTo>
                <a:cubicBezTo>
                  <a:pt x="2136975" y="541462"/>
                  <a:pt x="2159469" y="541462"/>
                  <a:pt x="2181964" y="564023"/>
                </a:cubicBezTo>
                <a:cubicBezTo>
                  <a:pt x="2204458" y="564023"/>
                  <a:pt x="2249447" y="586584"/>
                  <a:pt x="2271942" y="609145"/>
                </a:cubicBezTo>
                <a:cubicBezTo>
                  <a:pt x="2204458" y="586584"/>
                  <a:pt x="2181964" y="564023"/>
                  <a:pt x="2159469" y="564023"/>
                </a:cubicBezTo>
                <a:cubicBezTo>
                  <a:pt x="2114480" y="541462"/>
                  <a:pt x="2069491" y="541462"/>
                  <a:pt x="2114480" y="564023"/>
                </a:cubicBezTo>
                <a:cubicBezTo>
                  <a:pt x="2159469" y="586584"/>
                  <a:pt x="2204458" y="609145"/>
                  <a:pt x="2226952" y="631706"/>
                </a:cubicBezTo>
                <a:cubicBezTo>
                  <a:pt x="2249447" y="631706"/>
                  <a:pt x="2249447" y="631706"/>
                  <a:pt x="2249447" y="631706"/>
                </a:cubicBezTo>
                <a:cubicBezTo>
                  <a:pt x="2384414" y="676828"/>
                  <a:pt x="2541875" y="721950"/>
                  <a:pt x="2609359" y="767071"/>
                </a:cubicBezTo>
                <a:cubicBezTo>
                  <a:pt x="2699336" y="812193"/>
                  <a:pt x="2721831" y="834754"/>
                  <a:pt x="2721831" y="857315"/>
                </a:cubicBezTo>
                <a:cubicBezTo>
                  <a:pt x="2789314" y="879876"/>
                  <a:pt x="2834303" y="902437"/>
                  <a:pt x="2901787" y="924998"/>
                </a:cubicBezTo>
                <a:cubicBezTo>
                  <a:pt x="2969270" y="992681"/>
                  <a:pt x="3149225" y="1060363"/>
                  <a:pt x="3261698" y="1128046"/>
                </a:cubicBezTo>
                <a:cubicBezTo>
                  <a:pt x="3261698" y="1128046"/>
                  <a:pt x="3284193" y="1128046"/>
                  <a:pt x="3284193" y="1128046"/>
                </a:cubicBezTo>
                <a:cubicBezTo>
                  <a:pt x="3261698" y="1105485"/>
                  <a:pt x="3239203" y="1105485"/>
                  <a:pt x="3194215" y="1082924"/>
                </a:cubicBezTo>
                <a:cubicBezTo>
                  <a:pt x="3194215" y="1082924"/>
                  <a:pt x="3216709" y="1082924"/>
                  <a:pt x="3216709" y="1082924"/>
                </a:cubicBezTo>
                <a:cubicBezTo>
                  <a:pt x="3261698" y="1105485"/>
                  <a:pt x="3284193" y="1105485"/>
                  <a:pt x="3329181" y="1128046"/>
                </a:cubicBezTo>
                <a:cubicBezTo>
                  <a:pt x="3396665" y="1173168"/>
                  <a:pt x="3441654" y="1195729"/>
                  <a:pt x="3509137" y="1240851"/>
                </a:cubicBezTo>
                <a:cubicBezTo>
                  <a:pt x="3576621" y="1240851"/>
                  <a:pt x="3599115" y="1263412"/>
                  <a:pt x="3621609" y="1285973"/>
                </a:cubicBezTo>
                <a:cubicBezTo>
                  <a:pt x="3554126" y="1263412"/>
                  <a:pt x="3509137" y="1240851"/>
                  <a:pt x="3486643" y="1240851"/>
                </a:cubicBezTo>
                <a:cubicBezTo>
                  <a:pt x="3441654" y="1218290"/>
                  <a:pt x="3419159" y="1195729"/>
                  <a:pt x="3351676" y="1173168"/>
                </a:cubicBezTo>
                <a:cubicBezTo>
                  <a:pt x="3441654" y="1218290"/>
                  <a:pt x="3531632" y="1285973"/>
                  <a:pt x="3644104" y="1331095"/>
                </a:cubicBezTo>
                <a:cubicBezTo>
                  <a:pt x="3711587" y="1353655"/>
                  <a:pt x="3734082" y="1398777"/>
                  <a:pt x="3846554" y="1421338"/>
                </a:cubicBezTo>
                <a:cubicBezTo>
                  <a:pt x="3981521" y="1443899"/>
                  <a:pt x="4026510" y="1466460"/>
                  <a:pt x="4071499" y="1511582"/>
                </a:cubicBezTo>
                <a:cubicBezTo>
                  <a:pt x="4138982" y="1556704"/>
                  <a:pt x="4228960" y="1601825"/>
                  <a:pt x="4341432" y="1624386"/>
                </a:cubicBezTo>
                <a:lnTo>
                  <a:pt x="4329926" y="1610479"/>
                </a:lnTo>
                <a:lnTo>
                  <a:pt x="4364981" y="1630027"/>
                </a:lnTo>
                <a:cubicBezTo>
                  <a:pt x="4460934" y="1680789"/>
                  <a:pt x="4566377" y="1731551"/>
                  <a:pt x="4633860" y="1782313"/>
                </a:cubicBezTo>
                <a:cubicBezTo>
                  <a:pt x="4678849" y="1804874"/>
                  <a:pt x="4723838" y="1827435"/>
                  <a:pt x="4768827" y="1849996"/>
                </a:cubicBezTo>
                <a:cubicBezTo>
                  <a:pt x="5038761" y="1962800"/>
                  <a:pt x="5263705" y="2053044"/>
                  <a:pt x="5466156" y="2165849"/>
                </a:cubicBezTo>
                <a:cubicBezTo>
                  <a:pt x="5668606" y="2278653"/>
                  <a:pt x="5871056" y="2368897"/>
                  <a:pt x="6096001" y="2459141"/>
                </a:cubicBezTo>
                <a:cubicBezTo>
                  <a:pt x="6073506" y="2414019"/>
                  <a:pt x="5916046" y="2368897"/>
                  <a:pt x="5848562" y="2323775"/>
                </a:cubicBezTo>
                <a:cubicBezTo>
                  <a:pt x="5691100" y="2256092"/>
                  <a:pt x="5488650" y="2165849"/>
                  <a:pt x="5331189" y="2075605"/>
                </a:cubicBezTo>
                <a:cubicBezTo>
                  <a:pt x="5286200" y="2075605"/>
                  <a:pt x="5218717" y="2053044"/>
                  <a:pt x="5263705" y="2030483"/>
                </a:cubicBezTo>
                <a:cubicBezTo>
                  <a:pt x="5263705" y="2030483"/>
                  <a:pt x="5286200" y="2030483"/>
                  <a:pt x="5308694" y="2030483"/>
                </a:cubicBezTo>
                <a:cubicBezTo>
                  <a:pt x="5376178" y="2030483"/>
                  <a:pt x="5421167" y="2075605"/>
                  <a:pt x="5443662" y="2075605"/>
                </a:cubicBezTo>
                <a:cubicBezTo>
                  <a:pt x="5460532" y="2109446"/>
                  <a:pt x="5502710" y="2130597"/>
                  <a:pt x="5551213" y="2139057"/>
                </a:cubicBezTo>
                <a:lnTo>
                  <a:pt x="5578628" y="2141381"/>
                </a:lnTo>
                <a:lnTo>
                  <a:pt x="5578628" y="2143288"/>
                </a:lnTo>
                <a:cubicBezTo>
                  <a:pt x="5578628" y="2143288"/>
                  <a:pt x="5601122" y="2143288"/>
                  <a:pt x="5601122" y="2143288"/>
                </a:cubicBezTo>
                <a:lnTo>
                  <a:pt x="5578628" y="2141381"/>
                </a:lnTo>
                <a:lnTo>
                  <a:pt x="5578628" y="2130245"/>
                </a:lnTo>
                <a:cubicBezTo>
                  <a:pt x="5578628" y="2120727"/>
                  <a:pt x="5578628" y="2120727"/>
                  <a:pt x="5578628" y="2120727"/>
                </a:cubicBezTo>
                <a:cubicBezTo>
                  <a:pt x="5691100" y="2165849"/>
                  <a:pt x="5781078" y="2233531"/>
                  <a:pt x="5893551" y="2278653"/>
                </a:cubicBezTo>
                <a:cubicBezTo>
                  <a:pt x="5916046" y="2278653"/>
                  <a:pt x="5938539" y="2301214"/>
                  <a:pt x="5961034" y="2301214"/>
                </a:cubicBezTo>
                <a:cubicBezTo>
                  <a:pt x="5961034" y="2301214"/>
                  <a:pt x="5983528" y="2301214"/>
                  <a:pt x="6006023" y="2301214"/>
                </a:cubicBezTo>
                <a:cubicBezTo>
                  <a:pt x="5983528" y="2301214"/>
                  <a:pt x="5961034" y="2278653"/>
                  <a:pt x="5983528" y="2278653"/>
                </a:cubicBezTo>
                <a:cubicBezTo>
                  <a:pt x="6006023" y="2278653"/>
                  <a:pt x="6028517" y="2301214"/>
                  <a:pt x="6051012" y="2301214"/>
                </a:cubicBezTo>
                <a:cubicBezTo>
                  <a:pt x="6073506" y="2346336"/>
                  <a:pt x="6140990" y="2368897"/>
                  <a:pt x="6230968" y="2391458"/>
                </a:cubicBezTo>
                <a:cubicBezTo>
                  <a:pt x="6253462" y="2368897"/>
                  <a:pt x="6275956" y="2391458"/>
                  <a:pt x="6298451" y="2391458"/>
                </a:cubicBezTo>
                <a:cubicBezTo>
                  <a:pt x="6320945" y="2414019"/>
                  <a:pt x="6343440" y="2414019"/>
                  <a:pt x="6343440" y="2414019"/>
                </a:cubicBezTo>
                <a:cubicBezTo>
                  <a:pt x="6298451" y="2368897"/>
                  <a:pt x="6230968" y="2346336"/>
                  <a:pt x="6163484" y="2323775"/>
                </a:cubicBezTo>
                <a:cubicBezTo>
                  <a:pt x="6163484" y="2323775"/>
                  <a:pt x="6163484" y="2346336"/>
                  <a:pt x="6118495" y="2323775"/>
                </a:cubicBezTo>
                <a:cubicBezTo>
                  <a:pt x="6073506" y="2301214"/>
                  <a:pt x="6073506" y="2301214"/>
                  <a:pt x="6073506" y="2278653"/>
                </a:cubicBezTo>
                <a:cubicBezTo>
                  <a:pt x="6051012" y="2278653"/>
                  <a:pt x="6006023" y="2256092"/>
                  <a:pt x="5961034" y="2233531"/>
                </a:cubicBezTo>
                <a:cubicBezTo>
                  <a:pt x="5871056" y="2210970"/>
                  <a:pt x="5848562" y="2165849"/>
                  <a:pt x="5713595" y="2120727"/>
                </a:cubicBezTo>
                <a:cubicBezTo>
                  <a:pt x="5758584" y="2143288"/>
                  <a:pt x="5781078" y="2165849"/>
                  <a:pt x="5826067" y="2188409"/>
                </a:cubicBezTo>
                <a:cubicBezTo>
                  <a:pt x="5871056" y="2210970"/>
                  <a:pt x="5938539" y="2233531"/>
                  <a:pt x="5983528" y="2278653"/>
                </a:cubicBezTo>
                <a:cubicBezTo>
                  <a:pt x="5871056" y="2233531"/>
                  <a:pt x="5826067" y="2210970"/>
                  <a:pt x="5803573" y="2188409"/>
                </a:cubicBezTo>
                <a:cubicBezTo>
                  <a:pt x="5668606" y="2120727"/>
                  <a:pt x="5533639" y="2053044"/>
                  <a:pt x="5421167" y="1985361"/>
                </a:cubicBezTo>
                <a:cubicBezTo>
                  <a:pt x="5353683" y="1962800"/>
                  <a:pt x="5218717" y="1917678"/>
                  <a:pt x="5196222" y="1872556"/>
                </a:cubicBezTo>
                <a:cubicBezTo>
                  <a:pt x="5038761" y="1849996"/>
                  <a:pt x="4971278" y="1804874"/>
                  <a:pt x="4948783" y="1759752"/>
                </a:cubicBezTo>
                <a:cubicBezTo>
                  <a:pt x="4926288" y="1737191"/>
                  <a:pt x="4903794" y="1737191"/>
                  <a:pt x="4858805" y="1714630"/>
                </a:cubicBezTo>
                <a:cubicBezTo>
                  <a:pt x="4813816" y="1692069"/>
                  <a:pt x="4768827" y="1669508"/>
                  <a:pt x="4791322" y="1669508"/>
                </a:cubicBezTo>
                <a:cubicBezTo>
                  <a:pt x="4791322" y="1646947"/>
                  <a:pt x="4881300" y="1669508"/>
                  <a:pt x="4903794" y="1692069"/>
                </a:cubicBezTo>
                <a:cubicBezTo>
                  <a:pt x="4926288" y="1669508"/>
                  <a:pt x="4836311" y="1646947"/>
                  <a:pt x="4881300" y="1624386"/>
                </a:cubicBezTo>
                <a:cubicBezTo>
                  <a:pt x="4881300" y="1624386"/>
                  <a:pt x="4858805" y="1624386"/>
                  <a:pt x="4836311" y="1601825"/>
                </a:cubicBezTo>
                <a:cubicBezTo>
                  <a:pt x="4791322" y="1601825"/>
                  <a:pt x="4768827" y="1579265"/>
                  <a:pt x="4768827" y="1579265"/>
                </a:cubicBezTo>
                <a:cubicBezTo>
                  <a:pt x="4746333" y="1556704"/>
                  <a:pt x="4746333" y="1556704"/>
                  <a:pt x="4746333" y="1556704"/>
                </a:cubicBezTo>
                <a:cubicBezTo>
                  <a:pt x="4701344" y="1534143"/>
                  <a:pt x="4678849" y="1534143"/>
                  <a:pt x="4656355" y="1511582"/>
                </a:cubicBezTo>
                <a:cubicBezTo>
                  <a:pt x="4566377" y="1466460"/>
                  <a:pt x="4476399" y="1443899"/>
                  <a:pt x="4453905" y="1398777"/>
                </a:cubicBezTo>
                <a:cubicBezTo>
                  <a:pt x="4431410" y="1376216"/>
                  <a:pt x="4408916" y="1353655"/>
                  <a:pt x="4386421" y="1331095"/>
                </a:cubicBezTo>
                <a:cubicBezTo>
                  <a:pt x="4476399" y="1353655"/>
                  <a:pt x="4498894" y="1376216"/>
                  <a:pt x="4521389" y="1398777"/>
                </a:cubicBezTo>
                <a:cubicBezTo>
                  <a:pt x="4543883" y="1398777"/>
                  <a:pt x="4566377" y="1398777"/>
                  <a:pt x="4611366" y="1398777"/>
                </a:cubicBezTo>
                <a:cubicBezTo>
                  <a:pt x="4656355" y="1398777"/>
                  <a:pt x="4656355" y="1398777"/>
                  <a:pt x="4633860" y="1376216"/>
                </a:cubicBezTo>
                <a:cubicBezTo>
                  <a:pt x="4588872" y="1353655"/>
                  <a:pt x="4543883" y="1331095"/>
                  <a:pt x="4498894" y="1308534"/>
                </a:cubicBezTo>
                <a:cubicBezTo>
                  <a:pt x="4498894" y="1308534"/>
                  <a:pt x="4521389" y="1308534"/>
                  <a:pt x="4521389" y="1308534"/>
                </a:cubicBezTo>
                <a:cubicBezTo>
                  <a:pt x="4566377" y="1331095"/>
                  <a:pt x="4611366" y="1353655"/>
                  <a:pt x="4656355" y="1376216"/>
                </a:cubicBezTo>
                <a:cubicBezTo>
                  <a:pt x="4656355" y="1376216"/>
                  <a:pt x="4678849" y="1376216"/>
                  <a:pt x="4678849" y="1376216"/>
                </a:cubicBezTo>
                <a:cubicBezTo>
                  <a:pt x="4768827" y="1398777"/>
                  <a:pt x="4768827" y="1421338"/>
                  <a:pt x="4768827" y="1421338"/>
                </a:cubicBezTo>
                <a:cubicBezTo>
                  <a:pt x="4768827" y="1443899"/>
                  <a:pt x="4723838" y="1421338"/>
                  <a:pt x="4701344" y="1398777"/>
                </a:cubicBezTo>
                <a:cubicBezTo>
                  <a:pt x="4701344" y="1421338"/>
                  <a:pt x="4701344" y="1421338"/>
                  <a:pt x="4701344" y="1421338"/>
                </a:cubicBezTo>
                <a:cubicBezTo>
                  <a:pt x="4723838" y="1443899"/>
                  <a:pt x="4746333" y="1443899"/>
                  <a:pt x="4746333" y="1466460"/>
                </a:cubicBezTo>
                <a:cubicBezTo>
                  <a:pt x="4768827" y="1443899"/>
                  <a:pt x="4813816" y="1466460"/>
                  <a:pt x="4836311" y="1466460"/>
                </a:cubicBezTo>
                <a:cubicBezTo>
                  <a:pt x="4881300" y="1466460"/>
                  <a:pt x="4926288" y="1466460"/>
                  <a:pt x="4926288" y="1466460"/>
                </a:cubicBezTo>
                <a:cubicBezTo>
                  <a:pt x="4926288" y="1443899"/>
                  <a:pt x="4858805" y="1421338"/>
                  <a:pt x="4813816" y="1421338"/>
                </a:cubicBezTo>
                <a:cubicBezTo>
                  <a:pt x="4746333" y="1398777"/>
                  <a:pt x="4656355" y="1353655"/>
                  <a:pt x="4678849" y="1331095"/>
                </a:cubicBezTo>
                <a:cubicBezTo>
                  <a:pt x="4768827" y="1353655"/>
                  <a:pt x="4881300" y="1376216"/>
                  <a:pt x="4948783" y="1421338"/>
                </a:cubicBezTo>
                <a:cubicBezTo>
                  <a:pt x="5128739" y="1489021"/>
                  <a:pt x="5241211" y="1556704"/>
                  <a:pt x="5376178" y="1646947"/>
                </a:cubicBezTo>
                <a:cubicBezTo>
                  <a:pt x="5466156" y="1692069"/>
                  <a:pt x="5578628" y="1737191"/>
                  <a:pt x="5691100" y="1782313"/>
                </a:cubicBezTo>
                <a:cubicBezTo>
                  <a:pt x="5803573" y="1827435"/>
                  <a:pt x="5893551" y="1827435"/>
                  <a:pt x="5983528" y="1849996"/>
                </a:cubicBezTo>
                <a:cubicBezTo>
                  <a:pt x="5916046" y="1804874"/>
                  <a:pt x="5826067" y="1782313"/>
                  <a:pt x="5803573" y="1737191"/>
                </a:cubicBezTo>
                <a:cubicBezTo>
                  <a:pt x="5736089" y="1714630"/>
                  <a:pt x="5691100" y="1669508"/>
                  <a:pt x="5623617" y="1646947"/>
                </a:cubicBezTo>
                <a:cubicBezTo>
                  <a:pt x="5488650" y="1579265"/>
                  <a:pt x="5331189" y="1511582"/>
                  <a:pt x="5241211" y="1421338"/>
                </a:cubicBezTo>
                <a:cubicBezTo>
                  <a:pt x="5061256" y="1353655"/>
                  <a:pt x="4971278" y="1285973"/>
                  <a:pt x="4858805" y="1218290"/>
                </a:cubicBezTo>
                <a:cubicBezTo>
                  <a:pt x="4813816" y="1218290"/>
                  <a:pt x="4791322" y="1195729"/>
                  <a:pt x="4768827" y="1195729"/>
                </a:cubicBezTo>
                <a:cubicBezTo>
                  <a:pt x="4746333" y="1173168"/>
                  <a:pt x="4723838" y="1173168"/>
                  <a:pt x="4723838" y="1173168"/>
                </a:cubicBezTo>
                <a:cubicBezTo>
                  <a:pt x="4746333" y="1173168"/>
                  <a:pt x="4768827" y="1195729"/>
                  <a:pt x="4791322" y="1173168"/>
                </a:cubicBezTo>
                <a:cubicBezTo>
                  <a:pt x="4813816" y="1173168"/>
                  <a:pt x="4836311" y="1195729"/>
                  <a:pt x="4836311" y="1195729"/>
                </a:cubicBezTo>
                <a:cubicBezTo>
                  <a:pt x="4836311" y="1195729"/>
                  <a:pt x="4858805" y="1218290"/>
                  <a:pt x="4881300" y="1218290"/>
                </a:cubicBezTo>
                <a:cubicBezTo>
                  <a:pt x="4903794" y="1240851"/>
                  <a:pt x="4926288" y="1240851"/>
                  <a:pt x="4948783" y="1263412"/>
                </a:cubicBezTo>
                <a:cubicBezTo>
                  <a:pt x="4993772" y="1285973"/>
                  <a:pt x="5038761" y="1308534"/>
                  <a:pt x="5061256" y="1308534"/>
                </a:cubicBezTo>
                <a:cubicBezTo>
                  <a:pt x="5128739" y="1353655"/>
                  <a:pt x="5218717" y="1398777"/>
                  <a:pt x="5263705" y="1421338"/>
                </a:cubicBezTo>
                <a:cubicBezTo>
                  <a:pt x="5286200" y="1443899"/>
                  <a:pt x="5308694" y="1466460"/>
                  <a:pt x="5353683" y="1466460"/>
                </a:cubicBezTo>
                <a:cubicBezTo>
                  <a:pt x="5353683" y="1466460"/>
                  <a:pt x="5286200" y="1443899"/>
                  <a:pt x="5308694" y="1443899"/>
                </a:cubicBezTo>
                <a:cubicBezTo>
                  <a:pt x="5353683" y="1443899"/>
                  <a:pt x="5353683" y="1421338"/>
                  <a:pt x="5308694" y="1398777"/>
                </a:cubicBezTo>
                <a:cubicBezTo>
                  <a:pt x="5263705" y="1398777"/>
                  <a:pt x="5263705" y="1376216"/>
                  <a:pt x="5263705" y="1376216"/>
                </a:cubicBezTo>
                <a:cubicBezTo>
                  <a:pt x="5263705" y="1376216"/>
                  <a:pt x="5263705" y="1376216"/>
                  <a:pt x="5241211" y="1376216"/>
                </a:cubicBezTo>
                <a:cubicBezTo>
                  <a:pt x="5218717" y="1353655"/>
                  <a:pt x="5173728" y="1353655"/>
                  <a:pt x="5218717" y="1353655"/>
                </a:cubicBezTo>
                <a:cubicBezTo>
                  <a:pt x="5241211" y="1353655"/>
                  <a:pt x="5241211" y="1331095"/>
                  <a:pt x="5241211" y="1331095"/>
                </a:cubicBezTo>
                <a:cubicBezTo>
                  <a:pt x="5241211" y="1331095"/>
                  <a:pt x="5218717" y="1331095"/>
                  <a:pt x="5218717" y="1331095"/>
                </a:cubicBezTo>
                <a:cubicBezTo>
                  <a:pt x="5128739" y="1308534"/>
                  <a:pt x="5061256" y="1285973"/>
                  <a:pt x="4971278" y="1240851"/>
                </a:cubicBezTo>
                <a:cubicBezTo>
                  <a:pt x="5061256" y="1240851"/>
                  <a:pt x="5061256" y="1240851"/>
                  <a:pt x="5038761" y="1195729"/>
                </a:cubicBezTo>
                <a:cubicBezTo>
                  <a:pt x="5016266" y="1150607"/>
                  <a:pt x="5128739" y="1195729"/>
                  <a:pt x="5173728" y="1195729"/>
                </a:cubicBezTo>
                <a:cubicBezTo>
                  <a:pt x="5173728" y="1173168"/>
                  <a:pt x="5151233" y="1173168"/>
                  <a:pt x="5128739" y="1128046"/>
                </a:cubicBezTo>
                <a:cubicBezTo>
                  <a:pt x="5218717" y="1173168"/>
                  <a:pt x="5308694" y="1195729"/>
                  <a:pt x="5398672" y="1218290"/>
                </a:cubicBezTo>
                <a:cubicBezTo>
                  <a:pt x="5353683" y="1218290"/>
                  <a:pt x="5376178" y="1263412"/>
                  <a:pt x="5308694" y="1240851"/>
                </a:cubicBezTo>
                <a:cubicBezTo>
                  <a:pt x="5263705" y="1240851"/>
                  <a:pt x="5263705" y="1240851"/>
                  <a:pt x="5286200" y="1263412"/>
                </a:cubicBezTo>
                <a:cubicBezTo>
                  <a:pt x="5308694" y="1285973"/>
                  <a:pt x="5353683" y="1285973"/>
                  <a:pt x="5353683" y="1285973"/>
                </a:cubicBezTo>
                <a:cubicBezTo>
                  <a:pt x="5398672" y="1263412"/>
                  <a:pt x="5443662" y="1263412"/>
                  <a:pt x="5533639" y="1285973"/>
                </a:cubicBezTo>
                <a:cubicBezTo>
                  <a:pt x="5623617" y="1331095"/>
                  <a:pt x="5713595" y="1353655"/>
                  <a:pt x="5781078" y="1376216"/>
                </a:cubicBezTo>
                <a:cubicBezTo>
                  <a:pt x="5803573" y="1398777"/>
                  <a:pt x="5848562" y="1421338"/>
                  <a:pt x="5893551" y="1421338"/>
                </a:cubicBezTo>
                <a:cubicBezTo>
                  <a:pt x="5916046" y="1421338"/>
                  <a:pt x="5916046" y="1398777"/>
                  <a:pt x="5893551" y="1376216"/>
                </a:cubicBezTo>
                <a:cubicBezTo>
                  <a:pt x="5893551" y="1376216"/>
                  <a:pt x="5871056" y="1353655"/>
                  <a:pt x="5893551" y="1353655"/>
                </a:cubicBezTo>
                <a:cubicBezTo>
                  <a:pt x="5803573" y="1308534"/>
                  <a:pt x="5668606" y="1240851"/>
                  <a:pt x="5578628" y="1173168"/>
                </a:cubicBezTo>
                <a:cubicBezTo>
                  <a:pt x="5533639" y="1150607"/>
                  <a:pt x="5511145" y="1128046"/>
                  <a:pt x="5466156" y="1105485"/>
                </a:cubicBezTo>
                <a:cubicBezTo>
                  <a:pt x="5376178" y="1060363"/>
                  <a:pt x="5353683" y="1037802"/>
                  <a:pt x="5241211" y="992681"/>
                </a:cubicBezTo>
                <a:cubicBezTo>
                  <a:pt x="5308694" y="992681"/>
                  <a:pt x="5331189" y="1015242"/>
                  <a:pt x="5353683" y="1015242"/>
                </a:cubicBezTo>
                <a:cubicBezTo>
                  <a:pt x="5353683" y="1015242"/>
                  <a:pt x="5331189" y="992681"/>
                  <a:pt x="5353683" y="992681"/>
                </a:cubicBezTo>
                <a:cubicBezTo>
                  <a:pt x="5398672" y="1015242"/>
                  <a:pt x="5443662" y="1015242"/>
                  <a:pt x="5443662" y="1037802"/>
                </a:cubicBezTo>
                <a:cubicBezTo>
                  <a:pt x="5421167" y="1037802"/>
                  <a:pt x="5398672" y="1037802"/>
                  <a:pt x="5376178" y="1015242"/>
                </a:cubicBezTo>
                <a:cubicBezTo>
                  <a:pt x="5421167" y="1060363"/>
                  <a:pt x="5488650" y="1082924"/>
                  <a:pt x="5511145" y="1105485"/>
                </a:cubicBezTo>
                <a:cubicBezTo>
                  <a:pt x="5601122" y="1173168"/>
                  <a:pt x="5758584" y="1240851"/>
                  <a:pt x="5893551" y="1308534"/>
                </a:cubicBezTo>
                <a:cubicBezTo>
                  <a:pt x="6028517" y="1376216"/>
                  <a:pt x="6140990" y="1443899"/>
                  <a:pt x="6275956" y="1489021"/>
                </a:cubicBezTo>
                <a:cubicBezTo>
                  <a:pt x="6298451" y="1511582"/>
                  <a:pt x="6298451" y="1511582"/>
                  <a:pt x="6320945" y="1511582"/>
                </a:cubicBezTo>
                <a:cubicBezTo>
                  <a:pt x="6343440" y="1534143"/>
                  <a:pt x="6388429" y="1534143"/>
                  <a:pt x="6410923" y="1556704"/>
                </a:cubicBezTo>
                <a:cubicBezTo>
                  <a:pt x="6658362" y="1669508"/>
                  <a:pt x="6883307" y="1804874"/>
                  <a:pt x="7130746" y="1917678"/>
                </a:cubicBezTo>
                <a:cubicBezTo>
                  <a:pt x="7288207" y="1985361"/>
                  <a:pt x="7378185" y="2030483"/>
                  <a:pt x="7513152" y="2098166"/>
                </a:cubicBezTo>
                <a:cubicBezTo>
                  <a:pt x="7535647" y="2075605"/>
                  <a:pt x="7468163" y="2053044"/>
                  <a:pt x="7423174" y="2030483"/>
                </a:cubicBezTo>
                <a:cubicBezTo>
                  <a:pt x="7423174" y="2030483"/>
                  <a:pt x="7423174" y="2007922"/>
                  <a:pt x="7423174" y="2007922"/>
                </a:cubicBezTo>
                <a:cubicBezTo>
                  <a:pt x="7378185" y="1985361"/>
                  <a:pt x="7355691" y="1962800"/>
                  <a:pt x="7310702" y="1940239"/>
                </a:cubicBezTo>
                <a:cubicBezTo>
                  <a:pt x="7243219" y="1917678"/>
                  <a:pt x="7175735" y="1895117"/>
                  <a:pt x="7153241" y="1872556"/>
                </a:cubicBezTo>
                <a:cubicBezTo>
                  <a:pt x="7108252" y="1849996"/>
                  <a:pt x="7063263" y="1827435"/>
                  <a:pt x="7040768" y="1804874"/>
                </a:cubicBezTo>
                <a:cubicBezTo>
                  <a:pt x="6928296" y="1782313"/>
                  <a:pt x="6883307" y="1737191"/>
                  <a:pt x="6793329" y="1692069"/>
                </a:cubicBezTo>
                <a:cubicBezTo>
                  <a:pt x="6770835" y="1692069"/>
                  <a:pt x="6748340" y="1692069"/>
                  <a:pt x="6748340" y="1669508"/>
                </a:cubicBezTo>
                <a:cubicBezTo>
                  <a:pt x="6680857" y="1646947"/>
                  <a:pt x="6545890" y="1601825"/>
                  <a:pt x="6523396" y="1556704"/>
                </a:cubicBezTo>
                <a:cubicBezTo>
                  <a:pt x="6455912" y="1534143"/>
                  <a:pt x="6433418" y="1489021"/>
                  <a:pt x="6320945" y="1489021"/>
                </a:cubicBezTo>
                <a:cubicBezTo>
                  <a:pt x="6365934" y="1511582"/>
                  <a:pt x="6410923" y="1534143"/>
                  <a:pt x="6455912" y="1556704"/>
                </a:cubicBezTo>
                <a:cubicBezTo>
                  <a:pt x="6455912" y="1556704"/>
                  <a:pt x="6433418" y="1556704"/>
                  <a:pt x="6433418" y="1556704"/>
                </a:cubicBezTo>
                <a:cubicBezTo>
                  <a:pt x="6388429" y="1534143"/>
                  <a:pt x="6343440" y="1511582"/>
                  <a:pt x="6298451" y="1489021"/>
                </a:cubicBezTo>
                <a:cubicBezTo>
                  <a:pt x="6275956" y="1466460"/>
                  <a:pt x="6298451" y="1443899"/>
                  <a:pt x="6298451" y="1443899"/>
                </a:cubicBezTo>
                <a:cubicBezTo>
                  <a:pt x="6253462" y="1421338"/>
                  <a:pt x="6208473" y="1398777"/>
                  <a:pt x="6163484" y="1376216"/>
                </a:cubicBezTo>
                <a:cubicBezTo>
                  <a:pt x="6051012" y="1331095"/>
                  <a:pt x="6051012" y="1285973"/>
                  <a:pt x="5938539" y="1240851"/>
                </a:cubicBezTo>
                <a:cubicBezTo>
                  <a:pt x="5893551" y="1240851"/>
                  <a:pt x="5893551" y="1218290"/>
                  <a:pt x="5826067" y="1195729"/>
                </a:cubicBezTo>
                <a:cubicBezTo>
                  <a:pt x="5826067" y="1195729"/>
                  <a:pt x="5871056" y="1218290"/>
                  <a:pt x="5848562" y="1240851"/>
                </a:cubicBezTo>
                <a:cubicBezTo>
                  <a:pt x="5736089" y="1218290"/>
                  <a:pt x="5736089" y="1195729"/>
                  <a:pt x="5691100" y="1173168"/>
                </a:cubicBezTo>
                <a:cubicBezTo>
                  <a:pt x="5691100" y="1173168"/>
                  <a:pt x="5713595" y="1173168"/>
                  <a:pt x="5736089" y="1173168"/>
                </a:cubicBezTo>
                <a:cubicBezTo>
                  <a:pt x="5736089" y="1173168"/>
                  <a:pt x="5826067" y="1173168"/>
                  <a:pt x="5736089" y="1128046"/>
                </a:cubicBezTo>
                <a:cubicBezTo>
                  <a:pt x="5691100" y="1128046"/>
                  <a:pt x="5668606" y="1105485"/>
                  <a:pt x="5713595" y="1105485"/>
                </a:cubicBezTo>
                <a:cubicBezTo>
                  <a:pt x="5758584" y="1105485"/>
                  <a:pt x="5781078" y="1128046"/>
                  <a:pt x="5803573" y="1128046"/>
                </a:cubicBezTo>
                <a:cubicBezTo>
                  <a:pt x="5893551" y="1173168"/>
                  <a:pt x="5961034" y="1218290"/>
                  <a:pt x="6006023" y="1240851"/>
                </a:cubicBezTo>
                <a:cubicBezTo>
                  <a:pt x="6118495" y="1308534"/>
                  <a:pt x="6343440" y="1376216"/>
                  <a:pt x="6455912" y="1443899"/>
                </a:cubicBezTo>
                <a:cubicBezTo>
                  <a:pt x="6433418" y="1443899"/>
                  <a:pt x="6388429" y="1421338"/>
                  <a:pt x="6388429" y="1421338"/>
                </a:cubicBezTo>
                <a:cubicBezTo>
                  <a:pt x="6365934" y="1421338"/>
                  <a:pt x="6388429" y="1443899"/>
                  <a:pt x="6388429" y="1443899"/>
                </a:cubicBezTo>
                <a:cubicBezTo>
                  <a:pt x="6500901" y="1511582"/>
                  <a:pt x="6635868" y="1534143"/>
                  <a:pt x="6770835" y="1579265"/>
                </a:cubicBezTo>
                <a:cubicBezTo>
                  <a:pt x="6815824" y="1601825"/>
                  <a:pt x="6815824" y="1579265"/>
                  <a:pt x="6793329" y="1556704"/>
                </a:cubicBezTo>
                <a:cubicBezTo>
                  <a:pt x="6770835" y="1556704"/>
                  <a:pt x="6703351" y="1534143"/>
                  <a:pt x="6748340" y="1511582"/>
                </a:cubicBezTo>
                <a:cubicBezTo>
                  <a:pt x="6815824" y="1511582"/>
                  <a:pt x="6815824" y="1556704"/>
                  <a:pt x="6860813" y="1556704"/>
                </a:cubicBezTo>
                <a:cubicBezTo>
                  <a:pt x="6995779" y="1556704"/>
                  <a:pt x="6995779" y="1556704"/>
                  <a:pt x="6860813" y="1489021"/>
                </a:cubicBezTo>
                <a:cubicBezTo>
                  <a:pt x="6838318" y="1466460"/>
                  <a:pt x="6838318" y="1466460"/>
                  <a:pt x="6838318" y="1443899"/>
                </a:cubicBezTo>
                <a:cubicBezTo>
                  <a:pt x="6860813" y="1443899"/>
                  <a:pt x="6883307" y="1443899"/>
                  <a:pt x="6883307" y="1443899"/>
                </a:cubicBezTo>
                <a:cubicBezTo>
                  <a:pt x="6860813" y="1443899"/>
                  <a:pt x="6860813" y="1421338"/>
                  <a:pt x="6838318" y="1421338"/>
                </a:cubicBezTo>
                <a:cubicBezTo>
                  <a:pt x="6793329" y="1376216"/>
                  <a:pt x="6680857" y="1353655"/>
                  <a:pt x="6613373" y="1308534"/>
                </a:cubicBezTo>
                <a:cubicBezTo>
                  <a:pt x="6635868" y="1308534"/>
                  <a:pt x="6635868" y="1308534"/>
                  <a:pt x="6658362" y="1308534"/>
                </a:cubicBezTo>
                <a:cubicBezTo>
                  <a:pt x="6635868" y="1285973"/>
                  <a:pt x="6500901" y="1240851"/>
                  <a:pt x="6568385" y="1240851"/>
                </a:cubicBezTo>
                <a:cubicBezTo>
                  <a:pt x="6613373" y="1240851"/>
                  <a:pt x="6658362" y="1285973"/>
                  <a:pt x="6703351" y="1308534"/>
                </a:cubicBezTo>
                <a:cubicBezTo>
                  <a:pt x="6770835" y="1331095"/>
                  <a:pt x="6815824" y="1376216"/>
                  <a:pt x="6905802" y="1398777"/>
                </a:cubicBezTo>
                <a:cubicBezTo>
                  <a:pt x="6928296" y="1398777"/>
                  <a:pt x="6950790" y="1398777"/>
                  <a:pt x="6973285" y="1398777"/>
                </a:cubicBezTo>
                <a:cubicBezTo>
                  <a:pt x="6973285" y="1398777"/>
                  <a:pt x="6883307" y="1353655"/>
                  <a:pt x="6950790" y="1353655"/>
                </a:cubicBezTo>
                <a:cubicBezTo>
                  <a:pt x="6973285" y="1376216"/>
                  <a:pt x="6995779" y="1398777"/>
                  <a:pt x="7018274" y="1398777"/>
                </a:cubicBezTo>
                <a:cubicBezTo>
                  <a:pt x="7175735" y="1466460"/>
                  <a:pt x="7265713" y="1511582"/>
                  <a:pt x="7378185" y="1579265"/>
                </a:cubicBezTo>
                <a:cubicBezTo>
                  <a:pt x="7423174" y="1579265"/>
                  <a:pt x="7378185" y="1556704"/>
                  <a:pt x="7355691" y="1534143"/>
                </a:cubicBezTo>
                <a:cubicBezTo>
                  <a:pt x="7243219" y="1511582"/>
                  <a:pt x="7310702" y="1511582"/>
                  <a:pt x="7310702" y="1489021"/>
                </a:cubicBezTo>
                <a:cubicBezTo>
                  <a:pt x="7220724" y="1466460"/>
                  <a:pt x="7175735" y="1443899"/>
                  <a:pt x="7108252" y="1398777"/>
                </a:cubicBezTo>
                <a:cubicBezTo>
                  <a:pt x="7063263" y="1398777"/>
                  <a:pt x="7085757" y="1376216"/>
                  <a:pt x="7108252" y="1376216"/>
                </a:cubicBezTo>
                <a:cubicBezTo>
                  <a:pt x="7040768" y="1353655"/>
                  <a:pt x="6973285" y="1308534"/>
                  <a:pt x="6928296" y="1263412"/>
                </a:cubicBezTo>
                <a:cubicBezTo>
                  <a:pt x="6973285" y="1285973"/>
                  <a:pt x="6995779" y="1285973"/>
                  <a:pt x="7018274" y="1308534"/>
                </a:cubicBezTo>
                <a:cubicBezTo>
                  <a:pt x="7018274" y="1285973"/>
                  <a:pt x="6950790" y="1263412"/>
                  <a:pt x="7063263" y="1285973"/>
                </a:cubicBezTo>
                <a:cubicBezTo>
                  <a:pt x="7130746" y="1285973"/>
                  <a:pt x="7130746" y="1308534"/>
                  <a:pt x="7153241" y="1331095"/>
                </a:cubicBezTo>
                <a:cubicBezTo>
                  <a:pt x="7220724" y="1353655"/>
                  <a:pt x="7288207" y="1376216"/>
                  <a:pt x="7333196" y="1421338"/>
                </a:cubicBezTo>
                <a:cubicBezTo>
                  <a:pt x="7423174" y="1466460"/>
                  <a:pt x="7513152" y="1511582"/>
                  <a:pt x="7603130" y="1579265"/>
                </a:cubicBezTo>
                <a:cubicBezTo>
                  <a:pt x="7783086" y="1669508"/>
                  <a:pt x="8008030" y="1759752"/>
                  <a:pt x="8142997" y="1872556"/>
                </a:cubicBezTo>
                <a:cubicBezTo>
                  <a:pt x="8187986" y="1872556"/>
                  <a:pt x="8210481" y="1895117"/>
                  <a:pt x="8255470" y="1917678"/>
                </a:cubicBezTo>
                <a:cubicBezTo>
                  <a:pt x="8255470" y="1917678"/>
                  <a:pt x="8255470" y="1895117"/>
                  <a:pt x="8300458" y="1917678"/>
                </a:cubicBezTo>
                <a:cubicBezTo>
                  <a:pt x="8322953" y="1917678"/>
                  <a:pt x="8300458" y="1940239"/>
                  <a:pt x="8300458" y="1940239"/>
                </a:cubicBezTo>
                <a:cubicBezTo>
                  <a:pt x="8322953" y="1962800"/>
                  <a:pt x="8367942" y="1962800"/>
                  <a:pt x="8412931" y="1985361"/>
                </a:cubicBezTo>
                <a:cubicBezTo>
                  <a:pt x="8502908" y="2030483"/>
                  <a:pt x="8547897" y="2053044"/>
                  <a:pt x="8615381" y="2098166"/>
                </a:cubicBezTo>
                <a:cubicBezTo>
                  <a:pt x="8637875" y="2098166"/>
                  <a:pt x="8637875" y="2075605"/>
                  <a:pt x="8637875" y="2075605"/>
                </a:cubicBezTo>
                <a:cubicBezTo>
                  <a:pt x="8660370" y="2075605"/>
                  <a:pt x="8705359" y="2098166"/>
                  <a:pt x="8727853" y="2120727"/>
                </a:cubicBezTo>
                <a:cubicBezTo>
                  <a:pt x="8772842" y="2120727"/>
                  <a:pt x="8772842" y="2143288"/>
                  <a:pt x="8817831" y="2143288"/>
                </a:cubicBezTo>
                <a:lnTo>
                  <a:pt x="8907809" y="2188409"/>
                </a:lnTo>
                <a:lnTo>
                  <a:pt x="8907809" y="2188409"/>
                </a:lnTo>
                <a:lnTo>
                  <a:pt x="8907809" y="2188410"/>
                </a:lnTo>
                <a:lnTo>
                  <a:pt x="8930303" y="2199689"/>
                </a:lnTo>
                <a:lnTo>
                  <a:pt x="8930303" y="2199690"/>
                </a:lnTo>
                <a:cubicBezTo>
                  <a:pt x="8935927" y="2205330"/>
                  <a:pt x="8941551" y="2210970"/>
                  <a:pt x="8952798" y="2210970"/>
                </a:cubicBezTo>
                <a:lnTo>
                  <a:pt x="8930303" y="2199689"/>
                </a:lnTo>
                <a:lnTo>
                  <a:pt x="8921165" y="2191935"/>
                </a:lnTo>
                <a:lnTo>
                  <a:pt x="8907809" y="2188410"/>
                </a:lnTo>
                <a:lnTo>
                  <a:pt x="8907809" y="2188409"/>
                </a:lnTo>
                <a:lnTo>
                  <a:pt x="8903943" y="2175014"/>
                </a:lnTo>
                <a:cubicBezTo>
                  <a:pt x="8896562" y="2164438"/>
                  <a:pt x="8879690" y="2160208"/>
                  <a:pt x="8862820" y="2143288"/>
                </a:cubicBezTo>
                <a:cubicBezTo>
                  <a:pt x="8840325" y="2120727"/>
                  <a:pt x="8795337" y="2098166"/>
                  <a:pt x="8772842" y="2075605"/>
                </a:cubicBezTo>
                <a:cubicBezTo>
                  <a:pt x="8727853" y="2030483"/>
                  <a:pt x="8592886" y="1985361"/>
                  <a:pt x="8547897" y="1940239"/>
                </a:cubicBezTo>
                <a:cubicBezTo>
                  <a:pt x="8435425" y="1895117"/>
                  <a:pt x="8390436" y="1872556"/>
                  <a:pt x="8322953" y="1827435"/>
                </a:cubicBezTo>
                <a:cubicBezTo>
                  <a:pt x="8187986" y="1759752"/>
                  <a:pt x="8075514" y="1692069"/>
                  <a:pt x="7940547" y="1624386"/>
                </a:cubicBezTo>
                <a:cubicBezTo>
                  <a:pt x="7895558" y="1601825"/>
                  <a:pt x="7850569" y="1579265"/>
                  <a:pt x="7850569" y="1556704"/>
                </a:cubicBezTo>
                <a:cubicBezTo>
                  <a:pt x="7828075" y="1556704"/>
                  <a:pt x="7805580" y="1556704"/>
                  <a:pt x="7805580" y="1534143"/>
                </a:cubicBezTo>
                <a:cubicBezTo>
                  <a:pt x="7783086" y="1556704"/>
                  <a:pt x="7715602" y="1534143"/>
                  <a:pt x="7670613" y="1511582"/>
                </a:cubicBezTo>
                <a:cubicBezTo>
                  <a:pt x="7625624" y="1511582"/>
                  <a:pt x="7625624" y="1534143"/>
                  <a:pt x="7670613" y="1534143"/>
                </a:cubicBezTo>
                <a:cubicBezTo>
                  <a:pt x="7715602" y="1579265"/>
                  <a:pt x="7760591" y="1601825"/>
                  <a:pt x="7805580" y="1624386"/>
                </a:cubicBezTo>
                <a:cubicBezTo>
                  <a:pt x="7760591" y="1624386"/>
                  <a:pt x="7715602" y="1624386"/>
                  <a:pt x="7670613" y="1579265"/>
                </a:cubicBezTo>
                <a:cubicBezTo>
                  <a:pt x="7648119" y="1556704"/>
                  <a:pt x="7580636" y="1534143"/>
                  <a:pt x="7513152" y="1511582"/>
                </a:cubicBezTo>
                <a:cubicBezTo>
                  <a:pt x="7490658" y="1489021"/>
                  <a:pt x="7445669" y="1466460"/>
                  <a:pt x="7468163" y="1466460"/>
                </a:cubicBezTo>
                <a:cubicBezTo>
                  <a:pt x="7490658" y="1466460"/>
                  <a:pt x="7513152" y="1466460"/>
                  <a:pt x="7580636" y="1489021"/>
                </a:cubicBezTo>
                <a:cubicBezTo>
                  <a:pt x="7603130" y="1511582"/>
                  <a:pt x="7603130" y="1489021"/>
                  <a:pt x="7603130" y="1489021"/>
                </a:cubicBezTo>
                <a:cubicBezTo>
                  <a:pt x="7625624" y="1489021"/>
                  <a:pt x="7625624" y="1489021"/>
                  <a:pt x="7625624" y="1489021"/>
                </a:cubicBezTo>
                <a:cubicBezTo>
                  <a:pt x="7603130" y="1466460"/>
                  <a:pt x="7513152" y="1443899"/>
                  <a:pt x="7513152" y="1421338"/>
                </a:cubicBezTo>
                <a:cubicBezTo>
                  <a:pt x="7558141" y="1421338"/>
                  <a:pt x="7603130" y="1466460"/>
                  <a:pt x="7648119" y="1466460"/>
                </a:cubicBezTo>
                <a:cubicBezTo>
                  <a:pt x="7558141" y="1398777"/>
                  <a:pt x="7468163" y="1331095"/>
                  <a:pt x="7333196" y="1285973"/>
                </a:cubicBezTo>
                <a:cubicBezTo>
                  <a:pt x="7333196" y="1263412"/>
                  <a:pt x="7310702" y="1263412"/>
                  <a:pt x="7288207" y="1240851"/>
                </a:cubicBezTo>
                <a:cubicBezTo>
                  <a:pt x="7265713" y="1240851"/>
                  <a:pt x="7243219" y="1240851"/>
                  <a:pt x="7243219" y="1218290"/>
                </a:cubicBezTo>
                <a:cubicBezTo>
                  <a:pt x="7175735" y="1195729"/>
                  <a:pt x="7130746" y="1195729"/>
                  <a:pt x="7085757" y="1173168"/>
                </a:cubicBezTo>
                <a:cubicBezTo>
                  <a:pt x="7063263" y="1173168"/>
                  <a:pt x="7063263" y="1173168"/>
                  <a:pt x="7063263" y="1173168"/>
                </a:cubicBezTo>
                <a:cubicBezTo>
                  <a:pt x="7063263" y="1150607"/>
                  <a:pt x="7063263" y="1128046"/>
                  <a:pt x="7085757" y="1150607"/>
                </a:cubicBezTo>
                <a:cubicBezTo>
                  <a:pt x="7130746" y="1105485"/>
                  <a:pt x="6905802" y="1037802"/>
                  <a:pt x="6883307" y="992681"/>
                </a:cubicBezTo>
                <a:cubicBezTo>
                  <a:pt x="6973285" y="1037802"/>
                  <a:pt x="7040768" y="1082924"/>
                  <a:pt x="7130746" y="1105485"/>
                </a:cubicBezTo>
                <a:cubicBezTo>
                  <a:pt x="7175735" y="1128046"/>
                  <a:pt x="7243219" y="1150607"/>
                  <a:pt x="7288207" y="1195729"/>
                </a:cubicBezTo>
                <a:cubicBezTo>
                  <a:pt x="7378185" y="1218290"/>
                  <a:pt x="7468163" y="1263412"/>
                  <a:pt x="7535647" y="1308534"/>
                </a:cubicBezTo>
                <a:cubicBezTo>
                  <a:pt x="7558141" y="1308534"/>
                  <a:pt x="7558141" y="1308534"/>
                  <a:pt x="7558141" y="1308534"/>
                </a:cubicBezTo>
                <a:cubicBezTo>
                  <a:pt x="7603130" y="1308534"/>
                  <a:pt x="7648119" y="1331095"/>
                  <a:pt x="7670613" y="1353655"/>
                </a:cubicBezTo>
                <a:cubicBezTo>
                  <a:pt x="7693108" y="1376216"/>
                  <a:pt x="7738097" y="1398777"/>
                  <a:pt x="7783086" y="1398777"/>
                </a:cubicBezTo>
                <a:cubicBezTo>
                  <a:pt x="7873064" y="1421338"/>
                  <a:pt x="7918053" y="1443899"/>
                  <a:pt x="7918053" y="1489021"/>
                </a:cubicBezTo>
                <a:cubicBezTo>
                  <a:pt x="7918053" y="1489021"/>
                  <a:pt x="7985536" y="1534143"/>
                  <a:pt x="8075514" y="1556704"/>
                </a:cubicBezTo>
                <a:cubicBezTo>
                  <a:pt x="8075514" y="1534143"/>
                  <a:pt x="8053019" y="1511582"/>
                  <a:pt x="8098008" y="1534143"/>
                </a:cubicBezTo>
                <a:cubicBezTo>
                  <a:pt x="8098008" y="1534143"/>
                  <a:pt x="8120503" y="1534143"/>
                  <a:pt x="8120503" y="1534143"/>
                </a:cubicBezTo>
                <a:cubicBezTo>
                  <a:pt x="8120503" y="1511582"/>
                  <a:pt x="8030525" y="1489021"/>
                  <a:pt x="8030525" y="1466460"/>
                </a:cubicBezTo>
                <a:cubicBezTo>
                  <a:pt x="7963041" y="1443899"/>
                  <a:pt x="8008030" y="1443899"/>
                  <a:pt x="8008030" y="1421338"/>
                </a:cubicBezTo>
                <a:cubicBezTo>
                  <a:pt x="7963041" y="1421338"/>
                  <a:pt x="7940547" y="1421338"/>
                  <a:pt x="7895558" y="1398777"/>
                </a:cubicBezTo>
                <a:cubicBezTo>
                  <a:pt x="7850569" y="1353655"/>
                  <a:pt x="7760591" y="1331095"/>
                  <a:pt x="7693108" y="1285973"/>
                </a:cubicBezTo>
                <a:cubicBezTo>
                  <a:pt x="7625624" y="1263412"/>
                  <a:pt x="7625624" y="1240851"/>
                  <a:pt x="7603130" y="1218290"/>
                </a:cubicBezTo>
                <a:cubicBezTo>
                  <a:pt x="7490658" y="1195729"/>
                  <a:pt x="7603130" y="1173168"/>
                  <a:pt x="7445669" y="1128046"/>
                </a:cubicBezTo>
                <a:cubicBezTo>
                  <a:pt x="7445669" y="1105485"/>
                  <a:pt x="7378185" y="1082924"/>
                  <a:pt x="7333196" y="1060363"/>
                </a:cubicBezTo>
                <a:cubicBezTo>
                  <a:pt x="7220724" y="1015242"/>
                  <a:pt x="7108252" y="947559"/>
                  <a:pt x="7040768" y="902437"/>
                </a:cubicBezTo>
                <a:cubicBezTo>
                  <a:pt x="7040768" y="902437"/>
                  <a:pt x="7063263" y="902437"/>
                  <a:pt x="7063263" y="902437"/>
                </a:cubicBezTo>
                <a:cubicBezTo>
                  <a:pt x="7108252" y="924998"/>
                  <a:pt x="7130746" y="924998"/>
                  <a:pt x="7153241" y="947559"/>
                </a:cubicBezTo>
                <a:cubicBezTo>
                  <a:pt x="7220724" y="947559"/>
                  <a:pt x="7265713" y="970120"/>
                  <a:pt x="7288207" y="992681"/>
                </a:cubicBezTo>
                <a:cubicBezTo>
                  <a:pt x="7378185" y="1037802"/>
                  <a:pt x="7513152" y="1105485"/>
                  <a:pt x="7603130" y="1150607"/>
                </a:cubicBezTo>
                <a:cubicBezTo>
                  <a:pt x="7603130" y="1150607"/>
                  <a:pt x="7625624" y="1173168"/>
                  <a:pt x="7648119" y="1173168"/>
                </a:cubicBezTo>
                <a:cubicBezTo>
                  <a:pt x="7693108" y="1218290"/>
                  <a:pt x="7805580" y="1285973"/>
                  <a:pt x="7918053" y="1353655"/>
                </a:cubicBezTo>
                <a:cubicBezTo>
                  <a:pt x="8008030" y="1398777"/>
                  <a:pt x="8120503" y="1443899"/>
                  <a:pt x="8187986" y="1489021"/>
                </a:cubicBezTo>
                <a:cubicBezTo>
                  <a:pt x="8232975" y="1534143"/>
                  <a:pt x="8345447" y="1556704"/>
                  <a:pt x="8390436" y="1601825"/>
                </a:cubicBezTo>
                <a:cubicBezTo>
                  <a:pt x="8390436" y="1601825"/>
                  <a:pt x="8412931" y="1624386"/>
                  <a:pt x="8412931" y="1624386"/>
                </a:cubicBezTo>
                <a:cubicBezTo>
                  <a:pt x="8502908" y="1646947"/>
                  <a:pt x="8547897" y="1669508"/>
                  <a:pt x="8592886" y="1714630"/>
                </a:cubicBezTo>
                <a:cubicBezTo>
                  <a:pt x="8772842" y="1804874"/>
                  <a:pt x="8975292" y="1895117"/>
                  <a:pt x="9200237" y="2007922"/>
                </a:cubicBezTo>
                <a:cubicBezTo>
                  <a:pt x="9200237" y="1962800"/>
                  <a:pt x="9110259" y="1940239"/>
                  <a:pt x="9065270" y="1895117"/>
                </a:cubicBezTo>
                <a:cubicBezTo>
                  <a:pt x="9200237" y="1962800"/>
                  <a:pt x="9267720" y="2007922"/>
                  <a:pt x="9380193" y="2053044"/>
                </a:cubicBezTo>
                <a:cubicBezTo>
                  <a:pt x="9402687" y="2075605"/>
                  <a:pt x="9470171" y="2075605"/>
                  <a:pt x="9470171" y="2075605"/>
                </a:cubicBezTo>
                <a:cubicBezTo>
                  <a:pt x="9560148" y="2098166"/>
                  <a:pt x="9560148" y="2120727"/>
                  <a:pt x="9582643" y="2120727"/>
                </a:cubicBezTo>
                <a:cubicBezTo>
                  <a:pt x="9627632" y="2143288"/>
                  <a:pt x="9672621" y="2165849"/>
                  <a:pt x="9672621" y="2188409"/>
                </a:cubicBezTo>
                <a:cubicBezTo>
                  <a:pt x="9987543" y="2346336"/>
                  <a:pt x="10234982" y="2481701"/>
                  <a:pt x="10527410" y="2639628"/>
                </a:cubicBezTo>
                <a:cubicBezTo>
                  <a:pt x="10549905" y="2639628"/>
                  <a:pt x="10572399" y="2639628"/>
                  <a:pt x="10594894" y="2639628"/>
                </a:cubicBezTo>
                <a:cubicBezTo>
                  <a:pt x="10594894" y="2639628"/>
                  <a:pt x="10617388" y="2639628"/>
                  <a:pt x="10639883" y="2662189"/>
                </a:cubicBezTo>
                <a:cubicBezTo>
                  <a:pt x="10707366" y="2684750"/>
                  <a:pt x="10774850" y="2729872"/>
                  <a:pt x="10842333" y="2752432"/>
                </a:cubicBezTo>
                <a:cubicBezTo>
                  <a:pt x="10864827" y="2774993"/>
                  <a:pt x="10887322" y="2774993"/>
                  <a:pt x="10909816" y="2774993"/>
                </a:cubicBezTo>
                <a:cubicBezTo>
                  <a:pt x="11061654" y="2859597"/>
                  <a:pt x="11238798" y="2944200"/>
                  <a:pt x="11412779" y="3019286"/>
                </a:cubicBezTo>
                <a:lnTo>
                  <a:pt x="11476197" y="3045691"/>
                </a:lnTo>
                <a:lnTo>
                  <a:pt x="11472178" y="3045724"/>
                </a:lnTo>
                <a:cubicBezTo>
                  <a:pt x="11483425" y="3051364"/>
                  <a:pt x="11494673" y="3055595"/>
                  <a:pt x="11505568" y="3059120"/>
                </a:cubicBezTo>
                <a:lnTo>
                  <a:pt x="11515296" y="3061970"/>
                </a:lnTo>
                <a:lnTo>
                  <a:pt x="11584650" y="3090846"/>
                </a:lnTo>
                <a:cubicBezTo>
                  <a:pt x="11573403" y="3079566"/>
                  <a:pt x="11556532" y="3073926"/>
                  <a:pt x="11536850" y="3068285"/>
                </a:cubicBezTo>
                <a:lnTo>
                  <a:pt x="11515296" y="3061970"/>
                </a:lnTo>
                <a:lnTo>
                  <a:pt x="11476197" y="3045691"/>
                </a:lnTo>
                <a:lnTo>
                  <a:pt x="11514707" y="3045372"/>
                </a:lnTo>
                <a:cubicBezTo>
                  <a:pt x="11549503" y="3044314"/>
                  <a:pt x="11562156" y="3040084"/>
                  <a:pt x="11562156" y="3023163"/>
                </a:cubicBezTo>
                <a:cubicBezTo>
                  <a:pt x="11494673" y="3000603"/>
                  <a:pt x="11472178" y="2978041"/>
                  <a:pt x="11404695" y="2955481"/>
                </a:cubicBezTo>
                <a:cubicBezTo>
                  <a:pt x="11337211" y="2955481"/>
                  <a:pt x="11314717" y="2932920"/>
                  <a:pt x="11269728" y="2887798"/>
                </a:cubicBezTo>
                <a:cubicBezTo>
                  <a:pt x="11269728" y="2887798"/>
                  <a:pt x="11269728" y="2865237"/>
                  <a:pt x="11269728" y="2865237"/>
                </a:cubicBezTo>
                <a:cubicBezTo>
                  <a:pt x="11224739" y="2865237"/>
                  <a:pt x="11202244" y="2842676"/>
                  <a:pt x="11157256" y="2842676"/>
                </a:cubicBezTo>
                <a:cubicBezTo>
                  <a:pt x="11134761" y="2820115"/>
                  <a:pt x="11112267" y="2820115"/>
                  <a:pt x="11067278" y="2797554"/>
                </a:cubicBezTo>
                <a:cubicBezTo>
                  <a:pt x="11067278" y="2797554"/>
                  <a:pt x="11044783" y="2774993"/>
                  <a:pt x="11044783" y="2774993"/>
                </a:cubicBezTo>
                <a:cubicBezTo>
                  <a:pt x="10999794" y="2752432"/>
                  <a:pt x="10954805" y="2729872"/>
                  <a:pt x="10954805" y="2729872"/>
                </a:cubicBezTo>
                <a:cubicBezTo>
                  <a:pt x="10977300" y="2729872"/>
                  <a:pt x="10999794" y="2729872"/>
                  <a:pt x="10999794" y="2729872"/>
                </a:cubicBezTo>
                <a:cubicBezTo>
                  <a:pt x="11044783" y="2752432"/>
                  <a:pt x="11067278" y="2774993"/>
                  <a:pt x="11112267" y="2797554"/>
                </a:cubicBezTo>
                <a:cubicBezTo>
                  <a:pt x="11089772" y="2774993"/>
                  <a:pt x="11044783" y="2752432"/>
                  <a:pt x="11022289" y="2729872"/>
                </a:cubicBezTo>
                <a:cubicBezTo>
                  <a:pt x="10977300" y="2707311"/>
                  <a:pt x="10932311" y="2684750"/>
                  <a:pt x="10887322" y="2662189"/>
                </a:cubicBezTo>
                <a:cubicBezTo>
                  <a:pt x="10819839" y="2617067"/>
                  <a:pt x="10729861" y="2594506"/>
                  <a:pt x="10662377" y="2549384"/>
                </a:cubicBezTo>
                <a:cubicBezTo>
                  <a:pt x="10549905" y="2504262"/>
                  <a:pt x="10459927" y="2459141"/>
                  <a:pt x="10347455" y="2391458"/>
                </a:cubicBezTo>
                <a:cubicBezTo>
                  <a:pt x="10257477" y="2391458"/>
                  <a:pt x="10167499" y="2346336"/>
                  <a:pt x="10077521" y="2278653"/>
                </a:cubicBezTo>
                <a:cubicBezTo>
                  <a:pt x="10010038" y="2256092"/>
                  <a:pt x="9965049" y="2233531"/>
                  <a:pt x="9965049" y="2210970"/>
                </a:cubicBezTo>
                <a:cubicBezTo>
                  <a:pt x="10032532" y="2233531"/>
                  <a:pt x="10055027" y="2256092"/>
                  <a:pt x="10100016" y="2278653"/>
                </a:cubicBezTo>
                <a:cubicBezTo>
                  <a:pt x="10145005" y="2278653"/>
                  <a:pt x="10167499" y="2301214"/>
                  <a:pt x="10189993" y="2301214"/>
                </a:cubicBezTo>
                <a:cubicBezTo>
                  <a:pt x="10212488" y="2323775"/>
                  <a:pt x="10257477" y="2346336"/>
                  <a:pt x="10279971" y="2346336"/>
                </a:cubicBezTo>
                <a:cubicBezTo>
                  <a:pt x="10279971" y="2368897"/>
                  <a:pt x="10302466" y="2368897"/>
                  <a:pt x="10302466" y="2368897"/>
                </a:cubicBezTo>
                <a:cubicBezTo>
                  <a:pt x="10414938" y="2414019"/>
                  <a:pt x="10527410" y="2459141"/>
                  <a:pt x="10617388" y="2504262"/>
                </a:cubicBezTo>
                <a:cubicBezTo>
                  <a:pt x="10662377" y="2526823"/>
                  <a:pt x="10707366" y="2571945"/>
                  <a:pt x="10752355" y="2594506"/>
                </a:cubicBezTo>
                <a:cubicBezTo>
                  <a:pt x="10774850" y="2594506"/>
                  <a:pt x="10774850" y="2571945"/>
                  <a:pt x="10774850" y="2571945"/>
                </a:cubicBezTo>
                <a:cubicBezTo>
                  <a:pt x="10729861" y="2549384"/>
                  <a:pt x="10707366" y="2549384"/>
                  <a:pt x="10684872" y="2526823"/>
                </a:cubicBezTo>
                <a:cubicBezTo>
                  <a:pt x="10684872" y="2504262"/>
                  <a:pt x="10639883" y="2481701"/>
                  <a:pt x="10617388" y="2481701"/>
                </a:cubicBezTo>
                <a:cubicBezTo>
                  <a:pt x="10594894" y="2459141"/>
                  <a:pt x="10549905" y="2459141"/>
                  <a:pt x="10549905" y="2436580"/>
                </a:cubicBezTo>
                <a:cubicBezTo>
                  <a:pt x="10549905" y="2436580"/>
                  <a:pt x="10572399" y="2459141"/>
                  <a:pt x="10594894" y="2459141"/>
                </a:cubicBezTo>
                <a:cubicBezTo>
                  <a:pt x="10617388" y="2436580"/>
                  <a:pt x="10527410" y="2414019"/>
                  <a:pt x="10572399" y="2414019"/>
                </a:cubicBezTo>
                <a:cubicBezTo>
                  <a:pt x="10572399" y="2414019"/>
                  <a:pt x="10527410" y="2391458"/>
                  <a:pt x="10504916" y="2368897"/>
                </a:cubicBezTo>
                <a:cubicBezTo>
                  <a:pt x="10504916" y="2368897"/>
                  <a:pt x="10482422" y="2368897"/>
                  <a:pt x="10459927" y="2346336"/>
                </a:cubicBezTo>
                <a:cubicBezTo>
                  <a:pt x="10459927" y="2346336"/>
                  <a:pt x="10392444" y="2301214"/>
                  <a:pt x="10369949" y="2278653"/>
                </a:cubicBezTo>
                <a:cubicBezTo>
                  <a:pt x="10414938" y="2301214"/>
                  <a:pt x="10437433" y="2323775"/>
                  <a:pt x="10482422" y="2346336"/>
                </a:cubicBezTo>
                <a:cubicBezTo>
                  <a:pt x="10549905" y="2346336"/>
                  <a:pt x="10572399" y="2368897"/>
                  <a:pt x="10617388" y="2391458"/>
                </a:cubicBezTo>
                <a:cubicBezTo>
                  <a:pt x="10909816" y="2571945"/>
                  <a:pt x="11247233" y="2707311"/>
                  <a:pt x="11562156" y="2865237"/>
                </a:cubicBezTo>
                <a:cubicBezTo>
                  <a:pt x="11742112" y="2955481"/>
                  <a:pt x="11899573" y="3045724"/>
                  <a:pt x="12079529" y="3135968"/>
                </a:cubicBezTo>
                <a:cubicBezTo>
                  <a:pt x="12079529" y="3135968"/>
                  <a:pt x="12079529" y="3135968"/>
                  <a:pt x="12126978" y="3135968"/>
                </a:cubicBezTo>
                <a:lnTo>
                  <a:pt x="12192000" y="3135968"/>
                </a:lnTo>
                <a:lnTo>
                  <a:pt x="12192000" y="3316455"/>
                </a:lnTo>
                <a:lnTo>
                  <a:pt x="12171264" y="3303060"/>
                </a:lnTo>
                <a:cubicBezTo>
                  <a:pt x="12147012" y="3292484"/>
                  <a:pt x="12113271" y="3288254"/>
                  <a:pt x="12079529" y="3271333"/>
                </a:cubicBezTo>
                <a:cubicBezTo>
                  <a:pt x="12090776" y="3282614"/>
                  <a:pt x="12107647" y="3293895"/>
                  <a:pt x="12127329" y="3305175"/>
                </a:cubicBezTo>
                <a:lnTo>
                  <a:pt x="12192000" y="3339016"/>
                </a:lnTo>
                <a:lnTo>
                  <a:pt x="12192000" y="5730474"/>
                </a:lnTo>
                <a:lnTo>
                  <a:pt x="12172319" y="5730474"/>
                </a:lnTo>
                <a:cubicBezTo>
                  <a:pt x="12169507" y="5730474"/>
                  <a:pt x="12169507" y="5730474"/>
                  <a:pt x="12169507" y="5730474"/>
                </a:cubicBezTo>
                <a:cubicBezTo>
                  <a:pt x="12169507" y="5730474"/>
                  <a:pt x="12169507" y="5743164"/>
                  <a:pt x="12178997" y="5749510"/>
                </a:cubicBezTo>
                <a:lnTo>
                  <a:pt x="12192000" y="5753034"/>
                </a:lnTo>
                <a:lnTo>
                  <a:pt x="12192000" y="6181692"/>
                </a:lnTo>
                <a:lnTo>
                  <a:pt x="12158259" y="6169002"/>
                </a:lnTo>
                <a:cubicBezTo>
                  <a:pt x="12124517" y="6160541"/>
                  <a:pt x="12090776" y="6164771"/>
                  <a:pt x="12057034" y="6181692"/>
                </a:cubicBezTo>
                <a:cubicBezTo>
                  <a:pt x="12079529" y="6181692"/>
                  <a:pt x="12102023" y="6181692"/>
                  <a:pt x="12102023" y="6204253"/>
                </a:cubicBezTo>
                <a:cubicBezTo>
                  <a:pt x="12124518" y="6204253"/>
                  <a:pt x="12147012" y="6226814"/>
                  <a:pt x="12169507" y="6249375"/>
                </a:cubicBezTo>
                <a:cubicBezTo>
                  <a:pt x="12169507" y="6249375"/>
                  <a:pt x="12182160" y="6249375"/>
                  <a:pt x="12188486" y="6258893"/>
                </a:cubicBezTo>
                <a:lnTo>
                  <a:pt x="12192000" y="6271932"/>
                </a:lnTo>
                <a:lnTo>
                  <a:pt x="12192000" y="7422542"/>
                </a:lnTo>
                <a:lnTo>
                  <a:pt x="11992362" y="7321018"/>
                </a:lnTo>
                <a:cubicBezTo>
                  <a:pt x="11927691" y="7287177"/>
                  <a:pt x="11865831" y="7253336"/>
                  <a:pt x="11809595" y="7219494"/>
                </a:cubicBezTo>
                <a:cubicBezTo>
                  <a:pt x="11629639" y="7106690"/>
                  <a:pt x="11427189" y="7016446"/>
                  <a:pt x="11247233" y="6903642"/>
                </a:cubicBezTo>
                <a:cubicBezTo>
                  <a:pt x="11247233" y="6903642"/>
                  <a:pt x="11241609" y="6903642"/>
                  <a:pt x="11233174" y="6900822"/>
                </a:cubicBezTo>
                <a:lnTo>
                  <a:pt x="11227258" y="6898072"/>
                </a:lnTo>
                <a:lnTo>
                  <a:pt x="11202244" y="6881081"/>
                </a:lnTo>
                <a:cubicBezTo>
                  <a:pt x="11207868" y="6886721"/>
                  <a:pt x="11213491" y="6890951"/>
                  <a:pt x="11218764" y="6894124"/>
                </a:cubicBezTo>
                <a:lnTo>
                  <a:pt x="11227258" y="6898072"/>
                </a:lnTo>
                <a:lnTo>
                  <a:pt x="11345998" y="6978727"/>
                </a:lnTo>
                <a:cubicBezTo>
                  <a:pt x="11482020" y="7072848"/>
                  <a:pt x="11595898" y="7157452"/>
                  <a:pt x="11697123" y="7242055"/>
                </a:cubicBezTo>
                <a:cubicBezTo>
                  <a:pt x="11697123" y="7264616"/>
                  <a:pt x="11719617" y="7264616"/>
                  <a:pt x="11719617" y="7264616"/>
                </a:cubicBezTo>
                <a:cubicBezTo>
                  <a:pt x="11764606" y="7309738"/>
                  <a:pt x="11764606" y="7309738"/>
                  <a:pt x="11719617" y="7332299"/>
                </a:cubicBezTo>
                <a:cubicBezTo>
                  <a:pt x="11674628" y="7287177"/>
                  <a:pt x="11652134" y="7287177"/>
                  <a:pt x="11652134" y="7264616"/>
                </a:cubicBezTo>
                <a:cubicBezTo>
                  <a:pt x="11539661" y="7219494"/>
                  <a:pt x="11449684" y="7196933"/>
                  <a:pt x="11337211" y="7151812"/>
                </a:cubicBezTo>
                <a:cubicBezTo>
                  <a:pt x="11449684" y="7196933"/>
                  <a:pt x="11539661" y="7264616"/>
                  <a:pt x="11629639" y="7309738"/>
                </a:cubicBezTo>
                <a:cubicBezTo>
                  <a:pt x="11719617" y="7332299"/>
                  <a:pt x="11764606" y="7377421"/>
                  <a:pt x="11787101" y="7399982"/>
                </a:cubicBezTo>
                <a:cubicBezTo>
                  <a:pt x="11719617" y="7354860"/>
                  <a:pt x="11539661" y="7309738"/>
                  <a:pt x="11539661" y="7287177"/>
                </a:cubicBezTo>
                <a:cubicBezTo>
                  <a:pt x="11517167" y="7264616"/>
                  <a:pt x="11494673" y="7264616"/>
                  <a:pt x="11472178" y="7242055"/>
                </a:cubicBezTo>
                <a:cubicBezTo>
                  <a:pt x="11404695" y="7287177"/>
                  <a:pt x="11629639" y="7332299"/>
                  <a:pt x="11629639" y="7377421"/>
                </a:cubicBezTo>
                <a:cubicBezTo>
                  <a:pt x="11629639" y="7399982"/>
                  <a:pt x="11742112" y="7422543"/>
                  <a:pt x="11764606" y="7445104"/>
                </a:cubicBezTo>
                <a:cubicBezTo>
                  <a:pt x="11607145" y="7399982"/>
                  <a:pt x="11584650" y="7354860"/>
                  <a:pt x="11449684" y="7332299"/>
                </a:cubicBezTo>
                <a:cubicBezTo>
                  <a:pt x="11404695" y="7332299"/>
                  <a:pt x="11382200" y="7309738"/>
                  <a:pt x="11314717" y="7287177"/>
                </a:cubicBezTo>
                <a:cubicBezTo>
                  <a:pt x="11292222" y="7309738"/>
                  <a:pt x="11382200" y="7332299"/>
                  <a:pt x="11292222" y="7332299"/>
                </a:cubicBezTo>
                <a:cubicBezTo>
                  <a:pt x="11269728" y="7332299"/>
                  <a:pt x="11359706" y="7354860"/>
                  <a:pt x="11382200" y="7377421"/>
                </a:cubicBezTo>
                <a:cubicBezTo>
                  <a:pt x="11472178" y="7422543"/>
                  <a:pt x="11562156" y="7467665"/>
                  <a:pt x="11652134" y="7512786"/>
                </a:cubicBezTo>
                <a:cubicBezTo>
                  <a:pt x="11697123" y="7557908"/>
                  <a:pt x="11697123" y="7557908"/>
                  <a:pt x="11584650" y="7535347"/>
                </a:cubicBezTo>
                <a:cubicBezTo>
                  <a:pt x="11562156" y="7535347"/>
                  <a:pt x="11629639" y="7580469"/>
                  <a:pt x="11562156" y="7557908"/>
                </a:cubicBezTo>
                <a:cubicBezTo>
                  <a:pt x="11472178" y="7557908"/>
                  <a:pt x="11449684" y="7512786"/>
                  <a:pt x="11404695" y="7490225"/>
                </a:cubicBezTo>
                <a:cubicBezTo>
                  <a:pt x="11449684" y="7512786"/>
                  <a:pt x="11494673" y="7535347"/>
                  <a:pt x="11539661" y="7512786"/>
                </a:cubicBezTo>
                <a:cubicBezTo>
                  <a:pt x="11494673" y="7490225"/>
                  <a:pt x="11404695" y="7445104"/>
                  <a:pt x="11314717" y="7399982"/>
                </a:cubicBezTo>
                <a:cubicBezTo>
                  <a:pt x="11269728" y="7377421"/>
                  <a:pt x="11247233" y="7377421"/>
                  <a:pt x="11224739" y="7377421"/>
                </a:cubicBezTo>
                <a:cubicBezTo>
                  <a:pt x="11224739" y="7399982"/>
                  <a:pt x="11067278" y="7399982"/>
                  <a:pt x="11157256" y="7445104"/>
                </a:cubicBezTo>
                <a:cubicBezTo>
                  <a:pt x="11269728" y="7490225"/>
                  <a:pt x="11359706" y="7535347"/>
                  <a:pt x="11404695" y="7580469"/>
                </a:cubicBezTo>
                <a:cubicBezTo>
                  <a:pt x="11494673" y="7603030"/>
                  <a:pt x="11562156" y="7625591"/>
                  <a:pt x="11629639" y="7648152"/>
                </a:cubicBezTo>
                <a:cubicBezTo>
                  <a:pt x="11629639" y="7670713"/>
                  <a:pt x="11674628" y="7693274"/>
                  <a:pt x="11629639" y="7670713"/>
                </a:cubicBezTo>
                <a:cubicBezTo>
                  <a:pt x="11584650" y="7670713"/>
                  <a:pt x="11562156" y="7648152"/>
                  <a:pt x="11539661" y="7648152"/>
                </a:cubicBezTo>
                <a:cubicBezTo>
                  <a:pt x="11539661" y="7670713"/>
                  <a:pt x="11607145" y="7693274"/>
                  <a:pt x="11607145" y="7715835"/>
                </a:cubicBezTo>
                <a:cubicBezTo>
                  <a:pt x="11629639" y="7715835"/>
                  <a:pt x="11652134" y="7715835"/>
                  <a:pt x="11674628" y="7738396"/>
                </a:cubicBezTo>
                <a:cubicBezTo>
                  <a:pt x="11719617" y="7760956"/>
                  <a:pt x="11742112" y="7783517"/>
                  <a:pt x="11764606" y="7806078"/>
                </a:cubicBezTo>
                <a:cubicBezTo>
                  <a:pt x="11697123" y="7783517"/>
                  <a:pt x="11652134" y="7760956"/>
                  <a:pt x="11607145" y="7738396"/>
                </a:cubicBezTo>
                <a:cubicBezTo>
                  <a:pt x="11562156" y="7715835"/>
                  <a:pt x="11562156" y="7715835"/>
                  <a:pt x="11562156" y="7693274"/>
                </a:cubicBezTo>
                <a:cubicBezTo>
                  <a:pt x="11427189" y="7625591"/>
                  <a:pt x="11247233" y="7535347"/>
                  <a:pt x="11044783" y="7445104"/>
                </a:cubicBezTo>
                <a:cubicBezTo>
                  <a:pt x="11044783" y="7467665"/>
                  <a:pt x="11134761" y="7512786"/>
                  <a:pt x="11157256" y="7535347"/>
                </a:cubicBezTo>
                <a:cubicBezTo>
                  <a:pt x="11269728" y="7580469"/>
                  <a:pt x="11247233" y="7603030"/>
                  <a:pt x="11382200" y="7670713"/>
                </a:cubicBezTo>
                <a:cubicBezTo>
                  <a:pt x="11404695" y="7670713"/>
                  <a:pt x="11449684" y="7670713"/>
                  <a:pt x="11472178" y="7693274"/>
                </a:cubicBezTo>
                <a:lnTo>
                  <a:pt x="11449684" y="7693274"/>
                </a:lnTo>
                <a:cubicBezTo>
                  <a:pt x="11449684" y="7715835"/>
                  <a:pt x="11494673" y="7738396"/>
                  <a:pt x="11517167" y="7760956"/>
                </a:cubicBezTo>
                <a:cubicBezTo>
                  <a:pt x="11562156" y="7783517"/>
                  <a:pt x="11629639" y="7806078"/>
                  <a:pt x="11629639" y="7828639"/>
                </a:cubicBezTo>
                <a:cubicBezTo>
                  <a:pt x="11697123" y="7851200"/>
                  <a:pt x="11719617" y="7873761"/>
                  <a:pt x="11787101" y="7896322"/>
                </a:cubicBezTo>
                <a:cubicBezTo>
                  <a:pt x="11809595" y="7918883"/>
                  <a:pt x="11809595" y="7918883"/>
                  <a:pt x="11809595" y="7918883"/>
                </a:cubicBezTo>
                <a:cubicBezTo>
                  <a:pt x="11832090" y="7941444"/>
                  <a:pt x="11899573" y="7964005"/>
                  <a:pt x="11877078" y="7986566"/>
                </a:cubicBezTo>
                <a:cubicBezTo>
                  <a:pt x="11922067" y="7986566"/>
                  <a:pt x="11944562" y="8009127"/>
                  <a:pt x="11967056" y="8031687"/>
                </a:cubicBezTo>
                <a:cubicBezTo>
                  <a:pt x="12017669" y="8048608"/>
                  <a:pt x="12055629" y="8065529"/>
                  <a:pt x="12071445" y="8082449"/>
                </a:cubicBezTo>
                <a:lnTo>
                  <a:pt x="12079528" y="8099368"/>
                </a:lnTo>
                <a:lnTo>
                  <a:pt x="12079525" y="8099368"/>
                </a:lnTo>
                <a:lnTo>
                  <a:pt x="12026807" y="8072932"/>
                </a:lnTo>
                <a:cubicBezTo>
                  <a:pt x="11986739" y="8052838"/>
                  <a:pt x="11978304" y="8048608"/>
                  <a:pt x="11944562" y="8031687"/>
                </a:cubicBezTo>
                <a:cubicBezTo>
                  <a:pt x="11944562" y="8009127"/>
                  <a:pt x="11944562" y="8009127"/>
                  <a:pt x="11922067" y="8009127"/>
                </a:cubicBezTo>
                <a:cubicBezTo>
                  <a:pt x="11922067" y="8009127"/>
                  <a:pt x="11899573" y="8009127"/>
                  <a:pt x="11899573" y="8009127"/>
                </a:cubicBezTo>
                <a:cubicBezTo>
                  <a:pt x="11899573" y="8009127"/>
                  <a:pt x="11899573" y="8031687"/>
                  <a:pt x="11899573" y="8031687"/>
                </a:cubicBezTo>
                <a:cubicBezTo>
                  <a:pt x="11944562" y="8054248"/>
                  <a:pt x="11989551" y="8054248"/>
                  <a:pt x="11989551" y="8076809"/>
                </a:cubicBezTo>
                <a:cubicBezTo>
                  <a:pt x="11922067" y="8054248"/>
                  <a:pt x="11899573" y="8054248"/>
                  <a:pt x="11877078" y="8031687"/>
                </a:cubicBezTo>
                <a:cubicBezTo>
                  <a:pt x="11809595" y="7986566"/>
                  <a:pt x="11764606" y="7964005"/>
                  <a:pt x="11697123" y="7918883"/>
                </a:cubicBezTo>
                <a:cubicBezTo>
                  <a:pt x="11697123" y="7918883"/>
                  <a:pt x="11674628" y="7918883"/>
                  <a:pt x="11674628" y="7918883"/>
                </a:cubicBezTo>
                <a:cubicBezTo>
                  <a:pt x="11652134" y="7896322"/>
                  <a:pt x="11629639" y="7873761"/>
                  <a:pt x="11584650" y="7873761"/>
                </a:cubicBezTo>
                <a:cubicBezTo>
                  <a:pt x="11517167" y="7851200"/>
                  <a:pt x="11449684" y="7851200"/>
                  <a:pt x="11382200" y="7828639"/>
                </a:cubicBezTo>
                <a:cubicBezTo>
                  <a:pt x="11359706" y="7806078"/>
                  <a:pt x="11404695" y="7806078"/>
                  <a:pt x="11404695" y="7806078"/>
                </a:cubicBezTo>
                <a:cubicBezTo>
                  <a:pt x="11449684" y="7760956"/>
                  <a:pt x="11359706" y="7693274"/>
                  <a:pt x="11202244" y="7648152"/>
                </a:cubicBezTo>
                <a:cubicBezTo>
                  <a:pt x="11044783" y="7580469"/>
                  <a:pt x="11044783" y="7557908"/>
                  <a:pt x="11022289" y="7535347"/>
                </a:cubicBezTo>
                <a:cubicBezTo>
                  <a:pt x="10954805" y="7490225"/>
                  <a:pt x="10909816" y="7467665"/>
                  <a:pt x="10864827" y="7445104"/>
                </a:cubicBezTo>
                <a:cubicBezTo>
                  <a:pt x="10864827" y="7422543"/>
                  <a:pt x="10842333" y="7422543"/>
                  <a:pt x="10842333" y="7422543"/>
                </a:cubicBezTo>
                <a:cubicBezTo>
                  <a:pt x="10774850" y="7399982"/>
                  <a:pt x="10707366" y="7354860"/>
                  <a:pt x="10684872" y="7332299"/>
                </a:cubicBezTo>
                <a:cubicBezTo>
                  <a:pt x="10639883" y="7332299"/>
                  <a:pt x="10617388" y="7309738"/>
                  <a:pt x="10594894" y="7287177"/>
                </a:cubicBezTo>
                <a:cubicBezTo>
                  <a:pt x="10347455" y="7151812"/>
                  <a:pt x="10100016" y="7039007"/>
                  <a:pt x="9852576" y="6903642"/>
                </a:cubicBezTo>
                <a:cubicBezTo>
                  <a:pt x="9807588" y="6881081"/>
                  <a:pt x="9762599" y="6835959"/>
                  <a:pt x="9672621" y="6835959"/>
                </a:cubicBezTo>
                <a:cubicBezTo>
                  <a:pt x="9650126" y="6858520"/>
                  <a:pt x="9695115" y="6881081"/>
                  <a:pt x="9650126" y="6881081"/>
                </a:cubicBezTo>
                <a:cubicBezTo>
                  <a:pt x="9695115" y="6903642"/>
                  <a:pt x="9740104" y="6926202"/>
                  <a:pt x="9762599" y="6948763"/>
                </a:cubicBezTo>
                <a:cubicBezTo>
                  <a:pt x="9717610" y="6926202"/>
                  <a:pt x="9672621" y="6903642"/>
                  <a:pt x="9650126" y="6903642"/>
                </a:cubicBezTo>
                <a:cubicBezTo>
                  <a:pt x="9627632" y="6903642"/>
                  <a:pt x="9605137" y="6903642"/>
                  <a:pt x="9605137" y="6903642"/>
                </a:cubicBezTo>
                <a:lnTo>
                  <a:pt x="9582643" y="6903642"/>
                </a:lnTo>
                <a:cubicBezTo>
                  <a:pt x="9560148" y="6926202"/>
                  <a:pt x="9762599" y="6971324"/>
                  <a:pt x="9560148" y="6926202"/>
                </a:cubicBezTo>
                <a:cubicBezTo>
                  <a:pt x="9560148" y="6926202"/>
                  <a:pt x="9447676" y="6926202"/>
                  <a:pt x="9447676" y="6948763"/>
                </a:cubicBezTo>
                <a:cubicBezTo>
                  <a:pt x="9515159" y="6971324"/>
                  <a:pt x="9492665" y="6993885"/>
                  <a:pt x="9582643" y="7016446"/>
                </a:cubicBezTo>
                <a:cubicBezTo>
                  <a:pt x="9695115" y="7061568"/>
                  <a:pt x="9627632" y="7016446"/>
                  <a:pt x="9672621" y="7016446"/>
                </a:cubicBezTo>
                <a:cubicBezTo>
                  <a:pt x="9762599" y="7039007"/>
                  <a:pt x="9762599" y="7084129"/>
                  <a:pt x="9807588" y="7106690"/>
                </a:cubicBezTo>
                <a:cubicBezTo>
                  <a:pt x="9650126" y="7061568"/>
                  <a:pt x="9627632" y="7061568"/>
                  <a:pt x="9582643" y="7084129"/>
                </a:cubicBezTo>
                <a:cubicBezTo>
                  <a:pt x="9627632" y="7106690"/>
                  <a:pt x="9740104" y="7151812"/>
                  <a:pt x="9717610" y="7174373"/>
                </a:cubicBezTo>
                <a:cubicBezTo>
                  <a:pt x="9650126" y="7129251"/>
                  <a:pt x="9560148" y="7106690"/>
                  <a:pt x="9537654" y="7084129"/>
                </a:cubicBezTo>
                <a:cubicBezTo>
                  <a:pt x="9402687" y="6993885"/>
                  <a:pt x="9200237" y="6926202"/>
                  <a:pt x="9087765" y="6858520"/>
                </a:cubicBezTo>
                <a:cubicBezTo>
                  <a:pt x="9020281" y="6835959"/>
                  <a:pt x="8952798" y="6790837"/>
                  <a:pt x="8907809" y="6768276"/>
                </a:cubicBezTo>
                <a:cubicBezTo>
                  <a:pt x="8705359" y="6678032"/>
                  <a:pt x="8480414" y="6565228"/>
                  <a:pt x="8255470" y="6474984"/>
                </a:cubicBezTo>
                <a:cubicBezTo>
                  <a:pt x="8120503" y="6407301"/>
                  <a:pt x="7963041" y="6339619"/>
                  <a:pt x="7828075" y="6294497"/>
                </a:cubicBezTo>
                <a:cubicBezTo>
                  <a:pt x="7693108" y="6204253"/>
                  <a:pt x="7535647" y="6136570"/>
                  <a:pt x="7400680" y="6068888"/>
                </a:cubicBezTo>
                <a:lnTo>
                  <a:pt x="7386609" y="6063622"/>
                </a:lnTo>
                <a:lnTo>
                  <a:pt x="7381700" y="6059370"/>
                </a:lnTo>
                <a:cubicBezTo>
                  <a:pt x="7379591" y="6056197"/>
                  <a:pt x="7378185" y="6051967"/>
                  <a:pt x="7378185" y="6046327"/>
                </a:cubicBezTo>
                <a:cubicBezTo>
                  <a:pt x="7378185" y="6051967"/>
                  <a:pt x="7378185" y="6056197"/>
                  <a:pt x="7378537" y="6059370"/>
                </a:cubicBezTo>
                <a:lnTo>
                  <a:pt x="7379061" y="6060797"/>
                </a:lnTo>
                <a:lnTo>
                  <a:pt x="7212289" y="5998385"/>
                </a:lnTo>
                <a:cubicBezTo>
                  <a:pt x="7153241" y="5973004"/>
                  <a:pt x="7097005" y="5944802"/>
                  <a:pt x="7040768" y="5910961"/>
                </a:cubicBezTo>
                <a:cubicBezTo>
                  <a:pt x="7018274" y="5910961"/>
                  <a:pt x="6995779" y="5910961"/>
                  <a:pt x="6973285" y="5910961"/>
                </a:cubicBezTo>
                <a:cubicBezTo>
                  <a:pt x="6995779" y="5933522"/>
                  <a:pt x="7040768" y="5933522"/>
                  <a:pt x="7063263" y="5956083"/>
                </a:cubicBezTo>
                <a:cubicBezTo>
                  <a:pt x="7198230" y="6023766"/>
                  <a:pt x="7355691" y="6091448"/>
                  <a:pt x="7490658" y="6159131"/>
                </a:cubicBezTo>
                <a:cubicBezTo>
                  <a:pt x="7535647" y="6181692"/>
                  <a:pt x="7603130" y="6226814"/>
                  <a:pt x="7670613" y="6249375"/>
                </a:cubicBezTo>
                <a:cubicBezTo>
                  <a:pt x="7783086" y="6294497"/>
                  <a:pt x="7828075" y="6362179"/>
                  <a:pt x="7963041" y="6407301"/>
                </a:cubicBezTo>
                <a:cubicBezTo>
                  <a:pt x="8053019" y="6452423"/>
                  <a:pt x="8075514" y="6497545"/>
                  <a:pt x="8210481" y="6520106"/>
                </a:cubicBezTo>
                <a:cubicBezTo>
                  <a:pt x="8232975" y="6542667"/>
                  <a:pt x="8255470" y="6565228"/>
                  <a:pt x="8300458" y="6565228"/>
                </a:cubicBezTo>
                <a:cubicBezTo>
                  <a:pt x="8390436" y="6632911"/>
                  <a:pt x="8547897" y="6678032"/>
                  <a:pt x="8637875" y="6745715"/>
                </a:cubicBezTo>
                <a:cubicBezTo>
                  <a:pt x="8660370" y="6790837"/>
                  <a:pt x="8592886" y="6790837"/>
                  <a:pt x="8637875" y="6813398"/>
                </a:cubicBezTo>
                <a:cubicBezTo>
                  <a:pt x="8637875" y="6813398"/>
                  <a:pt x="8637875" y="6813398"/>
                  <a:pt x="8660370" y="6835959"/>
                </a:cubicBezTo>
                <a:cubicBezTo>
                  <a:pt x="8727853" y="6835959"/>
                  <a:pt x="8795337" y="6813398"/>
                  <a:pt x="8885314" y="6881081"/>
                </a:cubicBezTo>
                <a:cubicBezTo>
                  <a:pt x="8907809" y="6881081"/>
                  <a:pt x="8952798" y="6903642"/>
                  <a:pt x="8975292" y="6926202"/>
                </a:cubicBezTo>
                <a:cubicBezTo>
                  <a:pt x="9065270" y="6948763"/>
                  <a:pt x="9132754" y="7016446"/>
                  <a:pt x="9222731" y="6971324"/>
                </a:cubicBezTo>
                <a:cubicBezTo>
                  <a:pt x="9222731" y="6971324"/>
                  <a:pt x="9312709" y="6971324"/>
                  <a:pt x="9357698" y="6993885"/>
                </a:cubicBezTo>
                <a:cubicBezTo>
                  <a:pt x="9425181" y="7027727"/>
                  <a:pt x="9353480" y="7023497"/>
                  <a:pt x="9322902" y="7019266"/>
                </a:cubicBezTo>
                <a:lnTo>
                  <a:pt x="9315159" y="7017905"/>
                </a:lnTo>
                <a:lnTo>
                  <a:pt x="9312709" y="7016446"/>
                </a:lnTo>
                <a:cubicBezTo>
                  <a:pt x="9309897" y="7016446"/>
                  <a:pt x="9309897" y="7016799"/>
                  <a:pt x="9311874" y="7017327"/>
                </a:cubicBezTo>
                <a:lnTo>
                  <a:pt x="9315159" y="7017905"/>
                </a:lnTo>
                <a:lnTo>
                  <a:pt x="9335203" y="7029842"/>
                </a:lnTo>
                <a:cubicBezTo>
                  <a:pt x="9347857" y="7040417"/>
                  <a:pt x="9335204" y="7044647"/>
                  <a:pt x="9335204" y="7061568"/>
                </a:cubicBezTo>
                <a:cubicBezTo>
                  <a:pt x="9312709" y="7061568"/>
                  <a:pt x="9290215" y="7061568"/>
                  <a:pt x="9290215" y="7039007"/>
                </a:cubicBezTo>
                <a:cubicBezTo>
                  <a:pt x="9267720" y="7039007"/>
                  <a:pt x="9290215" y="7039007"/>
                  <a:pt x="9290215" y="7016446"/>
                </a:cubicBezTo>
                <a:cubicBezTo>
                  <a:pt x="9155248" y="7016446"/>
                  <a:pt x="9042776" y="7016446"/>
                  <a:pt x="8930303" y="6948763"/>
                </a:cubicBezTo>
                <a:cubicBezTo>
                  <a:pt x="8907809" y="6926202"/>
                  <a:pt x="8840325" y="6903642"/>
                  <a:pt x="8795337" y="6903642"/>
                </a:cubicBezTo>
                <a:cubicBezTo>
                  <a:pt x="8975292" y="6993885"/>
                  <a:pt x="9177742" y="7084129"/>
                  <a:pt x="9357698" y="7196933"/>
                </a:cubicBezTo>
                <a:cubicBezTo>
                  <a:pt x="9380193" y="7196933"/>
                  <a:pt x="9380193" y="7219494"/>
                  <a:pt x="9425182" y="7219494"/>
                </a:cubicBezTo>
                <a:cubicBezTo>
                  <a:pt x="9470171" y="7219494"/>
                  <a:pt x="9470171" y="7196933"/>
                  <a:pt x="9425182" y="7174373"/>
                </a:cubicBezTo>
                <a:cubicBezTo>
                  <a:pt x="9380193" y="7151812"/>
                  <a:pt x="9357698" y="7151812"/>
                  <a:pt x="9335204" y="7129251"/>
                </a:cubicBezTo>
                <a:cubicBezTo>
                  <a:pt x="9312709" y="7106690"/>
                  <a:pt x="9290215" y="7084129"/>
                  <a:pt x="9312709" y="7084129"/>
                </a:cubicBezTo>
                <a:cubicBezTo>
                  <a:pt x="9357698" y="7106690"/>
                  <a:pt x="9380193" y="7106690"/>
                  <a:pt x="9380193" y="7129251"/>
                </a:cubicBezTo>
                <a:cubicBezTo>
                  <a:pt x="9402687" y="7151812"/>
                  <a:pt x="9447676" y="7151812"/>
                  <a:pt x="9470171" y="7174373"/>
                </a:cubicBezTo>
                <a:cubicBezTo>
                  <a:pt x="9515159" y="7196933"/>
                  <a:pt x="9560148" y="7219494"/>
                  <a:pt x="9605137" y="7242055"/>
                </a:cubicBezTo>
                <a:cubicBezTo>
                  <a:pt x="9695115" y="7242055"/>
                  <a:pt x="9740104" y="7287177"/>
                  <a:pt x="9717610" y="7287177"/>
                </a:cubicBezTo>
                <a:cubicBezTo>
                  <a:pt x="9650126" y="7309738"/>
                  <a:pt x="9785093" y="7354860"/>
                  <a:pt x="9875071" y="7399982"/>
                </a:cubicBezTo>
                <a:cubicBezTo>
                  <a:pt x="9920060" y="7422543"/>
                  <a:pt x="9987543" y="7422543"/>
                  <a:pt x="9987543" y="7445104"/>
                </a:cubicBezTo>
                <a:cubicBezTo>
                  <a:pt x="10032532" y="7467665"/>
                  <a:pt x="10100016" y="7512786"/>
                  <a:pt x="10122510" y="7535347"/>
                </a:cubicBezTo>
                <a:cubicBezTo>
                  <a:pt x="10167499" y="7557908"/>
                  <a:pt x="10279971" y="7625591"/>
                  <a:pt x="10234982" y="7648152"/>
                </a:cubicBezTo>
                <a:cubicBezTo>
                  <a:pt x="10324960" y="7670713"/>
                  <a:pt x="10414938" y="7715835"/>
                  <a:pt x="10482422" y="7760956"/>
                </a:cubicBezTo>
                <a:cubicBezTo>
                  <a:pt x="10549905" y="7783517"/>
                  <a:pt x="10617388" y="7828639"/>
                  <a:pt x="10639883" y="7851200"/>
                </a:cubicBezTo>
                <a:cubicBezTo>
                  <a:pt x="10527410" y="7828639"/>
                  <a:pt x="10504916" y="7783517"/>
                  <a:pt x="10459927" y="7760956"/>
                </a:cubicBezTo>
                <a:cubicBezTo>
                  <a:pt x="10324960" y="7693274"/>
                  <a:pt x="10167499" y="7625591"/>
                  <a:pt x="10077521" y="7580469"/>
                </a:cubicBezTo>
                <a:cubicBezTo>
                  <a:pt x="10055027" y="7557908"/>
                  <a:pt x="10032532" y="7557908"/>
                  <a:pt x="10010038" y="7535347"/>
                </a:cubicBezTo>
                <a:cubicBezTo>
                  <a:pt x="9987543" y="7535347"/>
                  <a:pt x="9942554" y="7512786"/>
                  <a:pt x="9920060" y="7512786"/>
                </a:cubicBezTo>
                <a:cubicBezTo>
                  <a:pt x="9987543" y="7512786"/>
                  <a:pt x="10010038" y="7535347"/>
                  <a:pt x="10032532" y="7535347"/>
                </a:cubicBezTo>
                <a:cubicBezTo>
                  <a:pt x="10077521" y="7557908"/>
                  <a:pt x="10122510" y="7557908"/>
                  <a:pt x="10077521" y="7535347"/>
                </a:cubicBezTo>
                <a:cubicBezTo>
                  <a:pt x="10032532" y="7512786"/>
                  <a:pt x="9987543" y="7490225"/>
                  <a:pt x="9965049" y="7467665"/>
                </a:cubicBezTo>
                <a:cubicBezTo>
                  <a:pt x="9942554" y="7467665"/>
                  <a:pt x="9942554" y="7467665"/>
                  <a:pt x="9942554" y="7467665"/>
                </a:cubicBezTo>
                <a:cubicBezTo>
                  <a:pt x="9807588" y="7422543"/>
                  <a:pt x="9650126" y="7399982"/>
                  <a:pt x="9582643" y="7332299"/>
                </a:cubicBezTo>
                <a:cubicBezTo>
                  <a:pt x="9492665" y="7309738"/>
                  <a:pt x="9470171" y="7287177"/>
                  <a:pt x="9470171" y="7264616"/>
                </a:cubicBezTo>
                <a:cubicBezTo>
                  <a:pt x="9402687" y="7242055"/>
                  <a:pt x="9357698" y="7219494"/>
                  <a:pt x="9290215" y="7196933"/>
                </a:cubicBezTo>
                <a:cubicBezTo>
                  <a:pt x="9222731" y="7129251"/>
                  <a:pt x="9042776" y="7061568"/>
                  <a:pt x="8930303" y="6993885"/>
                </a:cubicBezTo>
                <a:cubicBezTo>
                  <a:pt x="8930303" y="6993885"/>
                  <a:pt x="8907809" y="6993885"/>
                  <a:pt x="8907809" y="6993885"/>
                </a:cubicBezTo>
                <a:cubicBezTo>
                  <a:pt x="8930303" y="7016446"/>
                  <a:pt x="8952798" y="7016446"/>
                  <a:pt x="8997787" y="7039007"/>
                </a:cubicBezTo>
                <a:cubicBezTo>
                  <a:pt x="8997787" y="7039007"/>
                  <a:pt x="8975292" y="7039007"/>
                  <a:pt x="8975292" y="7039007"/>
                </a:cubicBezTo>
                <a:cubicBezTo>
                  <a:pt x="8952798" y="7016446"/>
                  <a:pt x="8907809" y="7016446"/>
                  <a:pt x="8862820" y="6993885"/>
                </a:cubicBezTo>
                <a:cubicBezTo>
                  <a:pt x="8795337" y="6948763"/>
                  <a:pt x="8750348" y="6926202"/>
                  <a:pt x="8682864" y="6903642"/>
                </a:cubicBezTo>
                <a:cubicBezTo>
                  <a:pt x="8615381" y="6881081"/>
                  <a:pt x="8592886" y="6858520"/>
                  <a:pt x="8570392" y="6835959"/>
                </a:cubicBezTo>
                <a:cubicBezTo>
                  <a:pt x="8660370" y="6858520"/>
                  <a:pt x="8682864" y="6881081"/>
                  <a:pt x="8705359" y="6903642"/>
                </a:cubicBezTo>
                <a:cubicBezTo>
                  <a:pt x="8750348" y="6903642"/>
                  <a:pt x="8772842" y="6926202"/>
                  <a:pt x="8840325" y="6948763"/>
                </a:cubicBezTo>
                <a:cubicBezTo>
                  <a:pt x="8750348" y="6903642"/>
                  <a:pt x="8660370" y="6858520"/>
                  <a:pt x="8547897" y="6813398"/>
                </a:cubicBezTo>
                <a:cubicBezTo>
                  <a:pt x="8480414" y="6768276"/>
                  <a:pt x="8457920" y="6745715"/>
                  <a:pt x="8345447" y="6723154"/>
                </a:cubicBezTo>
                <a:cubicBezTo>
                  <a:pt x="8210481" y="6700593"/>
                  <a:pt x="8165492" y="6655471"/>
                  <a:pt x="8120503" y="6632911"/>
                </a:cubicBezTo>
                <a:cubicBezTo>
                  <a:pt x="8053019" y="6587789"/>
                  <a:pt x="7985536" y="6542667"/>
                  <a:pt x="7850569" y="6520106"/>
                </a:cubicBezTo>
                <a:lnTo>
                  <a:pt x="7862076" y="6534013"/>
                </a:lnTo>
                <a:lnTo>
                  <a:pt x="7827020" y="6514466"/>
                </a:lnTo>
                <a:cubicBezTo>
                  <a:pt x="7731067" y="6463703"/>
                  <a:pt x="7625624" y="6412941"/>
                  <a:pt x="7558141" y="6362179"/>
                </a:cubicBezTo>
                <a:cubicBezTo>
                  <a:pt x="7513152" y="6339619"/>
                  <a:pt x="7468163" y="6339619"/>
                  <a:pt x="7423174" y="6317058"/>
                </a:cubicBezTo>
                <a:cubicBezTo>
                  <a:pt x="7153241" y="6204253"/>
                  <a:pt x="6928296" y="6091448"/>
                  <a:pt x="6725846" y="6001205"/>
                </a:cubicBezTo>
                <a:cubicBezTo>
                  <a:pt x="6523396" y="5910961"/>
                  <a:pt x="6320945" y="5798156"/>
                  <a:pt x="6096001" y="5707913"/>
                </a:cubicBezTo>
                <a:cubicBezTo>
                  <a:pt x="6118495" y="5753035"/>
                  <a:pt x="6275956" y="5798156"/>
                  <a:pt x="6343440" y="5843278"/>
                </a:cubicBezTo>
                <a:cubicBezTo>
                  <a:pt x="6500901" y="5910961"/>
                  <a:pt x="6703351" y="6001205"/>
                  <a:pt x="6860813" y="6091448"/>
                </a:cubicBezTo>
                <a:cubicBezTo>
                  <a:pt x="6905802" y="6091448"/>
                  <a:pt x="6973285" y="6114009"/>
                  <a:pt x="6928296" y="6136570"/>
                </a:cubicBezTo>
                <a:cubicBezTo>
                  <a:pt x="6928296" y="6136570"/>
                  <a:pt x="6905802" y="6136570"/>
                  <a:pt x="6883307" y="6136570"/>
                </a:cubicBezTo>
                <a:cubicBezTo>
                  <a:pt x="6815824" y="6114009"/>
                  <a:pt x="6770835" y="6091448"/>
                  <a:pt x="6748340" y="6091448"/>
                </a:cubicBezTo>
                <a:cubicBezTo>
                  <a:pt x="6731469" y="6057607"/>
                  <a:pt x="6689292" y="6036456"/>
                  <a:pt x="6640789" y="6027996"/>
                </a:cubicBezTo>
                <a:lnTo>
                  <a:pt x="6613373" y="6025672"/>
                </a:lnTo>
                <a:lnTo>
                  <a:pt x="6613373" y="6023766"/>
                </a:lnTo>
                <a:cubicBezTo>
                  <a:pt x="6613373" y="6023766"/>
                  <a:pt x="6590879" y="6023766"/>
                  <a:pt x="6590879" y="6023766"/>
                </a:cubicBezTo>
                <a:lnTo>
                  <a:pt x="6613373" y="6025672"/>
                </a:lnTo>
                <a:lnTo>
                  <a:pt x="6613373" y="6036809"/>
                </a:lnTo>
                <a:cubicBezTo>
                  <a:pt x="6613373" y="6046327"/>
                  <a:pt x="6613373" y="6046327"/>
                  <a:pt x="6613373" y="6046327"/>
                </a:cubicBezTo>
                <a:cubicBezTo>
                  <a:pt x="6500901" y="6001205"/>
                  <a:pt x="6410923" y="5933522"/>
                  <a:pt x="6298451" y="5888400"/>
                </a:cubicBezTo>
                <a:cubicBezTo>
                  <a:pt x="6275956" y="5888400"/>
                  <a:pt x="6253462" y="5865839"/>
                  <a:pt x="6230968" y="5865839"/>
                </a:cubicBezTo>
                <a:cubicBezTo>
                  <a:pt x="6230968" y="5865839"/>
                  <a:pt x="6208473" y="5865839"/>
                  <a:pt x="6185979" y="5865839"/>
                </a:cubicBezTo>
                <a:cubicBezTo>
                  <a:pt x="6208473" y="5865839"/>
                  <a:pt x="6230968" y="5888400"/>
                  <a:pt x="6208473" y="5888400"/>
                </a:cubicBezTo>
                <a:cubicBezTo>
                  <a:pt x="6185979" y="5888400"/>
                  <a:pt x="6163484" y="5865839"/>
                  <a:pt x="6140990" y="5865839"/>
                </a:cubicBezTo>
                <a:cubicBezTo>
                  <a:pt x="6118495" y="5843278"/>
                  <a:pt x="6051012" y="5820717"/>
                  <a:pt x="5961034" y="5798156"/>
                </a:cubicBezTo>
                <a:cubicBezTo>
                  <a:pt x="5938539" y="5798156"/>
                  <a:pt x="5916046" y="5775596"/>
                  <a:pt x="5893551" y="5775596"/>
                </a:cubicBezTo>
                <a:cubicBezTo>
                  <a:pt x="5871056" y="5775596"/>
                  <a:pt x="5848562" y="5775596"/>
                  <a:pt x="5848562" y="5775596"/>
                </a:cubicBezTo>
                <a:cubicBezTo>
                  <a:pt x="5893551" y="5798156"/>
                  <a:pt x="5961034" y="5820717"/>
                  <a:pt x="6028517" y="5865839"/>
                </a:cubicBezTo>
                <a:cubicBezTo>
                  <a:pt x="6028517" y="5843278"/>
                  <a:pt x="6028517" y="5843278"/>
                  <a:pt x="6073506" y="5843278"/>
                </a:cubicBezTo>
                <a:cubicBezTo>
                  <a:pt x="6118495" y="5865839"/>
                  <a:pt x="6118495" y="5888400"/>
                  <a:pt x="6118495" y="5888400"/>
                </a:cubicBezTo>
                <a:cubicBezTo>
                  <a:pt x="6140990" y="5910961"/>
                  <a:pt x="6185979" y="5910961"/>
                  <a:pt x="6230968" y="5933522"/>
                </a:cubicBezTo>
                <a:cubicBezTo>
                  <a:pt x="6320945" y="5956083"/>
                  <a:pt x="6343440" y="6001205"/>
                  <a:pt x="6478407" y="6046327"/>
                </a:cubicBezTo>
                <a:cubicBezTo>
                  <a:pt x="6433418" y="6023766"/>
                  <a:pt x="6410923" y="6001205"/>
                  <a:pt x="6365934" y="5978644"/>
                </a:cubicBezTo>
                <a:cubicBezTo>
                  <a:pt x="6320945" y="5956083"/>
                  <a:pt x="6253462" y="5933522"/>
                  <a:pt x="6208473" y="5910961"/>
                </a:cubicBezTo>
                <a:cubicBezTo>
                  <a:pt x="6320945" y="5933522"/>
                  <a:pt x="6365934" y="5956083"/>
                  <a:pt x="6388429" y="5978644"/>
                </a:cubicBezTo>
                <a:cubicBezTo>
                  <a:pt x="6523396" y="6046327"/>
                  <a:pt x="6658362" y="6114009"/>
                  <a:pt x="6770835" y="6159131"/>
                </a:cubicBezTo>
                <a:cubicBezTo>
                  <a:pt x="6838318" y="6204253"/>
                  <a:pt x="6973285" y="6249375"/>
                  <a:pt x="6995779" y="6271936"/>
                </a:cubicBezTo>
                <a:cubicBezTo>
                  <a:pt x="7153241" y="6317058"/>
                  <a:pt x="7198230" y="6339619"/>
                  <a:pt x="7243219" y="6384740"/>
                </a:cubicBezTo>
                <a:cubicBezTo>
                  <a:pt x="7265713" y="6407301"/>
                  <a:pt x="7288207" y="6407301"/>
                  <a:pt x="7333196" y="6429862"/>
                </a:cubicBezTo>
                <a:cubicBezTo>
                  <a:pt x="7378185" y="6452423"/>
                  <a:pt x="7423174" y="6474984"/>
                  <a:pt x="7400680" y="6474984"/>
                </a:cubicBezTo>
                <a:cubicBezTo>
                  <a:pt x="7400680" y="6497545"/>
                  <a:pt x="7310702" y="6474984"/>
                  <a:pt x="7288207" y="6474984"/>
                </a:cubicBezTo>
                <a:cubicBezTo>
                  <a:pt x="7265713" y="6474984"/>
                  <a:pt x="7355691" y="6497545"/>
                  <a:pt x="7310702" y="6520106"/>
                </a:cubicBezTo>
                <a:cubicBezTo>
                  <a:pt x="7310702" y="6520106"/>
                  <a:pt x="7333196" y="6520106"/>
                  <a:pt x="7355691" y="6542667"/>
                </a:cubicBezTo>
                <a:cubicBezTo>
                  <a:pt x="7400680" y="6542667"/>
                  <a:pt x="7423174" y="6565228"/>
                  <a:pt x="7423174" y="6565228"/>
                </a:cubicBezTo>
                <a:cubicBezTo>
                  <a:pt x="7445669" y="6587789"/>
                  <a:pt x="7445669" y="6587789"/>
                  <a:pt x="7445669" y="6587789"/>
                </a:cubicBezTo>
                <a:cubicBezTo>
                  <a:pt x="7490658" y="6610350"/>
                  <a:pt x="7513152" y="6610350"/>
                  <a:pt x="7535647" y="6632911"/>
                </a:cubicBezTo>
                <a:cubicBezTo>
                  <a:pt x="7625624" y="6655471"/>
                  <a:pt x="7715602" y="6700593"/>
                  <a:pt x="7738097" y="6745715"/>
                </a:cubicBezTo>
                <a:cubicBezTo>
                  <a:pt x="7760591" y="6745715"/>
                  <a:pt x="7783086" y="6768276"/>
                  <a:pt x="7805580" y="6790837"/>
                </a:cubicBezTo>
                <a:cubicBezTo>
                  <a:pt x="7738097" y="6790837"/>
                  <a:pt x="7693108" y="6768276"/>
                  <a:pt x="7670613" y="6745715"/>
                </a:cubicBezTo>
                <a:cubicBezTo>
                  <a:pt x="7648119" y="6745715"/>
                  <a:pt x="7625624" y="6745715"/>
                  <a:pt x="7580636" y="6723154"/>
                </a:cubicBezTo>
                <a:cubicBezTo>
                  <a:pt x="7535647" y="6745715"/>
                  <a:pt x="7535647" y="6745715"/>
                  <a:pt x="7558141" y="6768276"/>
                </a:cubicBezTo>
                <a:cubicBezTo>
                  <a:pt x="7603130" y="6790837"/>
                  <a:pt x="7648119" y="6813398"/>
                  <a:pt x="7693108" y="6835959"/>
                </a:cubicBezTo>
                <a:cubicBezTo>
                  <a:pt x="7693108" y="6835959"/>
                  <a:pt x="7670613" y="6835959"/>
                  <a:pt x="7670613" y="6835959"/>
                </a:cubicBezTo>
                <a:cubicBezTo>
                  <a:pt x="7625624" y="6813398"/>
                  <a:pt x="7580636" y="6790837"/>
                  <a:pt x="7535647" y="6768276"/>
                </a:cubicBezTo>
                <a:cubicBezTo>
                  <a:pt x="7535647" y="6768276"/>
                  <a:pt x="7513152" y="6745715"/>
                  <a:pt x="7513152" y="6745715"/>
                </a:cubicBezTo>
                <a:cubicBezTo>
                  <a:pt x="7445669" y="6745715"/>
                  <a:pt x="7423174" y="6723154"/>
                  <a:pt x="7423174" y="6700593"/>
                </a:cubicBezTo>
                <a:cubicBezTo>
                  <a:pt x="7423174" y="6700593"/>
                  <a:pt x="7468163" y="6723154"/>
                  <a:pt x="7490658" y="6723154"/>
                </a:cubicBezTo>
                <a:cubicBezTo>
                  <a:pt x="7468163" y="6700593"/>
                  <a:pt x="7445669" y="6700593"/>
                  <a:pt x="7445669" y="6678032"/>
                </a:cubicBezTo>
                <a:cubicBezTo>
                  <a:pt x="7423174" y="6678032"/>
                  <a:pt x="7378185" y="6678032"/>
                  <a:pt x="7355691" y="6678032"/>
                </a:cubicBezTo>
                <a:cubicBezTo>
                  <a:pt x="7310702" y="6678032"/>
                  <a:pt x="7265713" y="6655471"/>
                  <a:pt x="7265713" y="6678032"/>
                </a:cubicBezTo>
                <a:cubicBezTo>
                  <a:pt x="7265713" y="6700593"/>
                  <a:pt x="7333196" y="6700593"/>
                  <a:pt x="7378185" y="6723154"/>
                </a:cubicBezTo>
                <a:cubicBezTo>
                  <a:pt x="7445669" y="6745715"/>
                  <a:pt x="7535647" y="6768276"/>
                  <a:pt x="7513152" y="6813398"/>
                </a:cubicBezTo>
                <a:cubicBezTo>
                  <a:pt x="7423174" y="6768276"/>
                  <a:pt x="7310702" y="6745715"/>
                  <a:pt x="7243219" y="6723154"/>
                </a:cubicBezTo>
                <a:cubicBezTo>
                  <a:pt x="7063263" y="6655471"/>
                  <a:pt x="6950790" y="6565228"/>
                  <a:pt x="6815824" y="6497545"/>
                </a:cubicBezTo>
                <a:cubicBezTo>
                  <a:pt x="6725846" y="6452423"/>
                  <a:pt x="6613373" y="6407301"/>
                  <a:pt x="6500901" y="6362179"/>
                </a:cubicBezTo>
                <a:cubicBezTo>
                  <a:pt x="6388429" y="6317058"/>
                  <a:pt x="6298451" y="6339619"/>
                  <a:pt x="6208473" y="6317058"/>
                </a:cubicBezTo>
                <a:cubicBezTo>
                  <a:pt x="6275956" y="6339619"/>
                  <a:pt x="6365934" y="6384740"/>
                  <a:pt x="6388429" y="6407301"/>
                </a:cubicBezTo>
                <a:cubicBezTo>
                  <a:pt x="6455912" y="6429862"/>
                  <a:pt x="6500901" y="6474984"/>
                  <a:pt x="6568385" y="6497545"/>
                </a:cubicBezTo>
                <a:cubicBezTo>
                  <a:pt x="6703351" y="6565228"/>
                  <a:pt x="6860813" y="6632911"/>
                  <a:pt x="6950790" y="6700593"/>
                </a:cubicBezTo>
                <a:cubicBezTo>
                  <a:pt x="7130746" y="6768276"/>
                  <a:pt x="7220724" y="6835959"/>
                  <a:pt x="7333196" y="6903642"/>
                </a:cubicBezTo>
                <a:cubicBezTo>
                  <a:pt x="7378185" y="6903642"/>
                  <a:pt x="7400680" y="6926202"/>
                  <a:pt x="7423174" y="6948763"/>
                </a:cubicBezTo>
                <a:cubicBezTo>
                  <a:pt x="7445669" y="6948763"/>
                  <a:pt x="7468163" y="6948763"/>
                  <a:pt x="7468163" y="6971324"/>
                </a:cubicBezTo>
                <a:cubicBezTo>
                  <a:pt x="7445669" y="6971324"/>
                  <a:pt x="7423174" y="6948763"/>
                  <a:pt x="7400680" y="6948763"/>
                </a:cubicBezTo>
                <a:cubicBezTo>
                  <a:pt x="7378185" y="6948763"/>
                  <a:pt x="7355691" y="6926202"/>
                  <a:pt x="7355691" y="6926202"/>
                </a:cubicBezTo>
                <a:cubicBezTo>
                  <a:pt x="7355691" y="6926202"/>
                  <a:pt x="7333196" y="6903642"/>
                  <a:pt x="7310702" y="6903642"/>
                </a:cubicBezTo>
                <a:cubicBezTo>
                  <a:pt x="7288207" y="6903642"/>
                  <a:pt x="7265713" y="6881081"/>
                  <a:pt x="7243219" y="6881081"/>
                </a:cubicBezTo>
                <a:cubicBezTo>
                  <a:pt x="7198230" y="6858520"/>
                  <a:pt x="7153241" y="6835959"/>
                  <a:pt x="7130746" y="6813398"/>
                </a:cubicBezTo>
                <a:cubicBezTo>
                  <a:pt x="7063263" y="6768276"/>
                  <a:pt x="6973285" y="6745715"/>
                  <a:pt x="6928296" y="6700593"/>
                </a:cubicBezTo>
                <a:cubicBezTo>
                  <a:pt x="6905802" y="6700593"/>
                  <a:pt x="6883307" y="6678032"/>
                  <a:pt x="6860813" y="6655471"/>
                </a:cubicBezTo>
                <a:cubicBezTo>
                  <a:pt x="6838318" y="6678032"/>
                  <a:pt x="6905802" y="6700593"/>
                  <a:pt x="6883307" y="6700593"/>
                </a:cubicBezTo>
                <a:cubicBezTo>
                  <a:pt x="6838318" y="6700593"/>
                  <a:pt x="6838318" y="6700593"/>
                  <a:pt x="6883307" y="6723154"/>
                </a:cubicBezTo>
                <a:cubicBezTo>
                  <a:pt x="6928296" y="6745715"/>
                  <a:pt x="6928296" y="6745715"/>
                  <a:pt x="6928296" y="6745715"/>
                </a:cubicBezTo>
                <a:cubicBezTo>
                  <a:pt x="6928296" y="6768276"/>
                  <a:pt x="6928296" y="6768276"/>
                  <a:pt x="6950790" y="6768276"/>
                </a:cubicBezTo>
                <a:cubicBezTo>
                  <a:pt x="6973285" y="6768276"/>
                  <a:pt x="7018274" y="6790837"/>
                  <a:pt x="6973285" y="6790837"/>
                </a:cubicBezTo>
                <a:cubicBezTo>
                  <a:pt x="6950790" y="6790837"/>
                  <a:pt x="6950790" y="6790837"/>
                  <a:pt x="6950790" y="6813398"/>
                </a:cubicBezTo>
                <a:cubicBezTo>
                  <a:pt x="6950790" y="6813398"/>
                  <a:pt x="6973285" y="6813398"/>
                  <a:pt x="6973285" y="6813398"/>
                </a:cubicBezTo>
                <a:cubicBezTo>
                  <a:pt x="7063263" y="6813398"/>
                  <a:pt x="7130746" y="6858520"/>
                  <a:pt x="7220724" y="6881081"/>
                </a:cubicBezTo>
                <a:cubicBezTo>
                  <a:pt x="7130746" y="6881081"/>
                  <a:pt x="7130746" y="6881081"/>
                  <a:pt x="7153241" y="6926202"/>
                </a:cubicBezTo>
                <a:cubicBezTo>
                  <a:pt x="7175735" y="6971324"/>
                  <a:pt x="7063263" y="6948763"/>
                  <a:pt x="7018274" y="6926202"/>
                </a:cubicBezTo>
                <a:cubicBezTo>
                  <a:pt x="7018274" y="6948763"/>
                  <a:pt x="7040768" y="6971324"/>
                  <a:pt x="7063263" y="6993885"/>
                </a:cubicBezTo>
                <a:cubicBezTo>
                  <a:pt x="6973285" y="6948763"/>
                  <a:pt x="6883307" y="6926202"/>
                  <a:pt x="6793329" y="6903642"/>
                </a:cubicBezTo>
                <a:cubicBezTo>
                  <a:pt x="6838318" y="6903642"/>
                  <a:pt x="6815824" y="6881081"/>
                  <a:pt x="6883307" y="6881081"/>
                </a:cubicBezTo>
                <a:cubicBezTo>
                  <a:pt x="6928296" y="6881081"/>
                  <a:pt x="6928296" y="6881081"/>
                  <a:pt x="6905802" y="6858520"/>
                </a:cubicBezTo>
                <a:cubicBezTo>
                  <a:pt x="6883307" y="6858520"/>
                  <a:pt x="6838318" y="6858520"/>
                  <a:pt x="6838318" y="6858520"/>
                </a:cubicBezTo>
                <a:cubicBezTo>
                  <a:pt x="6793329" y="6858520"/>
                  <a:pt x="6748340" y="6881081"/>
                  <a:pt x="6658362" y="6835959"/>
                </a:cubicBezTo>
                <a:cubicBezTo>
                  <a:pt x="6568385" y="6813398"/>
                  <a:pt x="6478407" y="6790837"/>
                  <a:pt x="6410923" y="6768276"/>
                </a:cubicBezTo>
                <a:cubicBezTo>
                  <a:pt x="6388429" y="6745715"/>
                  <a:pt x="6343440" y="6723154"/>
                  <a:pt x="6298451" y="6723154"/>
                </a:cubicBezTo>
                <a:cubicBezTo>
                  <a:pt x="6275956" y="6723154"/>
                  <a:pt x="6275956" y="6745715"/>
                  <a:pt x="6298451" y="6745715"/>
                </a:cubicBezTo>
                <a:cubicBezTo>
                  <a:pt x="6298451" y="6768276"/>
                  <a:pt x="6320945" y="6768276"/>
                  <a:pt x="6298451" y="6768276"/>
                </a:cubicBezTo>
                <a:cubicBezTo>
                  <a:pt x="6388429" y="6835959"/>
                  <a:pt x="6523396" y="6903642"/>
                  <a:pt x="6613373" y="6948763"/>
                </a:cubicBezTo>
                <a:cubicBezTo>
                  <a:pt x="6658362" y="6971324"/>
                  <a:pt x="6680857" y="6993885"/>
                  <a:pt x="6725846" y="7016446"/>
                </a:cubicBezTo>
                <a:cubicBezTo>
                  <a:pt x="6815824" y="7061568"/>
                  <a:pt x="6838318" y="7084129"/>
                  <a:pt x="6950790" y="7129251"/>
                </a:cubicBezTo>
                <a:cubicBezTo>
                  <a:pt x="6883307" y="7129251"/>
                  <a:pt x="6860813" y="7106690"/>
                  <a:pt x="6838318" y="7106690"/>
                </a:cubicBezTo>
                <a:cubicBezTo>
                  <a:pt x="6838318" y="7106690"/>
                  <a:pt x="6860813" y="7129251"/>
                  <a:pt x="6838318" y="7129251"/>
                </a:cubicBezTo>
                <a:cubicBezTo>
                  <a:pt x="6793329" y="7106690"/>
                  <a:pt x="6770835" y="7106690"/>
                  <a:pt x="6748340" y="7084129"/>
                </a:cubicBezTo>
                <a:cubicBezTo>
                  <a:pt x="6770835" y="7084129"/>
                  <a:pt x="6793329" y="7084129"/>
                  <a:pt x="6815824" y="7106690"/>
                </a:cubicBezTo>
                <a:cubicBezTo>
                  <a:pt x="6770835" y="7061568"/>
                  <a:pt x="6703351" y="7039007"/>
                  <a:pt x="6680857" y="7016446"/>
                </a:cubicBezTo>
                <a:cubicBezTo>
                  <a:pt x="6590879" y="6948763"/>
                  <a:pt x="6433418" y="6881081"/>
                  <a:pt x="6298451" y="6813398"/>
                </a:cubicBezTo>
                <a:cubicBezTo>
                  <a:pt x="6163484" y="6768276"/>
                  <a:pt x="6051012" y="6700593"/>
                  <a:pt x="5916046" y="6632911"/>
                </a:cubicBezTo>
                <a:cubicBezTo>
                  <a:pt x="5893551" y="6632911"/>
                  <a:pt x="5893551" y="6632911"/>
                  <a:pt x="5871056" y="6610350"/>
                </a:cubicBezTo>
                <a:cubicBezTo>
                  <a:pt x="5848562" y="6610350"/>
                  <a:pt x="5803573" y="6587789"/>
                  <a:pt x="5781078" y="6587789"/>
                </a:cubicBezTo>
                <a:cubicBezTo>
                  <a:pt x="5533639" y="6474984"/>
                  <a:pt x="5308694" y="6362179"/>
                  <a:pt x="5061256" y="6226814"/>
                </a:cubicBezTo>
                <a:cubicBezTo>
                  <a:pt x="4903794" y="6181692"/>
                  <a:pt x="4813816" y="6114009"/>
                  <a:pt x="4678849" y="6068888"/>
                </a:cubicBezTo>
                <a:cubicBezTo>
                  <a:pt x="4656355" y="6091448"/>
                  <a:pt x="4723838" y="6114009"/>
                  <a:pt x="4768827" y="6136570"/>
                </a:cubicBezTo>
                <a:cubicBezTo>
                  <a:pt x="4768827" y="6136570"/>
                  <a:pt x="4768827" y="6136570"/>
                  <a:pt x="4768827" y="6159131"/>
                </a:cubicBezTo>
                <a:cubicBezTo>
                  <a:pt x="4813816" y="6159131"/>
                  <a:pt x="4836311" y="6181692"/>
                  <a:pt x="4881300" y="6204253"/>
                </a:cubicBezTo>
                <a:cubicBezTo>
                  <a:pt x="4948783" y="6226814"/>
                  <a:pt x="5016266" y="6249375"/>
                  <a:pt x="5038761" y="6294497"/>
                </a:cubicBezTo>
                <a:cubicBezTo>
                  <a:pt x="5083750" y="6294497"/>
                  <a:pt x="5128739" y="6317058"/>
                  <a:pt x="5151233" y="6339619"/>
                </a:cubicBezTo>
                <a:cubicBezTo>
                  <a:pt x="5263705" y="6384740"/>
                  <a:pt x="5308694" y="6429862"/>
                  <a:pt x="5398672" y="6452423"/>
                </a:cubicBezTo>
                <a:cubicBezTo>
                  <a:pt x="5421167" y="6452423"/>
                  <a:pt x="5443662" y="6452423"/>
                  <a:pt x="5443662" y="6474984"/>
                </a:cubicBezTo>
                <a:cubicBezTo>
                  <a:pt x="5511145" y="6497545"/>
                  <a:pt x="5646111" y="6542667"/>
                  <a:pt x="5668606" y="6587789"/>
                </a:cubicBezTo>
                <a:cubicBezTo>
                  <a:pt x="5736089" y="6610350"/>
                  <a:pt x="5758584" y="6632911"/>
                  <a:pt x="5871056" y="6655471"/>
                </a:cubicBezTo>
                <a:cubicBezTo>
                  <a:pt x="5826067" y="6632911"/>
                  <a:pt x="5781078" y="6610350"/>
                  <a:pt x="5736089" y="6587789"/>
                </a:cubicBezTo>
                <a:cubicBezTo>
                  <a:pt x="5736089" y="6587789"/>
                  <a:pt x="5758584" y="6587789"/>
                  <a:pt x="5758584" y="6587789"/>
                </a:cubicBezTo>
                <a:cubicBezTo>
                  <a:pt x="5803573" y="6610350"/>
                  <a:pt x="5848562" y="6632911"/>
                  <a:pt x="5893551" y="6655471"/>
                </a:cubicBezTo>
                <a:cubicBezTo>
                  <a:pt x="5916046" y="6678032"/>
                  <a:pt x="5893551" y="6678032"/>
                  <a:pt x="5893551" y="6700593"/>
                </a:cubicBezTo>
                <a:cubicBezTo>
                  <a:pt x="5938539" y="6723154"/>
                  <a:pt x="5983528" y="6745715"/>
                  <a:pt x="6028517" y="6768276"/>
                </a:cubicBezTo>
                <a:cubicBezTo>
                  <a:pt x="6140990" y="6813398"/>
                  <a:pt x="6140990" y="6835959"/>
                  <a:pt x="6253462" y="6881081"/>
                </a:cubicBezTo>
                <a:cubicBezTo>
                  <a:pt x="6298451" y="6903642"/>
                  <a:pt x="6298451" y="6926202"/>
                  <a:pt x="6365934" y="6926202"/>
                </a:cubicBezTo>
                <a:cubicBezTo>
                  <a:pt x="6365934" y="6926202"/>
                  <a:pt x="6320945" y="6903642"/>
                  <a:pt x="6343440" y="6903642"/>
                </a:cubicBezTo>
                <a:cubicBezTo>
                  <a:pt x="6399676" y="6903642"/>
                  <a:pt x="6427794" y="6914922"/>
                  <a:pt x="6447477" y="6929023"/>
                </a:cubicBezTo>
                <a:lnTo>
                  <a:pt x="6471976" y="6950228"/>
                </a:lnTo>
                <a:lnTo>
                  <a:pt x="6455912" y="6948763"/>
                </a:lnTo>
                <a:cubicBezTo>
                  <a:pt x="6455912" y="6971324"/>
                  <a:pt x="6365934" y="6948763"/>
                  <a:pt x="6455912" y="6993885"/>
                </a:cubicBezTo>
                <a:cubicBezTo>
                  <a:pt x="6500901" y="6993885"/>
                  <a:pt x="6523396" y="7016446"/>
                  <a:pt x="6478407" y="7016446"/>
                </a:cubicBezTo>
                <a:cubicBezTo>
                  <a:pt x="6433418" y="7016446"/>
                  <a:pt x="6410923" y="7016446"/>
                  <a:pt x="6388429" y="6993885"/>
                </a:cubicBezTo>
                <a:cubicBezTo>
                  <a:pt x="6298451" y="6948763"/>
                  <a:pt x="6230968" y="6926202"/>
                  <a:pt x="6185979" y="6881081"/>
                </a:cubicBezTo>
                <a:cubicBezTo>
                  <a:pt x="6073506" y="6813398"/>
                  <a:pt x="5848562" y="6768276"/>
                  <a:pt x="5736089" y="6700593"/>
                </a:cubicBezTo>
                <a:cubicBezTo>
                  <a:pt x="5758584" y="6678032"/>
                  <a:pt x="5803573" y="6700593"/>
                  <a:pt x="5803573" y="6700593"/>
                </a:cubicBezTo>
                <a:cubicBezTo>
                  <a:pt x="5691100" y="6632911"/>
                  <a:pt x="5556134" y="6610350"/>
                  <a:pt x="5421167" y="6565228"/>
                </a:cubicBezTo>
                <a:cubicBezTo>
                  <a:pt x="5376178" y="6542667"/>
                  <a:pt x="5376178" y="6565228"/>
                  <a:pt x="5398672" y="6587789"/>
                </a:cubicBezTo>
                <a:cubicBezTo>
                  <a:pt x="5421167" y="6587789"/>
                  <a:pt x="5488650" y="6610350"/>
                  <a:pt x="5443662" y="6610350"/>
                </a:cubicBezTo>
                <a:cubicBezTo>
                  <a:pt x="5376178" y="6610350"/>
                  <a:pt x="5376178" y="6587789"/>
                  <a:pt x="5331189" y="6587789"/>
                </a:cubicBezTo>
                <a:cubicBezTo>
                  <a:pt x="5196222" y="6587789"/>
                  <a:pt x="5196222" y="6587789"/>
                  <a:pt x="5331189" y="6655471"/>
                </a:cubicBezTo>
                <a:cubicBezTo>
                  <a:pt x="5353683" y="6678032"/>
                  <a:pt x="5353683" y="6678032"/>
                  <a:pt x="5353683" y="6678032"/>
                </a:cubicBezTo>
                <a:cubicBezTo>
                  <a:pt x="5331189" y="6678032"/>
                  <a:pt x="5308694" y="6678032"/>
                  <a:pt x="5308694" y="6678032"/>
                </a:cubicBezTo>
                <a:cubicBezTo>
                  <a:pt x="5331189" y="6700593"/>
                  <a:pt x="5331189" y="6700593"/>
                  <a:pt x="5353683" y="6723154"/>
                </a:cubicBezTo>
                <a:cubicBezTo>
                  <a:pt x="5398672" y="6745715"/>
                  <a:pt x="5511145" y="6790837"/>
                  <a:pt x="5578628" y="6813398"/>
                </a:cubicBezTo>
                <a:cubicBezTo>
                  <a:pt x="5556134" y="6813398"/>
                  <a:pt x="5556134" y="6813398"/>
                  <a:pt x="5533639" y="6813398"/>
                </a:cubicBezTo>
                <a:cubicBezTo>
                  <a:pt x="5533639" y="6835959"/>
                  <a:pt x="5533639" y="6835959"/>
                  <a:pt x="5533639" y="6835959"/>
                </a:cubicBezTo>
                <a:cubicBezTo>
                  <a:pt x="5556134" y="6858520"/>
                  <a:pt x="5691100" y="6903642"/>
                  <a:pt x="5623617" y="6881081"/>
                </a:cubicBezTo>
                <a:cubicBezTo>
                  <a:pt x="5578628" y="6881081"/>
                  <a:pt x="5533639" y="6858520"/>
                  <a:pt x="5488650" y="6835959"/>
                </a:cubicBezTo>
                <a:cubicBezTo>
                  <a:pt x="5421167" y="6790837"/>
                  <a:pt x="5376178" y="6768276"/>
                  <a:pt x="5286200" y="6723154"/>
                </a:cubicBezTo>
                <a:cubicBezTo>
                  <a:pt x="5263705" y="6723154"/>
                  <a:pt x="5241211" y="6745715"/>
                  <a:pt x="5218717" y="6745715"/>
                </a:cubicBezTo>
                <a:cubicBezTo>
                  <a:pt x="5218717" y="6745715"/>
                  <a:pt x="5308694" y="6768276"/>
                  <a:pt x="5241211" y="6768276"/>
                </a:cubicBezTo>
                <a:cubicBezTo>
                  <a:pt x="5218717" y="6745715"/>
                  <a:pt x="5196222" y="6745715"/>
                  <a:pt x="5173728" y="6723154"/>
                </a:cubicBezTo>
                <a:cubicBezTo>
                  <a:pt x="5016266" y="6678032"/>
                  <a:pt x="4926288" y="6610350"/>
                  <a:pt x="4813816" y="6565228"/>
                </a:cubicBezTo>
                <a:cubicBezTo>
                  <a:pt x="4768827" y="6565228"/>
                  <a:pt x="4813816" y="6587789"/>
                  <a:pt x="4836311" y="6610350"/>
                </a:cubicBezTo>
                <a:cubicBezTo>
                  <a:pt x="4948783" y="6632911"/>
                  <a:pt x="4881300" y="6632911"/>
                  <a:pt x="4881300" y="6632911"/>
                </a:cubicBezTo>
                <a:cubicBezTo>
                  <a:pt x="4971278" y="6678032"/>
                  <a:pt x="5016266" y="6700593"/>
                  <a:pt x="5083750" y="6723154"/>
                </a:cubicBezTo>
                <a:cubicBezTo>
                  <a:pt x="5128739" y="6745715"/>
                  <a:pt x="5106244" y="6745715"/>
                  <a:pt x="5083750" y="6745715"/>
                </a:cubicBezTo>
                <a:cubicBezTo>
                  <a:pt x="5151233" y="6790837"/>
                  <a:pt x="5218717" y="6835959"/>
                  <a:pt x="5263705" y="6858520"/>
                </a:cubicBezTo>
                <a:cubicBezTo>
                  <a:pt x="5218717" y="6858520"/>
                  <a:pt x="5196222" y="6835959"/>
                  <a:pt x="5173728" y="6835959"/>
                </a:cubicBezTo>
                <a:cubicBezTo>
                  <a:pt x="5173728" y="6835959"/>
                  <a:pt x="5241211" y="6881081"/>
                  <a:pt x="5128739" y="6858520"/>
                </a:cubicBezTo>
                <a:cubicBezTo>
                  <a:pt x="5061256" y="6858520"/>
                  <a:pt x="5061256" y="6835959"/>
                  <a:pt x="5038761" y="6813398"/>
                </a:cubicBezTo>
                <a:cubicBezTo>
                  <a:pt x="4971278" y="6790837"/>
                  <a:pt x="4903794" y="6745715"/>
                  <a:pt x="4858805" y="6723154"/>
                </a:cubicBezTo>
                <a:cubicBezTo>
                  <a:pt x="4768827" y="6678032"/>
                  <a:pt x="4678849" y="6610350"/>
                  <a:pt x="4588872" y="6565228"/>
                </a:cubicBezTo>
                <a:cubicBezTo>
                  <a:pt x="4408916" y="6474984"/>
                  <a:pt x="4183971" y="6384740"/>
                  <a:pt x="4049004" y="6294497"/>
                </a:cubicBezTo>
                <a:cubicBezTo>
                  <a:pt x="4004015" y="6271936"/>
                  <a:pt x="3981521" y="6249375"/>
                  <a:pt x="3959027" y="6249375"/>
                </a:cubicBezTo>
                <a:cubicBezTo>
                  <a:pt x="3936532" y="6249375"/>
                  <a:pt x="3936532" y="6249375"/>
                  <a:pt x="3891543" y="6249375"/>
                </a:cubicBezTo>
                <a:cubicBezTo>
                  <a:pt x="3869049" y="6226814"/>
                  <a:pt x="3891543" y="6226814"/>
                  <a:pt x="3891543" y="6226814"/>
                </a:cubicBezTo>
                <a:cubicBezTo>
                  <a:pt x="3869049" y="6204253"/>
                  <a:pt x="3824060" y="6181692"/>
                  <a:pt x="3779071" y="6159131"/>
                </a:cubicBezTo>
                <a:cubicBezTo>
                  <a:pt x="3689093" y="6136570"/>
                  <a:pt x="3644104" y="6091448"/>
                  <a:pt x="3576621" y="6068888"/>
                </a:cubicBezTo>
                <a:cubicBezTo>
                  <a:pt x="3554126" y="6068888"/>
                  <a:pt x="3554126" y="6068888"/>
                  <a:pt x="3554126" y="6091448"/>
                </a:cubicBezTo>
                <a:cubicBezTo>
                  <a:pt x="3531632" y="6068888"/>
                  <a:pt x="3486643" y="6068888"/>
                  <a:pt x="3464148" y="6046327"/>
                </a:cubicBezTo>
                <a:cubicBezTo>
                  <a:pt x="3419159" y="6046327"/>
                  <a:pt x="3419159" y="6023766"/>
                  <a:pt x="3374170" y="6023766"/>
                </a:cubicBezTo>
                <a:lnTo>
                  <a:pt x="3284193" y="5978644"/>
                </a:lnTo>
                <a:lnTo>
                  <a:pt x="3284193" y="5978644"/>
                </a:lnTo>
                <a:lnTo>
                  <a:pt x="3284192" y="5978644"/>
                </a:lnTo>
                <a:lnTo>
                  <a:pt x="3261699" y="5967364"/>
                </a:lnTo>
                <a:lnTo>
                  <a:pt x="3261698" y="5967363"/>
                </a:lnTo>
                <a:cubicBezTo>
                  <a:pt x="3256074" y="5961723"/>
                  <a:pt x="3250451" y="5956083"/>
                  <a:pt x="3239203" y="5956083"/>
                </a:cubicBezTo>
                <a:lnTo>
                  <a:pt x="3261699" y="5967364"/>
                </a:lnTo>
                <a:lnTo>
                  <a:pt x="3270837" y="5975119"/>
                </a:lnTo>
                <a:lnTo>
                  <a:pt x="3284192" y="5978644"/>
                </a:lnTo>
                <a:lnTo>
                  <a:pt x="3284193" y="5978644"/>
                </a:lnTo>
                <a:lnTo>
                  <a:pt x="3288059" y="5992039"/>
                </a:lnTo>
                <a:cubicBezTo>
                  <a:pt x="3295440" y="6002615"/>
                  <a:pt x="3312310" y="6006845"/>
                  <a:pt x="3329181" y="6023766"/>
                </a:cubicBezTo>
                <a:cubicBezTo>
                  <a:pt x="3351676" y="6046327"/>
                  <a:pt x="3396665" y="6068888"/>
                  <a:pt x="3419159" y="6068888"/>
                </a:cubicBezTo>
                <a:cubicBezTo>
                  <a:pt x="3464148" y="6114009"/>
                  <a:pt x="3599115" y="6159131"/>
                  <a:pt x="3644104" y="6204253"/>
                </a:cubicBezTo>
                <a:cubicBezTo>
                  <a:pt x="3756576" y="6249375"/>
                  <a:pt x="3801565" y="6294497"/>
                  <a:pt x="3869049" y="6339619"/>
                </a:cubicBezTo>
                <a:cubicBezTo>
                  <a:pt x="4004015" y="6407301"/>
                  <a:pt x="4138982" y="6474984"/>
                  <a:pt x="4251454" y="6542667"/>
                </a:cubicBezTo>
                <a:cubicBezTo>
                  <a:pt x="4296443" y="6542667"/>
                  <a:pt x="4341432" y="6565228"/>
                  <a:pt x="4341432" y="6587789"/>
                </a:cubicBezTo>
                <a:cubicBezTo>
                  <a:pt x="4363927" y="6587789"/>
                  <a:pt x="4386421" y="6587789"/>
                  <a:pt x="4386421" y="6610350"/>
                </a:cubicBezTo>
                <a:cubicBezTo>
                  <a:pt x="4408916" y="6565228"/>
                  <a:pt x="4476399" y="6610350"/>
                  <a:pt x="4521389" y="6632911"/>
                </a:cubicBezTo>
                <a:cubicBezTo>
                  <a:pt x="4566377" y="6632911"/>
                  <a:pt x="4566377" y="6610350"/>
                  <a:pt x="4521389" y="6587789"/>
                </a:cubicBezTo>
                <a:cubicBezTo>
                  <a:pt x="4476399" y="6565228"/>
                  <a:pt x="4431410" y="6542667"/>
                  <a:pt x="4386421" y="6520106"/>
                </a:cubicBezTo>
                <a:cubicBezTo>
                  <a:pt x="4431410" y="6520106"/>
                  <a:pt x="4476399" y="6520106"/>
                  <a:pt x="4521389" y="6565228"/>
                </a:cubicBezTo>
                <a:cubicBezTo>
                  <a:pt x="4543883" y="6587789"/>
                  <a:pt x="4611366" y="6610350"/>
                  <a:pt x="4678849" y="6632911"/>
                </a:cubicBezTo>
                <a:cubicBezTo>
                  <a:pt x="4701344" y="6655471"/>
                  <a:pt x="4746333" y="6655471"/>
                  <a:pt x="4723838" y="6678032"/>
                </a:cubicBezTo>
                <a:cubicBezTo>
                  <a:pt x="4701344" y="6678032"/>
                  <a:pt x="4678849" y="6678032"/>
                  <a:pt x="4611366" y="6655471"/>
                </a:cubicBezTo>
                <a:cubicBezTo>
                  <a:pt x="4588872" y="6632911"/>
                  <a:pt x="4588872" y="6655471"/>
                  <a:pt x="4588872" y="6655471"/>
                </a:cubicBezTo>
                <a:cubicBezTo>
                  <a:pt x="4566377" y="6655471"/>
                  <a:pt x="4566377" y="6655471"/>
                  <a:pt x="4566377" y="6655471"/>
                </a:cubicBezTo>
                <a:cubicBezTo>
                  <a:pt x="4588872" y="6678032"/>
                  <a:pt x="4678849" y="6700593"/>
                  <a:pt x="4678849" y="6723154"/>
                </a:cubicBezTo>
                <a:cubicBezTo>
                  <a:pt x="4633860" y="6700593"/>
                  <a:pt x="4588872" y="6678032"/>
                  <a:pt x="4543883" y="6678032"/>
                </a:cubicBezTo>
                <a:cubicBezTo>
                  <a:pt x="4633860" y="6723154"/>
                  <a:pt x="4723838" y="6790837"/>
                  <a:pt x="4858805" y="6858520"/>
                </a:cubicBezTo>
                <a:cubicBezTo>
                  <a:pt x="4858805" y="6858520"/>
                  <a:pt x="4881300" y="6881081"/>
                  <a:pt x="4903794" y="6881081"/>
                </a:cubicBezTo>
                <a:cubicBezTo>
                  <a:pt x="4926288" y="6881081"/>
                  <a:pt x="4948783" y="6903642"/>
                  <a:pt x="4948783" y="6903642"/>
                </a:cubicBezTo>
                <a:cubicBezTo>
                  <a:pt x="5016266" y="6926202"/>
                  <a:pt x="5061256" y="6948763"/>
                  <a:pt x="5106244" y="6948763"/>
                </a:cubicBezTo>
                <a:cubicBezTo>
                  <a:pt x="5128739" y="6948763"/>
                  <a:pt x="5128739" y="6971324"/>
                  <a:pt x="5128739" y="6971324"/>
                </a:cubicBezTo>
                <a:cubicBezTo>
                  <a:pt x="5128739" y="6971324"/>
                  <a:pt x="5128739" y="6993885"/>
                  <a:pt x="5106244" y="6993885"/>
                </a:cubicBezTo>
                <a:cubicBezTo>
                  <a:pt x="5061256" y="7016446"/>
                  <a:pt x="5286200" y="7084129"/>
                  <a:pt x="5308694" y="7129251"/>
                </a:cubicBezTo>
                <a:cubicBezTo>
                  <a:pt x="5218717" y="7084129"/>
                  <a:pt x="5151233" y="7039007"/>
                  <a:pt x="5061256" y="7016446"/>
                </a:cubicBezTo>
                <a:cubicBezTo>
                  <a:pt x="5016266" y="6993885"/>
                  <a:pt x="4948783" y="6971324"/>
                  <a:pt x="4903794" y="6948763"/>
                </a:cubicBezTo>
                <a:cubicBezTo>
                  <a:pt x="4813816" y="6903642"/>
                  <a:pt x="4723838" y="6858520"/>
                  <a:pt x="4656355" y="6835959"/>
                </a:cubicBezTo>
                <a:cubicBezTo>
                  <a:pt x="4633860" y="6835959"/>
                  <a:pt x="4633860" y="6835959"/>
                  <a:pt x="4633860" y="6813398"/>
                </a:cubicBezTo>
                <a:cubicBezTo>
                  <a:pt x="4588872" y="6813398"/>
                  <a:pt x="4543883" y="6790837"/>
                  <a:pt x="4521389" y="6790837"/>
                </a:cubicBezTo>
                <a:cubicBezTo>
                  <a:pt x="4498894" y="6768276"/>
                  <a:pt x="4453905" y="6745715"/>
                  <a:pt x="4408916" y="6723154"/>
                </a:cubicBezTo>
                <a:cubicBezTo>
                  <a:pt x="4318938" y="6700593"/>
                  <a:pt x="4273949" y="6700593"/>
                  <a:pt x="4273949" y="6655471"/>
                </a:cubicBezTo>
                <a:cubicBezTo>
                  <a:pt x="4273949" y="6655471"/>
                  <a:pt x="4206466" y="6610350"/>
                  <a:pt x="4116488" y="6587789"/>
                </a:cubicBezTo>
                <a:cubicBezTo>
                  <a:pt x="4116488" y="6610350"/>
                  <a:pt x="4138982" y="6610350"/>
                  <a:pt x="4093993" y="6610350"/>
                </a:cubicBezTo>
                <a:cubicBezTo>
                  <a:pt x="4093993" y="6610350"/>
                  <a:pt x="4071499" y="6610350"/>
                  <a:pt x="4071499" y="6610350"/>
                </a:cubicBezTo>
                <a:cubicBezTo>
                  <a:pt x="4071499" y="6632911"/>
                  <a:pt x="4161476" y="6655471"/>
                  <a:pt x="4161476" y="6678032"/>
                </a:cubicBezTo>
                <a:cubicBezTo>
                  <a:pt x="4228960" y="6700593"/>
                  <a:pt x="4183971" y="6700593"/>
                  <a:pt x="4183971" y="6723154"/>
                </a:cubicBezTo>
                <a:cubicBezTo>
                  <a:pt x="4228960" y="6723154"/>
                  <a:pt x="4251454" y="6700593"/>
                  <a:pt x="4296443" y="6745715"/>
                </a:cubicBezTo>
                <a:cubicBezTo>
                  <a:pt x="4341432" y="6768276"/>
                  <a:pt x="4431410" y="6813398"/>
                  <a:pt x="4498894" y="6835959"/>
                </a:cubicBezTo>
                <a:cubicBezTo>
                  <a:pt x="4566377" y="6858520"/>
                  <a:pt x="4566377" y="6881081"/>
                  <a:pt x="4588872" y="6903642"/>
                </a:cubicBezTo>
                <a:cubicBezTo>
                  <a:pt x="4701344" y="6948763"/>
                  <a:pt x="4588872" y="6971324"/>
                  <a:pt x="4746333" y="6993885"/>
                </a:cubicBezTo>
                <a:cubicBezTo>
                  <a:pt x="4746333" y="7016446"/>
                  <a:pt x="4813816" y="7039007"/>
                  <a:pt x="4858805" y="7061568"/>
                </a:cubicBezTo>
                <a:cubicBezTo>
                  <a:pt x="4971278" y="7106690"/>
                  <a:pt x="5083750" y="7151812"/>
                  <a:pt x="5151233" y="7219494"/>
                </a:cubicBezTo>
                <a:cubicBezTo>
                  <a:pt x="5151233" y="7219494"/>
                  <a:pt x="5128739" y="7219494"/>
                  <a:pt x="5128739" y="7219494"/>
                </a:cubicBezTo>
                <a:cubicBezTo>
                  <a:pt x="5083750" y="7196933"/>
                  <a:pt x="5061256" y="7174373"/>
                  <a:pt x="5038761" y="7174373"/>
                </a:cubicBezTo>
                <a:cubicBezTo>
                  <a:pt x="4971278" y="7174373"/>
                  <a:pt x="4926288" y="7151812"/>
                  <a:pt x="4903794" y="7129251"/>
                </a:cubicBezTo>
                <a:cubicBezTo>
                  <a:pt x="4813816" y="7084129"/>
                  <a:pt x="4678849" y="7016446"/>
                  <a:pt x="4588872" y="6971324"/>
                </a:cubicBezTo>
                <a:cubicBezTo>
                  <a:pt x="4588872" y="6971324"/>
                  <a:pt x="4566377" y="6971324"/>
                  <a:pt x="4543883" y="6948763"/>
                </a:cubicBezTo>
                <a:cubicBezTo>
                  <a:pt x="4498894" y="6903642"/>
                  <a:pt x="4386421" y="6835959"/>
                  <a:pt x="4273949" y="6790837"/>
                </a:cubicBezTo>
                <a:cubicBezTo>
                  <a:pt x="4183971" y="6745715"/>
                  <a:pt x="4071499" y="6700593"/>
                  <a:pt x="4004015" y="6655471"/>
                </a:cubicBezTo>
                <a:cubicBezTo>
                  <a:pt x="3959027" y="6610350"/>
                  <a:pt x="3846554" y="6565228"/>
                  <a:pt x="3801565" y="6542667"/>
                </a:cubicBezTo>
                <a:cubicBezTo>
                  <a:pt x="3801565" y="6542667"/>
                  <a:pt x="3779071" y="6520106"/>
                  <a:pt x="3779071" y="6520106"/>
                </a:cubicBezTo>
                <a:cubicBezTo>
                  <a:pt x="3689093" y="6497545"/>
                  <a:pt x="3644104" y="6474984"/>
                  <a:pt x="3599115" y="6452423"/>
                </a:cubicBezTo>
                <a:cubicBezTo>
                  <a:pt x="3419159" y="6339619"/>
                  <a:pt x="3216709" y="6249375"/>
                  <a:pt x="2991764" y="6159131"/>
                </a:cubicBezTo>
                <a:cubicBezTo>
                  <a:pt x="2991764" y="6181692"/>
                  <a:pt x="3081742" y="6226814"/>
                  <a:pt x="3126731" y="6249375"/>
                </a:cubicBezTo>
                <a:cubicBezTo>
                  <a:pt x="2991764" y="6204253"/>
                  <a:pt x="2924281" y="6159131"/>
                  <a:pt x="2811809" y="6114009"/>
                </a:cubicBezTo>
                <a:cubicBezTo>
                  <a:pt x="2789314" y="6091448"/>
                  <a:pt x="2744325" y="6068888"/>
                  <a:pt x="2721831" y="6068888"/>
                </a:cubicBezTo>
                <a:cubicBezTo>
                  <a:pt x="2631853" y="6068888"/>
                  <a:pt x="2631853" y="6046327"/>
                  <a:pt x="2609359" y="6046327"/>
                </a:cubicBezTo>
                <a:cubicBezTo>
                  <a:pt x="2564370" y="6023766"/>
                  <a:pt x="2519381" y="6001205"/>
                  <a:pt x="2519381" y="5978644"/>
                </a:cubicBezTo>
                <a:cubicBezTo>
                  <a:pt x="2204458" y="5843278"/>
                  <a:pt x="1957019" y="5685352"/>
                  <a:pt x="1664591" y="5549986"/>
                </a:cubicBezTo>
                <a:cubicBezTo>
                  <a:pt x="1642096" y="5549986"/>
                  <a:pt x="1619602" y="5549986"/>
                  <a:pt x="1597107" y="5549986"/>
                </a:cubicBezTo>
                <a:cubicBezTo>
                  <a:pt x="1597107" y="5549986"/>
                  <a:pt x="1574613" y="5549986"/>
                  <a:pt x="1552119" y="5527425"/>
                </a:cubicBezTo>
                <a:cubicBezTo>
                  <a:pt x="1484635" y="5504865"/>
                  <a:pt x="1417152" y="5459743"/>
                  <a:pt x="1349668" y="5437182"/>
                </a:cubicBezTo>
                <a:cubicBezTo>
                  <a:pt x="1327174" y="5414621"/>
                  <a:pt x="1304679" y="5414621"/>
                  <a:pt x="1282185" y="5414621"/>
                </a:cubicBezTo>
                <a:cubicBezTo>
                  <a:pt x="1102229" y="5324377"/>
                  <a:pt x="922273" y="5256694"/>
                  <a:pt x="742318" y="5166451"/>
                </a:cubicBezTo>
                <a:cubicBezTo>
                  <a:pt x="742318" y="5166451"/>
                  <a:pt x="742318" y="5166451"/>
                  <a:pt x="629845" y="5166451"/>
                </a:cubicBezTo>
                <a:cubicBezTo>
                  <a:pt x="697329" y="5189012"/>
                  <a:pt x="742318" y="5234134"/>
                  <a:pt x="787307" y="5256694"/>
                </a:cubicBezTo>
                <a:cubicBezTo>
                  <a:pt x="854790" y="5256694"/>
                  <a:pt x="877284" y="5279255"/>
                  <a:pt x="922273" y="5301816"/>
                </a:cubicBezTo>
                <a:cubicBezTo>
                  <a:pt x="922273" y="5301816"/>
                  <a:pt x="922273" y="5324377"/>
                  <a:pt x="922273" y="5324377"/>
                </a:cubicBezTo>
                <a:cubicBezTo>
                  <a:pt x="967262" y="5346938"/>
                  <a:pt x="989757" y="5346938"/>
                  <a:pt x="1034746" y="5346938"/>
                </a:cubicBezTo>
                <a:cubicBezTo>
                  <a:pt x="1057240" y="5369499"/>
                  <a:pt x="1079735" y="5392060"/>
                  <a:pt x="1124724" y="5392060"/>
                </a:cubicBezTo>
                <a:cubicBezTo>
                  <a:pt x="1124724" y="5414621"/>
                  <a:pt x="1147218" y="5414621"/>
                  <a:pt x="1147218" y="5414621"/>
                </a:cubicBezTo>
                <a:cubicBezTo>
                  <a:pt x="1192207" y="5437182"/>
                  <a:pt x="1237196" y="5459743"/>
                  <a:pt x="1237196" y="5459743"/>
                </a:cubicBezTo>
                <a:cubicBezTo>
                  <a:pt x="1214701" y="5459743"/>
                  <a:pt x="1192207" y="5459743"/>
                  <a:pt x="1192207" y="5459743"/>
                </a:cubicBezTo>
                <a:cubicBezTo>
                  <a:pt x="1147218" y="5437182"/>
                  <a:pt x="1124724" y="5414621"/>
                  <a:pt x="1079735" y="5414621"/>
                </a:cubicBezTo>
                <a:cubicBezTo>
                  <a:pt x="1102229" y="5414621"/>
                  <a:pt x="1147218" y="5437182"/>
                  <a:pt x="1169713" y="5459743"/>
                </a:cubicBezTo>
                <a:cubicBezTo>
                  <a:pt x="1214701" y="5482304"/>
                  <a:pt x="1259690" y="5504865"/>
                  <a:pt x="1304679" y="5527425"/>
                </a:cubicBezTo>
                <a:cubicBezTo>
                  <a:pt x="1355292" y="5561267"/>
                  <a:pt x="1418558" y="5582418"/>
                  <a:pt x="1475497" y="5609914"/>
                </a:cubicBezTo>
                <a:lnTo>
                  <a:pt x="1529620" y="5640228"/>
                </a:lnTo>
                <a:lnTo>
                  <a:pt x="1439646" y="5595108"/>
                </a:lnTo>
                <a:cubicBezTo>
                  <a:pt x="1439646" y="5595108"/>
                  <a:pt x="1417152" y="5595108"/>
                  <a:pt x="1417152" y="5617669"/>
                </a:cubicBezTo>
                <a:cubicBezTo>
                  <a:pt x="1462141" y="5617669"/>
                  <a:pt x="1484635" y="5640230"/>
                  <a:pt x="1507129" y="5662791"/>
                </a:cubicBezTo>
                <a:cubicBezTo>
                  <a:pt x="1507129" y="5685352"/>
                  <a:pt x="1552119" y="5685352"/>
                  <a:pt x="1574613" y="5707913"/>
                </a:cubicBezTo>
                <a:cubicBezTo>
                  <a:pt x="1597107" y="5707913"/>
                  <a:pt x="1642096" y="5730474"/>
                  <a:pt x="1642096" y="5730474"/>
                </a:cubicBezTo>
                <a:cubicBezTo>
                  <a:pt x="1642096" y="5730474"/>
                  <a:pt x="1619602" y="5730474"/>
                  <a:pt x="1597107" y="5730474"/>
                </a:cubicBezTo>
                <a:cubicBezTo>
                  <a:pt x="1574613" y="5730474"/>
                  <a:pt x="1664591" y="5753035"/>
                  <a:pt x="1619602" y="5753035"/>
                </a:cubicBezTo>
                <a:cubicBezTo>
                  <a:pt x="1619602" y="5775596"/>
                  <a:pt x="1664591" y="5775596"/>
                  <a:pt x="1687085" y="5798156"/>
                </a:cubicBezTo>
                <a:cubicBezTo>
                  <a:pt x="1687085" y="5798156"/>
                  <a:pt x="1709580" y="5820717"/>
                  <a:pt x="1732074" y="5820717"/>
                </a:cubicBezTo>
                <a:cubicBezTo>
                  <a:pt x="1732074" y="5843278"/>
                  <a:pt x="1799558" y="5865839"/>
                  <a:pt x="1822052" y="5888400"/>
                </a:cubicBezTo>
                <a:cubicBezTo>
                  <a:pt x="1777063" y="5865839"/>
                  <a:pt x="1754569" y="5843278"/>
                  <a:pt x="1709580" y="5820717"/>
                </a:cubicBezTo>
                <a:cubicBezTo>
                  <a:pt x="1642096" y="5820717"/>
                  <a:pt x="1619602" y="5798156"/>
                  <a:pt x="1574613" y="5775596"/>
                </a:cubicBezTo>
                <a:cubicBezTo>
                  <a:pt x="1282185" y="5617669"/>
                  <a:pt x="944768" y="5482304"/>
                  <a:pt x="629845" y="5324377"/>
                </a:cubicBezTo>
                <a:cubicBezTo>
                  <a:pt x="517373" y="5279255"/>
                  <a:pt x="404901" y="5211573"/>
                  <a:pt x="292428" y="5166451"/>
                </a:cubicBezTo>
                <a:cubicBezTo>
                  <a:pt x="292428" y="5166451"/>
                  <a:pt x="292428" y="5166451"/>
                  <a:pt x="0" y="5166451"/>
                </a:cubicBezTo>
                <a:lnTo>
                  <a:pt x="0" y="5164336"/>
                </a:lnTo>
                <a:lnTo>
                  <a:pt x="0" y="5149530"/>
                </a:lnTo>
                <a:lnTo>
                  <a:pt x="0" y="5133403"/>
                </a:lnTo>
                <a:lnTo>
                  <a:pt x="0" y="5109343"/>
                </a:lnTo>
                <a:lnTo>
                  <a:pt x="0" y="5075766"/>
                </a:lnTo>
                <a:lnTo>
                  <a:pt x="0" y="5031085"/>
                </a:lnTo>
                <a:lnTo>
                  <a:pt x="0" y="5030028"/>
                </a:lnTo>
                <a:lnTo>
                  <a:pt x="0" y="5022625"/>
                </a:lnTo>
                <a:lnTo>
                  <a:pt x="0" y="5002532"/>
                </a:lnTo>
                <a:lnTo>
                  <a:pt x="0" y="4963402"/>
                </a:lnTo>
                <a:cubicBezTo>
                  <a:pt x="22495" y="4963402"/>
                  <a:pt x="44989" y="4985963"/>
                  <a:pt x="67484" y="4985963"/>
                </a:cubicBezTo>
                <a:cubicBezTo>
                  <a:pt x="44989" y="4963402"/>
                  <a:pt x="22495" y="4963402"/>
                  <a:pt x="0" y="4963402"/>
                </a:cubicBezTo>
                <a:lnTo>
                  <a:pt x="0" y="4961331"/>
                </a:lnTo>
                <a:lnTo>
                  <a:pt x="0" y="4946834"/>
                </a:lnTo>
                <a:lnTo>
                  <a:pt x="0" y="4931043"/>
                </a:lnTo>
                <a:lnTo>
                  <a:pt x="0" y="4907485"/>
                </a:lnTo>
                <a:lnTo>
                  <a:pt x="0" y="4874607"/>
                </a:lnTo>
                <a:lnTo>
                  <a:pt x="0" y="4830857"/>
                </a:lnTo>
                <a:lnTo>
                  <a:pt x="0" y="4774680"/>
                </a:lnTo>
                <a:lnTo>
                  <a:pt x="0" y="4704524"/>
                </a:lnTo>
                <a:lnTo>
                  <a:pt x="0" y="4618836"/>
                </a:lnTo>
                <a:lnTo>
                  <a:pt x="0" y="4516062"/>
                </a:lnTo>
                <a:lnTo>
                  <a:pt x="0" y="4394648"/>
                </a:lnTo>
                <a:lnTo>
                  <a:pt x="0" y="4253042"/>
                </a:lnTo>
                <a:lnTo>
                  <a:pt x="0" y="4089690"/>
                </a:lnTo>
                <a:lnTo>
                  <a:pt x="0" y="3903039"/>
                </a:lnTo>
                <a:lnTo>
                  <a:pt x="0" y="3898104"/>
                </a:lnTo>
                <a:lnTo>
                  <a:pt x="0" y="3886383"/>
                </a:lnTo>
                <a:lnTo>
                  <a:pt x="0" y="3863558"/>
                </a:lnTo>
                <a:lnTo>
                  <a:pt x="0" y="3825927"/>
                </a:lnTo>
                <a:lnTo>
                  <a:pt x="0" y="3769789"/>
                </a:lnTo>
                <a:lnTo>
                  <a:pt x="0" y="3691443"/>
                </a:lnTo>
                <a:lnTo>
                  <a:pt x="0" y="3587187"/>
                </a:lnTo>
                <a:lnTo>
                  <a:pt x="0" y="3584366"/>
                </a:lnTo>
                <a:lnTo>
                  <a:pt x="0" y="3577669"/>
                </a:lnTo>
                <a:lnTo>
                  <a:pt x="0" y="3564625"/>
                </a:lnTo>
                <a:lnTo>
                  <a:pt x="0" y="3563259"/>
                </a:lnTo>
                <a:lnTo>
                  <a:pt x="0" y="3553697"/>
                </a:lnTo>
                <a:lnTo>
                  <a:pt x="0" y="3527744"/>
                </a:lnTo>
                <a:lnTo>
                  <a:pt x="0" y="3506058"/>
                </a:lnTo>
                <a:lnTo>
                  <a:pt x="0" y="3477202"/>
                </a:lnTo>
                <a:lnTo>
                  <a:pt x="0" y="3440149"/>
                </a:lnTo>
                <a:lnTo>
                  <a:pt x="0" y="3393876"/>
                </a:lnTo>
                <a:lnTo>
                  <a:pt x="0" y="3337358"/>
                </a:lnTo>
                <a:lnTo>
                  <a:pt x="0" y="3269571"/>
                </a:lnTo>
                <a:lnTo>
                  <a:pt x="0" y="3189490"/>
                </a:lnTo>
                <a:lnTo>
                  <a:pt x="0" y="3096090"/>
                </a:lnTo>
                <a:lnTo>
                  <a:pt x="0" y="2988347"/>
                </a:lnTo>
                <a:lnTo>
                  <a:pt x="0" y="2865237"/>
                </a:lnTo>
                <a:lnTo>
                  <a:pt x="0" y="2862417"/>
                </a:lnTo>
                <a:lnTo>
                  <a:pt x="0" y="2855719"/>
                </a:lnTo>
                <a:lnTo>
                  <a:pt x="0" y="2842676"/>
                </a:lnTo>
                <a:lnTo>
                  <a:pt x="0" y="2841883"/>
                </a:lnTo>
                <a:lnTo>
                  <a:pt x="0" y="2836331"/>
                </a:lnTo>
                <a:lnTo>
                  <a:pt x="0" y="2821261"/>
                </a:lnTo>
                <a:lnTo>
                  <a:pt x="0" y="2791914"/>
                </a:lnTo>
                <a:lnTo>
                  <a:pt x="0" y="2743531"/>
                </a:lnTo>
                <a:lnTo>
                  <a:pt x="0" y="2671354"/>
                </a:lnTo>
                <a:lnTo>
                  <a:pt x="0" y="2624855"/>
                </a:lnTo>
                <a:lnTo>
                  <a:pt x="0" y="2570623"/>
                </a:lnTo>
                <a:lnTo>
                  <a:pt x="0" y="2508063"/>
                </a:lnTo>
                <a:lnTo>
                  <a:pt x="0" y="2459141"/>
                </a:lnTo>
                <a:cubicBezTo>
                  <a:pt x="22495" y="2459141"/>
                  <a:pt x="22495" y="2459141"/>
                  <a:pt x="44989" y="2459141"/>
                </a:cubicBezTo>
                <a:cubicBezTo>
                  <a:pt x="22495" y="2436580"/>
                  <a:pt x="22495" y="2436580"/>
                  <a:pt x="22495" y="2414019"/>
                </a:cubicBezTo>
                <a:cubicBezTo>
                  <a:pt x="0" y="2414019"/>
                  <a:pt x="0" y="2414019"/>
                  <a:pt x="0" y="2414019"/>
                </a:cubicBezTo>
                <a:lnTo>
                  <a:pt x="0" y="2413181"/>
                </a:lnTo>
                <a:lnTo>
                  <a:pt x="0" y="2407321"/>
                </a:lnTo>
                <a:lnTo>
                  <a:pt x="0" y="2391414"/>
                </a:lnTo>
                <a:lnTo>
                  <a:pt x="0" y="2360436"/>
                </a:lnTo>
                <a:lnTo>
                  <a:pt x="0" y="2309366"/>
                </a:lnTo>
                <a:lnTo>
                  <a:pt x="0" y="2274726"/>
                </a:lnTo>
                <a:lnTo>
                  <a:pt x="0" y="2233179"/>
                </a:lnTo>
                <a:lnTo>
                  <a:pt x="0" y="2184097"/>
                </a:lnTo>
                <a:lnTo>
                  <a:pt x="0" y="2126852"/>
                </a:lnTo>
                <a:lnTo>
                  <a:pt x="0" y="2060816"/>
                </a:lnTo>
                <a:lnTo>
                  <a:pt x="0" y="1985361"/>
                </a:lnTo>
                <a:cubicBezTo>
                  <a:pt x="44989" y="1985361"/>
                  <a:pt x="89978" y="1985361"/>
                  <a:pt x="134967" y="1985361"/>
                </a:cubicBezTo>
                <a:cubicBezTo>
                  <a:pt x="112472" y="1985361"/>
                  <a:pt x="89978" y="1962800"/>
                  <a:pt x="89978" y="1962800"/>
                </a:cubicBezTo>
                <a:cubicBezTo>
                  <a:pt x="67484" y="1940239"/>
                  <a:pt x="44989" y="1940239"/>
                  <a:pt x="22495" y="1917678"/>
                </a:cubicBezTo>
                <a:cubicBezTo>
                  <a:pt x="22495" y="1917678"/>
                  <a:pt x="0" y="1895117"/>
                  <a:pt x="0" y="1895117"/>
                </a:cubicBezTo>
                <a:lnTo>
                  <a:pt x="0" y="1892782"/>
                </a:lnTo>
                <a:lnTo>
                  <a:pt x="0" y="1876434"/>
                </a:lnTo>
                <a:lnTo>
                  <a:pt x="0" y="1858627"/>
                </a:lnTo>
                <a:lnTo>
                  <a:pt x="0" y="1832061"/>
                </a:lnTo>
                <a:lnTo>
                  <a:pt x="0" y="1794987"/>
                </a:lnTo>
                <a:lnTo>
                  <a:pt x="0" y="1745651"/>
                </a:lnTo>
                <a:lnTo>
                  <a:pt x="0" y="1682303"/>
                </a:lnTo>
                <a:lnTo>
                  <a:pt x="0" y="1603192"/>
                </a:lnTo>
                <a:lnTo>
                  <a:pt x="0" y="1506564"/>
                </a:lnTo>
                <a:lnTo>
                  <a:pt x="0" y="1390669"/>
                </a:lnTo>
                <a:lnTo>
                  <a:pt x="0" y="1253756"/>
                </a:lnTo>
                <a:lnTo>
                  <a:pt x="0" y="1094073"/>
                </a:lnTo>
                <a:lnTo>
                  <a:pt x="0" y="909867"/>
                </a:lnTo>
                <a:lnTo>
                  <a:pt x="0" y="699389"/>
                </a:lnTo>
                <a:cubicBezTo>
                  <a:pt x="134967" y="767071"/>
                  <a:pt x="269934" y="834754"/>
                  <a:pt x="382406" y="902437"/>
                </a:cubicBezTo>
                <a:cubicBezTo>
                  <a:pt x="562362" y="1015242"/>
                  <a:pt x="764812" y="1128046"/>
                  <a:pt x="944768" y="1218290"/>
                </a:cubicBezTo>
                <a:cubicBezTo>
                  <a:pt x="967262" y="1240851"/>
                  <a:pt x="967262" y="1240851"/>
                  <a:pt x="989757" y="1240851"/>
                </a:cubicBezTo>
                <a:cubicBezTo>
                  <a:pt x="787307" y="1105485"/>
                  <a:pt x="629845" y="992681"/>
                  <a:pt x="494878" y="857315"/>
                </a:cubicBezTo>
                <a:cubicBezTo>
                  <a:pt x="494878" y="857315"/>
                  <a:pt x="494878" y="857315"/>
                  <a:pt x="472384" y="834754"/>
                </a:cubicBezTo>
                <a:cubicBezTo>
                  <a:pt x="427395" y="812193"/>
                  <a:pt x="427395" y="789632"/>
                  <a:pt x="472384" y="789632"/>
                </a:cubicBezTo>
                <a:cubicBezTo>
                  <a:pt x="517373" y="812193"/>
                  <a:pt x="539867" y="834754"/>
                  <a:pt x="539867" y="857315"/>
                </a:cubicBezTo>
                <a:cubicBezTo>
                  <a:pt x="652340" y="902437"/>
                  <a:pt x="742318" y="924998"/>
                  <a:pt x="854790" y="970120"/>
                </a:cubicBezTo>
                <a:cubicBezTo>
                  <a:pt x="764812" y="902437"/>
                  <a:pt x="652340" y="857315"/>
                  <a:pt x="562362" y="812193"/>
                </a:cubicBezTo>
                <a:cubicBezTo>
                  <a:pt x="472384" y="767071"/>
                  <a:pt x="427395" y="744510"/>
                  <a:pt x="404901" y="699389"/>
                </a:cubicBezTo>
                <a:cubicBezTo>
                  <a:pt x="472384" y="744510"/>
                  <a:pt x="652340" y="789632"/>
                  <a:pt x="652340" y="834754"/>
                </a:cubicBezTo>
                <a:cubicBezTo>
                  <a:pt x="674834" y="834754"/>
                  <a:pt x="697329" y="857315"/>
                  <a:pt x="719823" y="857315"/>
                </a:cubicBezTo>
                <a:cubicBezTo>
                  <a:pt x="787307" y="834754"/>
                  <a:pt x="562362" y="767071"/>
                  <a:pt x="562362" y="721950"/>
                </a:cubicBezTo>
                <a:cubicBezTo>
                  <a:pt x="562362" y="699389"/>
                  <a:pt x="449890" y="676828"/>
                  <a:pt x="427395" y="654267"/>
                </a:cubicBezTo>
                <a:cubicBezTo>
                  <a:pt x="584856" y="699389"/>
                  <a:pt x="607351" y="744510"/>
                  <a:pt x="742318" y="789632"/>
                </a:cubicBezTo>
                <a:cubicBezTo>
                  <a:pt x="787307" y="789632"/>
                  <a:pt x="809801" y="812193"/>
                  <a:pt x="877284" y="812193"/>
                </a:cubicBezTo>
                <a:cubicBezTo>
                  <a:pt x="899779" y="812193"/>
                  <a:pt x="809801" y="767071"/>
                  <a:pt x="899779" y="789632"/>
                </a:cubicBezTo>
                <a:cubicBezTo>
                  <a:pt x="922273" y="767071"/>
                  <a:pt x="832295" y="744510"/>
                  <a:pt x="809801" y="721950"/>
                </a:cubicBezTo>
                <a:cubicBezTo>
                  <a:pt x="719823" y="676828"/>
                  <a:pt x="629845" y="631706"/>
                  <a:pt x="539867" y="586584"/>
                </a:cubicBezTo>
                <a:cubicBezTo>
                  <a:pt x="494878" y="564023"/>
                  <a:pt x="494878" y="541462"/>
                  <a:pt x="607351" y="564023"/>
                </a:cubicBezTo>
                <a:cubicBezTo>
                  <a:pt x="629845" y="564023"/>
                  <a:pt x="562362" y="518901"/>
                  <a:pt x="629845" y="541462"/>
                </a:cubicBezTo>
                <a:cubicBezTo>
                  <a:pt x="719823" y="541462"/>
                  <a:pt x="742318" y="586584"/>
                  <a:pt x="787307" y="609145"/>
                </a:cubicBezTo>
                <a:cubicBezTo>
                  <a:pt x="742318" y="609145"/>
                  <a:pt x="697329" y="564023"/>
                  <a:pt x="652340" y="586584"/>
                </a:cubicBezTo>
                <a:cubicBezTo>
                  <a:pt x="697329" y="631706"/>
                  <a:pt x="787307" y="676828"/>
                  <a:pt x="877284" y="721950"/>
                </a:cubicBezTo>
                <a:cubicBezTo>
                  <a:pt x="922273" y="744510"/>
                  <a:pt x="944768" y="744510"/>
                  <a:pt x="967262" y="744510"/>
                </a:cubicBezTo>
                <a:cubicBezTo>
                  <a:pt x="967262" y="699389"/>
                  <a:pt x="1124724" y="721950"/>
                  <a:pt x="1034746" y="676828"/>
                </a:cubicBezTo>
                <a:cubicBezTo>
                  <a:pt x="922273" y="631706"/>
                  <a:pt x="832295" y="564023"/>
                  <a:pt x="787307" y="518901"/>
                </a:cubicBezTo>
                <a:cubicBezTo>
                  <a:pt x="697329" y="496340"/>
                  <a:pt x="629845" y="473779"/>
                  <a:pt x="584856" y="451218"/>
                </a:cubicBezTo>
                <a:cubicBezTo>
                  <a:pt x="562362" y="428658"/>
                  <a:pt x="517373" y="406097"/>
                  <a:pt x="562362" y="406097"/>
                </a:cubicBezTo>
                <a:cubicBezTo>
                  <a:pt x="607351" y="428658"/>
                  <a:pt x="629845" y="428658"/>
                  <a:pt x="652340" y="451218"/>
                </a:cubicBezTo>
                <a:cubicBezTo>
                  <a:pt x="652340" y="428658"/>
                  <a:pt x="584856" y="406097"/>
                  <a:pt x="584856" y="383536"/>
                </a:cubicBezTo>
                <a:cubicBezTo>
                  <a:pt x="562362" y="383536"/>
                  <a:pt x="539867" y="360975"/>
                  <a:pt x="517373" y="360975"/>
                </a:cubicBezTo>
                <a:cubicBezTo>
                  <a:pt x="472384" y="338414"/>
                  <a:pt x="449890" y="315853"/>
                  <a:pt x="427395" y="293292"/>
                </a:cubicBezTo>
                <a:cubicBezTo>
                  <a:pt x="494878" y="315853"/>
                  <a:pt x="539867" y="338414"/>
                  <a:pt x="584856" y="360975"/>
                </a:cubicBezTo>
                <a:cubicBezTo>
                  <a:pt x="629845" y="383536"/>
                  <a:pt x="629845" y="383536"/>
                  <a:pt x="629845" y="406097"/>
                </a:cubicBezTo>
                <a:cubicBezTo>
                  <a:pt x="764812" y="473779"/>
                  <a:pt x="944768" y="564023"/>
                  <a:pt x="1147218" y="654267"/>
                </a:cubicBezTo>
                <a:cubicBezTo>
                  <a:pt x="1147218" y="631706"/>
                  <a:pt x="1057240" y="609145"/>
                  <a:pt x="1034746" y="586584"/>
                </a:cubicBezTo>
                <a:cubicBezTo>
                  <a:pt x="922273" y="518901"/>
                  <a:pt x="944768" y="496340"/>
                  <a:pt x="809801" y="428658"/>
                </a:cubicBezTo>
                <a:cubicBezTo>
                  <a:pt x="787307" y="428658"/>
                  <a:pt x="742318" y="428658"/>
                  <a:pt x="719823" y="406097"/>
                </a:cubicBezTo>
                <a:lnTo>
                  <a:pt x="742318" y="406097"/>
                </a:lnTo>
                <a:cubicBezTo>
                  <a:pt x="742318" y="383536"/>
                  <a:pt x="697329" y="360975"/>
                  <a:pt x="674834" y="338414"/>
                </a:cubicBezTo>
                <a:cubicBezTo>
                  <a:pt x="629845" y="315853"/>
                  <a:pt x="562362" y="293292"/>
                  <a:pt x="562362" y="270731"/>
                </a:cubicBezTo>
                <a:cubicBezTo>
                  <a:pt x="494878" y="248170"/>
                  <a:pt x="472384" y="203048"/>
                  <a:pt x="404901" y="180488"/>
                </a:cubicBezTo>
                <a:cubicBezTo>
                  <a:pt x="382406" y="180488"/>
                  <a:pt x="382406" y="157927"/>
                  <a:pt x="382406" y="157927"/>
                </a:cubicBezTo>
                <a:cubicBezTo>
                  <a:pt x="359912" y="135366"/>
                  <a:pt x="292428" y="112805"/>
                  <a:pt x="314923" y="112805"/>
                </a:cubicBezTo>
                <a:cubicBezTo>
                  <a:pt x="269934" y="90244"/>
                  <a:pt x="247439" y="67683"/>
                  <a:pt x="224945" y="67683"/>
                </a:cubicBezTo>
                <a:cubicBezTo>
                  <a:pt x="157462" y="22561"/>
                  <a:pt x="112472" y="0"/>
                  <a:pt x="11247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165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681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5EE7F-3DBB-469C-8B64-5324DB38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89D70-E202-4768-9202-B93B4CC2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20AB1-86F0-4A4D-AB07-3A153ECF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409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1366-174D-45EC-BD88-F980D865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19A8-AEB8-482D-8F13-BD953F27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14B90-F6E9-4D26-BF69-ADB349AE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2500-2DCA-4720-8360-6E74C26DD0E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A9DAD-013C-4027-AC7F-A2AAAA2B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D2A19-F4FC-464C-A55F-C1F1EC14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2E3D-61E0-450A-AD62-EE98E48601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9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ADA89-E6CB-F848-8D07-8FBD1C653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9B2E4-556F-E84C-9075-3223858531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A03283A7-92EF-EF47-AE41-47505156A0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25536" y="0"/>
            <a:ext cx="3140927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ADA89-E6CB-F848-8D07-8FBD1C653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9B2E4-556F-E84C-9075-3223858531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A03283A7-92EF-EF47-AE41-47505156A0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05673" y="0"/>
            <a:ext cx="3140927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968F60C9-75EB-DD46-A62A-BCAB1949159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14092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28B2-0573-E148-B863-8569044A8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D5A8967-5827-344E-B47F-33D4AD3524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77773" y="0"/>
            <a:ext cx="3140927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9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968F60C9-75EB-DD46-A62A-BCAB1949159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886" y="0"/>
            <a:ext cx="314092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28B2-0573-E148-B863-8569044A8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D5A8967-5827-344E-B47F-33D4AD3524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81440" y="0"/>
            <a:ext cx="3140927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968F60C9-75EB-DD46-A62A-BCAB1949159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3855" y="0"/>
            <a:ext cx="314092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D5A8967-5827-344E-B47F-33D4AD3524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3918" y="0"/>
            <a:ext cx="3140927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28B2-0573-E148-B863-8569044A8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5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3AD5B-6EE5-834A-AA7A-E51EF1CC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"/>
            <a:ext cx="10656888" cy="1354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73B96-6851-074C-B559-F52D8610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568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B295-714B-4143-A2B8-6883CC3B3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venir Light" panose="020B0402020203020204" pitchFamily="34" charset="77"/>
              </a:defRPr>
            </a:lvl1pPr>
          </a:lstStyle>
          <a:p>
            <a:r>
              <a:rPr lang="en-US"/>
              <a:t>www.yourwebsite.com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E99D-2633-9641-A8B6-16FAE7908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385" y="3100039"/>
            <a:ext cx="647615" cy="657922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>
            <a:lvl1pPr>
              <a:defRPr kumimoji="0" lang="en-US" sz="1600" b="1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itchFamily="34" charset="0"/>
              </a:defRPr>
            </a:lvl1pPr>
          </a:lstStyle>
          <a:p>
            <a:pPr algn="ctr">
              <a:spcBef>
                <a:spcPct val="0"/>
              </a:spcBef>
              <a:buSzPct val="90000"/>
            </a:pPr>
            <a:fld id="{2857C9C3-F2E8-AE4B-9070-23AB4CD453D5}" type="slidenum">
              <a:rPr lang="fr-FR" smtClean="0"/>
              <a:pPr algn="ctr">
                <a:spcBef>
                  <a:spcPct val="0"/>
                </a:spcBef>
                <a:buSzPct val="90000"/>
              </a:pPr>
              <a:t>‹N°›</a:t>
            </a:fld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04770-EBC7-5142-A310-CBD3217528B8}"/>
              </a:ext>
            </a:extLst>
          </p:cNvPr>
          <p:cNvSpPr/>
          <p:nvPr userDrawn="1"/>
        </p:nvSpPr>
        <p:spPr>
          <a:xfrm>
            <a:off x="0" y="342899"/>
            <a:ext cx="647700" cy="334433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</a:pP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28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66" r:id="rId4"/>
    <p:sldLayoutId id="2147483667" r:id="rId5"/>
    <p:sldLayoutId id="2147483694" r:id="rId6"/>
    <p:sldLayoutId id="2147483668" r:id="rId7"/>
    <p:sldLayoutId id="2147483669" r:id="rId8"/>
    <p:sldLayoutId id="2147483691" r:id="rId9"/>
    <p:sldLayoutId id="2147483692" r:id="rId10"/>
    <p:sldLayoutId id="2147483693" r:id="rId11"/>
    <p:sldLayoutId id="2147483661" r:id="rId12"/>
    <p:sldLayoutId id="2147483660" r:id="rId13"/>
    <p:sldLayoutId id="2147483651" r:id="rId14"/>
    <p:sldLayoutId id="2147483662" r:id="rId15"/>
    <p:sldLayoutId id="214748368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54" r:id="rId22"/>
    <p:sldLayoutId id="2147483663" r:id="rId23"/>
    <p:sldLayoutId id="2147483664" r:id="rId24"/>
    <p:sldLayoutId id="2147483686" r:id="rId25"/>
    <p:sldLayoutId id="2147483665" r:id="rId26"/>
    <p:sldLayoutId id="2147483688" r:id="rId27"/>
    <p:sldLayoutId id="2147483652" r:id="rId28"/>
    <p:sldLayoutId id="2147483653" r:id="rId29"/>
    <p:sldLayoutId id="2147483655" r:id="rId30"/>
    <p:sldLayoutId id="2147483687" r:id="rId31"/>
    <p:sldLayoutId id="2147483656" r:id="rId32"/>
    <p:sldLayoutId id="2147483657" r:id="rId33"/>
    <p:sldLayoutId id="2147483658" r:id="rId34"/>
    <p:sldLayoutId id="2147483659" r:id="rId35"/>
    <p:sldLayoutId id="2147483685" r:id="rId3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Bebas Neue" panose="020B0606020202050201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480">
          <p15:clr>
            <a:srgbClr val="F26B43"/>
          </p15:clr>
        </p15:guide>
        <p15:guide id="3" pos="408">
          <p15:clr>
            <a:srgbClr val="F26B43"/>
          </p15:clr>
        </p15:guide>
        <p15:guide id="4" pos="7267">
          <p15:clr>
            <a:srgbClr val="F26B43"/>
          </p15:clr>
        </p15:guide>
        <p15:guide id="5" pos="7193">
          <p15:clr>
            <a:srgbClr val="F26B43"/>
          </p15:clr>
        </p15:guide>
        <p15:guide id="6" orient="horz" pos="1069">
          <p15:clr>
            <a:srgbClr val="F26B43"/>
          </p15:clr>
        </p15:guide>
        <p15:guide id="7" orient="horz" pos="1146">
          <p15:clr>
            <a:srgbClr val="F26B43"/>
          </p15:clr>
        </p15:guide>
        <p15:guide id="8" orient="horz" pos="1944" userDrawn="1">
          <p15:clr>
            <a:srgbClr val="F26B43"/>
          </p15:clr>
        </p15:guide>
        <p15:guide id="9" orient="horz" pos="15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B51A6-CF08-477F-B9A7-C4302E1DC0A3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6E70-9524-410D-AE9B-78D656EAA14D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807BC4-B10A-B4DC-088B-769E90568FA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18200" y="6365240"/>
            <a:ext cx="38735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</a:t>
            </a:r>
          </a:p>
        </p:txBody>
      </p:sp>
    </p:spTree>
    <p:extLst>
      <p:ext uri="{BB962C8B-B14F-4D97-AF65-F5344CB8AC3E}">
        <p14:creationId xmlns:p14="http://schemas.microsoft.com/office/powerpoint/2010/main" val="41917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stat4decision.com/fr/10-sites-de-reference-open-dat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www.axysweb.com/top-15-des-sources-open-data/" TargetMode="External"/><Relationship Id="rId5" Type="http://schemas.openxmlformats.org/officeDocument/2006/relationships/hyperlink" Target="https://www.data.gouv.fr/fr/" TargetMode="External"/><Relationship Id="rId4" Type="http://schemas.openxmlformats.org/officeDocument/2006/relationships/hyperlink" Target="https://opendata.clermont-ferrand.fr/pages/accuei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pour une image  5">
            <a:extLst>
              <a:ext uri="{FF2B5EF4-FFF2-40B4-BE49-F238E27FC236}">
                <a16:creationId xmlns:a16="http://schemas.microsoft.com/office/drawing/2014/main" id="{951EE436-B755-EBD5-4C93-9F7581843C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29" r="5009"/>
          <a:stretch/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DB06F-C5E2-3947-AF32-B525D4E5F3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57C9C3-F2E8-AE4B-9070-23AB4CD453D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FD56AE-CAAD-4147-89E7-0E6E07D5A35D}"/>
              </a:ext>
            </a:extLst>
          </p:cNvPr>
          <p:cNvSpPr txBox="1">
            <a:spLocks/>
          </p:cNvSpPr>
          <p:nvPr/>
        </p:nvSpPr>
        <p:spPr>
          <a:xfrm>
            <a:off x="7013664" y="1819275"/>
            <a:ext cx="4310009" cy="825451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Bebas Neue" panose="020B0606020202050201" pitchFamily="34" charset="77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Projet Final </a:t>
            </a:r>
            <a:endParaRPr lang="en-US" dirty="0"/>
          </a:p>
          <a:p>
            <a:pPr algn="ctr"/>
            <a:r>
              <a:rPr lang="en-US" dirty="0" err="1"/>
              <a:t>EVALUé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3306CC-EECB-EC4E-88B8-88C98D9057C0}"/>
              </a:ext>
            </a:extLst>
          </p:cNvPr>
          <p:cNvSpPr/>
          <p:nvPr/>
        </p:nvSpPr>
        <p:spPr>
          <a:xfrm>
            <a:off x="3471348" y="-478302"/>
            <a:ext cx="2918758" cy="7017214"/>
          </a:xfrm>
          <a:prstGeom prst="rect">
            <a:avLst/>
          </a:prstGeom>
          <a:noFill/>
          <a:ln w="476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!!Rectangle 11">
            <a:extLst>
              <a:ext uri="{FF2B5EF4-FFF2-40B4-BE49-F238E27FC236}">
                <a16:creationId xmlns:a16="http://schemas.microsoft.com/office/drawing/2014/main" id="{74F0B04F-B0EE-A14A-9A7D-D920E31AB1A0}"/>
              </a:ext>
            </a:extLst>
          </p:cNvPr>
          <p:cNvSpPr/>
          <p:nvPr/>
        </p:nvSpPr>
        <p:spPr>
          <a:xfrm>
            <a:off x="-623559" y="4501729"/>
            <a:ext cx="5554286" cy="2834573"/>
          </a:xfrm>
          <a:prstGeom prst="rect">
            <a:avLst/>
          </a:prstGeom>
          <a:noFill/>
          <a:ln w="476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3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1B427B-83A2-0A0C-F8DD-D87AAA7C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"/>
            <a:ext cx="10656888" cy="13541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Projet Final – Consignes </a:t>
            </a:r>
            <a:endParaRPr lang="en-US" b="1" i="0" kern="1200" dirty="0">
              <a:latin typeface="Bebas Neue" panose="020B0606020202050201" pitchFamily="34" charset="77"/>
              <a:ea typeface="+mj-ea"/>
              <a:cs typeface="+mj-cs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6769E10-1AA4-477B-BB64-678F546B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85" y="3100039"/>
            <a:ext cx="647615" cy="657922"/>
          </a:xfrm>
        </p:spPr>
        <p:txBody>
          <a:bodyPr/>
          <a:lstStyle/>
          <a:p>
            <a:pPr>
              <a:spcAft>
                <a:spcPts val="600"/>
              </a:spcAft>
            </a:pPr>
            <a:fld id="{2857C9C3-F2E8-AE4B-9070-23AB4CD453D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3" name="Picture 14">
            <a:extLst>
              <a:ext uri="{FF2B5EF4-FFF2-40B4-BE49-F238E27FC236}">
                <a16:creationId xmlns:a16="http://schemas.microsoft.com/office/drawing/2014/main" id="{686A7657-FED9-8159-0A24-0AC1B07BF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035" y="724735"/>
            <a:ext cx="685714" cy="6857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81EE7B0-8601-949D-8B7A-D394615ADEED}"/>
              </a:ext>
            </a:extLst>
          </p:cNvPr>
          <p:cNvSpPr txBox="1"/>
          <p:nvPr/>
        </p:nvSpPr>
        <p:spPr>
          <a:xfrm>
            <a:off x="564381" y="1853767"/>
            <a:ext cx="10479539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800" dirty="0"/>
              <a:t>Le but du projet est de construire un Rapport Power BI et de le publier en ligne pour le partager avec son groupe en vue d’offr</a:t>
            </a:r>
            <a:r>
              <a:rPr lang="fr-FR" dirty="0"/>
              <a:t>ir une analyse de l’information de votre entreprise (ou tout autres entités juridique).  Cette analyse devrait permettre d’améliorer et d’optimiser les décisions et les performances de celle-ci.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Création d’un rapport Power BI contenant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Au moins </a:t>
            </a:r>
            <a:r>
              <a:rPr lang="fr-FR" b="1" dirty="0"/>
              <a:t>3 à 6 pages </a:t>
            </a:r>
            <a:r>
              <a:rPr lang="fr-FR" dirty="0"/>
              <a:t>avec </a:t>
            </a:r>
            <a:r>
              <a:rPr lang="fr-FR" b="1" dirty="0"/>
              <a:t>2 à 6 visuels </a:t>
            </a:r>
            <a:r>
              <a:rPr lang="fr-FR" dirty="0"/>
              <a:t>dans chacune d’entre elles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Au moins </a:t>
            </a:r>
            <a:r>
              <a:rPr lang="fr-FR" b="1" dirty="0"/>
              <a:t>5 colonnes calculées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Plus d’une </a:t>
            </a:r>
            <a:r>
              <a:rPr lang="fr-FR" b="1" dirty="0"/>
              <a:t>dizaine de mesures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Un visuel de type </a:t>
            </a:r>
            <a:r>
              <a:rPr lang="fr-FR" b="1" dirty="0" err="1"/>
              <a:t>Map</a:t>
            </a:r>
            <a:r>
              <a:rPr lang="fr-FR" dirty="0"/>
              <a:t> (World)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Deux visuels ajoutés dans les trois points </a:t>
            </a:r>
            <a:r>
              <a:rPr lang="fr-FR" b="1" dirty="0"/>
              <a:t>« Obtenir plus de visuels »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Un modèle de donnée avec </a:t>
            </a:r>
            <a:r>
              <a:rPr lang="fr-FR" b="1" dirty="0"/>
              <a:t>4 à 6 tables </a:t>
            </a:r>
          </a:p>
        </p:txBody>
      </p:sp>
    </p:spTree>
    <p:extLst>
      <p:ext uri="{BB962C8B-B14F-4D97-AF65-F5344CB8AC3E}">
        <p14:creationId xmlns:p14="http://schemas.microsoft.com/office/powerpoint/2010/main" val="378929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1B427B-83A2-0A0C-F8DD-D87AAA7C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"/>
            <a:ext cx="10656888" cy="13541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Projet Final – Consignes </a:t>
            </a:r>
            <a:endParaRPr lang="en-US" b="1" i="0" kern="1200" dirty="0">
              <a:latin typeface="Bebas Neue" panose="020B0606020202050201" pitchFamily="34" charset="77"/>
              <a:ea typeface="+mj-ea"/>
              <a:cs typeface="+mj-cs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6769E10-1AA4-477B-BB64-678F546B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85" y="3100039"/>
            <a:ext cx="647615" cy="657922"/>
          </a:xfrm>
        </p:spPr>
        <p:txBody>
          <a:bodyPr/>
          <a:lstStyle/>
          <a:p>
            <a:pPr>
              <a:spcAft>
                <a:spcPts val="600"/>
              </a:spcAft>
            </a:pPr>
            <a:fld id="{2857C9C3-F2E8-AE4B-9070-23AB4CD453D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Picture 14">
            <a:extLst>
              <a:ext uri="{FF2B5EF4-FFF2-40B4-BE49-F238E27FC236}">
                <a16:creationId xmlns:a16="http://schemas.microsoft.com/office/drawing/2014/main" id="{686A7657-FED9-8159-0A24-0AC1B07BF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035" y="724735"/>
            <a:ext cx="685714" cy="6857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81EE7B0-8601-949D-8B7A-D394615ADEED}"/>
              </a:ext>
            </a:extLst>
          </p:cNvPr>
          <p:cNvSpPr txBox="1"/>
          <p:nvPr/>
        </p:nvSpPr>
        <p:spPr>
          <a:xfrm>
            <a:off x="564381" y="1853767"/>
            <a:ext cx="10479539" cy="475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Le rendu se fera avec le partage du fichier Power BI (</a:t>
            </a:r>
            <a:r>
              <a:rPr lang="fr-FR" dirty="0" err="1"/>
              <a:t>pbix</a:t>
            </a:r>
            <a:r>
              <a:rPr lang="fr-FR" dirty="0"/>
              <a:t>) + partage dans Power BI services.</a:t>
            </a:r>
          </a:p>
          <a:p>
            <a:pPr>
              <a:lnSpc>
                <a:spcPct val="150000"/>
              </a:lnSpc>
            </a:pPr>
            <a:r>
              <a:rPr lang="fr-FR" dirty="0"/>
              <a:t>Une présentation de type </a:t>
            </a:r>
            <a:r>
              <a:rPr lang="fr-FR" dirty="0" err="1"/>
              <a:t>powerpoint</a:t>
            </a:r>
            <a:r>
              <a:rPr lang="fr-FR" dirty="0"/>
              <a:t> pour présenter l’entreprise et l’analyse des données avec votre rapport Power BI.</a:t>
            </a:r>
          </a:p>
          <a:p>
            <a:pPr>
              <a:lnSpc>
                <a:spcPct val="150000"/>
              </a:lnSpc>
            </a:pPr>
            <a:r>
              <a:rPr lang="fr-FR" dirty="0"/>
              <a:t>Présentation de l’entreprise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nom officiel de l'entreprise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Les noms des personnes à l'origine de la propriété et de la gestion de l'entreprise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L'emplacement du siège social de l'entreprise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L'historique de l'entreprise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L'objectif de l'entreprise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Les services ou produits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marché cible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Les objectifs visés par l'entreprise.</a:t>
            </a:r>
          </a:p>
          <a:p>
            <a:pPr>
              <a:lnSpc>
                <a:spcPct val="150000"/>
              </a:lnSpc>
            </a:pPr>
            <a:r>
              <a:rPr lang="fr-FR" dirty="0"/>
              <a:t>Vous pouvez terminer en énonçant la </a:t>
            </a:r>
            <a:r>
              <a:rPr lang="fr-FR" b="1" dirty="0"/>
              <a:t>problématique</a:t>
            </a:r>
            <a:r>
              <a:rPr lang="fr-FR" dirty="0"/>
              <a:t> que auquel vous aller répondre ainsi que la </a:t>
            </a:r>
            <a:r>
              <a:rPr lang="fr-FR" b="1" dirty="0"/>
              <a:t>vision</a:t>
            </a:r>
            <a:r>
              <a:rPr lang="fr-FR" dirty="0"/>
              <a:t> que vous avez pour l’entreprise.</a:t>
            </a:r>
          </a:p>
        </p:txBody>
      </p:sp>
    </p:spTree>
    <p:extLst>
      <p:ext uri="{BB962C8B-B14F-4D97-AF65-F5344CB8AC3E}">
        <p14:creationId xmlns:p14="http://schemas.microsoft.com/office/powerpoint/2010/main" val="22052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1B427B-83A2-0A0C-F8DD-D87AAA7C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"/>
            <a:ext cx="10656888" cy="13541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Projet Final – Consignes </a:t>
            </a:r>
            <a:endParaRPr lang="en-US" b="1" i="0" kern="1200" dirty="0">
              <a:latin typeface="Bebas Neue" panose="020B0606020202050201" pitchFamily="34" charset="77"/>
              <a:ea typeface="+mj-ea"/>
              <a:cs typeface="+mj-cs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6769E10-1AA4-477B-BB64-678F546B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85" y="3100039"/>
            <a:ext cx="647615" cy="657922"/>
          </a:xfrm>
        </p:spPr>
        <p:txBody>
          <a:bodyPr/>
          <a:lstStyle/>
          <a:p>
            <a:pPr>
              <a:spcAft>
                <a:spcPts val="600"/>
              </a:spcAft>
            </a:pPr>
            <a:fld id="{2857C9C3-F2E8-AE4B-9070-23AB4CD453D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" name="Picture 14">
            <a:extLst>
              <a:ext uri="{FF2B5EF4-FFF2-40B4-BE49-F238E27FC236}">
                <a16:creationId xmlns:a16="http://schemas.microsoft.com/office/drawing/2014/main" id="{686A7657-FED9-8159-0A24-0AC1B07BF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035" y="724735"/>
            <a:ext cx="685714" cy="6857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81EE7B0-8601-949D-8B7A-D394615ADEED}"/>
              </a:ext>
            </a:extLst>
          </p:cNvPr>
          <p:cNvSpPr txBox="1"/>
          <p:nvPr/>
        </p:nvSpPr>
        <p:spPr>
          <a:xfrm>
            <a:off x="564381" y="1853767"/>
            <a:ext cx="10479539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Un effort sur la présentation des analyses et sur le travail des données est attendu.</a:t>
            </a:r>
          </a:p>
          <a:p>
            <a:pPr>
              <a:lnSpc>
                <a:spcPct val="150000"/>
              </a:lnSpc>
            </a:pPr>
            <a:r>
              <a:rPr lang="fr-FR" dirty="0"/>
              <a:t>Vous êtes libres à prendre les données que vous souhaitez pour construire le rapport. </a:t>
            </a:r>
          </a:p>
          <a:p>
            <a:pPr>
              <a:lnSpc>
                <a:spcPct val="150000"/>
              </a:lnSpc>
            </a:pPr>
            <a:r>
              <a:rPr lang="fr-FR" dirty="0"/>
              <a:t>Exemple de donnée libre de droits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hlinkClick r:id="rId4"/>
              </a:rPr>
              <a:t>https://opendata.clermont-ferrand.fr/pages/accueil/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hlinkClick r:id="rId5"/>
              </a:rPr>
              <a:t>https://www.data.gouv.fr/fr/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hlinkClick r:id="rId6"/>
              </a:rPr>
              <a:t>https://www.axysweb.com/top-15-des-sources-open-data/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hlinkClick r:id="rId7"/>
              </a:rPr>
              <a:t>https://www.stat4decision.com/fr/10-sites-de-reference-open-data/</a:t>
            </a: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Il est aussi possible de créer sa propre donnée (fictive) pour faire des jointures dans le modèle de donnée et d’en tirer des analyses. 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81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1B427B-83A2-0A0C-F8DD-D87AAA7C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2900"/>
            <a:ext cx="10656888" cy="13541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Projet Final – Consignes </a:t>
            </a:r>
            <a:endParaRPr lang="en-US" b="1" i="0" kern="1200" dirty="0">
              <a:latin typeface="Bebas Neue" panose="020B0606020202050201" pitchFamily="34" charset="77"/>
              <a:ea typeface="+mj-ea"/>
              <a:cs typeface="+mj-cs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6769E10-1AA4-477B-BB64-678F546B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85" y="3100039"/>
            <a:ext cx="647615" cy="657922"/>
          </a:xfrm>
        </p:spPr>
        <p:txBody>
          <a:bodyPr/>
          <a:lstStyle/>
          <a:p>
            <a:pPr>
              <a:spcAft>
                <a:spcPts val="600"/>
              </a:spcAft>
            </a:pPr>
            <a:fld id="{2857C9C3-F2E8-AE4B-9070-23AB4CD453D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3" name="Picture 14">
            <a:extLst>
              <a:ext uri="{FF2B5EF4-FFF2-40B4-BE49-F238E27FC236}">
                <a16:creationId xmlns:a16="http://schemas.microsoft.com/office/drawing/2014/main" id="{686A7657-FED9-8159-0A24-0AC1B07BF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035" y="724735"/>
            <a:ext cx="685714" cy="6857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81EE7B0-8601-949D-8B7A-D394615ADEED}"/>
              </a:ext>
            </a:extLst>
          </p:cNvPr>
          <p:cNvSpPr txBox="1"/>
          <p:nvPr/>
        </p:nvSpPr>
        <p:spPr>
          <a:xfrm>
            <a:off x="564381" y="1853767"/>
            <a:ext cx="1047953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La présentation se fera par groupe devant la classe dans les deux dernières séances suivis d’une séance de question/réponse. </a:t>
            </a:r>
          </a:p>
          <a:p>
            <a:pPr>
              <a:lnSpc>
                <a:spcPct val="150000"/>
              </a:lnSpc>
            </a:pPr>
            <a:r>
              <a:rPr lang="fr-FR" dirty="0"/>
              <a:t>Durée de présentation : </a:t>
            </a:r>
            <a:r>
              <a:rPr lang="fr-FR" b="1" dirty="0"/>
              <a:t>10 min </a:t>
            </a:r>
            <a:r>
              <a:rPr lang="fr-FR" dirty="0"/>
              <a:t>puis 5 min de questions </a:t>
            </a:r>
          </a:p>
          <a:p>
            <a:pPr>
              <a:lnSpc>
                <a:spcPct val="150000"/>
              </a:lnSpc>
            </a:pPr>
            <a:r>
              <a:rPr lang="fr-FR" dirty="0"/>
              <a:t>La durée de la présentation de l’entreprise ne doit pas excéder </a:t>
            </a:r>
            <a:r>
              <a:rPr lang="fr-FR" b="1" dirty="0"/>
              <a:t>2/3 minutes</a:t>
            </a:r>
            <a:r>
              <a:rPr lang="fr-FR" dirty="0"/>
              <a:t>.</a:t>
            </a:r>
          </a:p>
          <a:p>
            <a:pPr>
              <a:lnSpc>
                <a:spcPct val="150000"/>
              </a:lnSpc>
            </a:pPr>
            <a:r>
              <a:rPr lang="fr-FR" dirty="0"/>
              <a:t>Je vous encourage à présenter le rapport sous Power BI Services devant la classe.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sz="1800" b="1" dirty="0"/>
              <a:t>Un effort sur la présentation du travail et la qualité de l’analyse est attendu. 😊</a:t>
            </a: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228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5E5E5E"/>
      </a:dk1>
      <a:lt1>
        <a:srgbClr val="FEFFFF"/>
      </a:lt1>
      <a:dk2>
        <a:srgbClr val="5E5E5E"/>
      </a:dk2>
      <a:lt2>
        <a:srgbClr val="C0C0C0"/>
      </a:lt2>
      <a:accent1>
        <a:srgbClr val="A9A9A9"/>
      </a:accent1>
      <a:accent2>
        <a:srgbClr val="C0C0C0"/>
      </a:accent2>
      <a:accent3>
        <a:srgbClr val="424242"/>
      </a:accent3>
      <a:accent4>
        <a:srgbClr val="C0C0C0"/>
      </a:accent4>
      <a:accent5>
        <a:srgbClr val="EAEAEA"/>
      </a:accent5>
      <a:accent6>
        <a:srgbClr val="EAEAEA"/>
      </a:accent6>
      <a:hlink>
        <a:srgbClr val="797979"/>
      </a:hlink>
      <a:folHlink>
        <a:srgbClr val="F3B70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W Template+++" id="{A7B715DB-8C45-744E-AAB9-0CCD60D20F8B}" vid="{C2665054-017C-1740-9CB0-2B66D825869B}"/>
    </a:ext>
  </a:extLst>
</a:theme>
</file>

<file path=ppt/theme/theme2.xml><?xml version="1.0" encoding="utf-8"?>
<a:theme xmlns:a="http://schemas.openxmlformats.org/drawingml/2006/main" name="1_Office Theme">
  <a:themeElements>
    <a:clrScheme name="Custom 9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FABAB"/>
      </a:accent1>
      <a:accent2>
        <a:srgbClr val="E2583D"/>
      </a:accent2>
      <a:accent3>
        <a:srgbClr val="78D2D2"/>
      </a:accent3>
      <a:accent4>
        <a:srgbClr val="3B3939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W Template+++" id="{A7B715DB-8C45-744E-AAB9-0CCD60D20F8B}" vid="{0E2A26FC-0F75-6C45-97A5-ACB36008024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af293e6-3850-4258-b2c7-0aa0e3bfa7d9}" enabled="1" method="Privileged" siteId="{b9fec68c-c92d-461e-9a97-3d03a0f18b82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14988</TotalTime>
  <Words>445</Words>
  <Application>Microsoft Office PowerPoint</Application>
  <PresentationFormat>Grand écran</PresentationFormat>
  <Paragraphs>52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Arial</vt:lpstr>
      <vt:lpstr>Avenir Black</vt:lpstr>
      <vt:lpstr>Avenir Book</vt:lpstr>
      <vt:lpstr>Avenir Light</vt:lpstr>
      <vt:lpstr>Bebas Neue</vt:lpstr>
      <vt:lpstr>Calibri</vt:lpstr>
      <vt:lpstr>Calibri Light</vt:lpstr>
      <vt:lpstr>Segoe UI</vt:lpstr>
      <vt:lpstr>Office Theme</vt:lpstr>
      <vt:lpstr>1_Office Theme</vt:lpstr>
      <vt:lpstr>Présentation PowerPoint</vt:lpstr>
      <vt:lpstr>Projet Final – Consignes </vt:lpstr>
      <vt:lpstr>Projet Final – Consignes </vt:lpstr>
      <vt:lpstr>Projet Final – Consignes </vt:lpstr>
      <vt:lpstr>Projet Final – Consignes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THEROND, Bastien</cp:lastModifiedBy>
  <cp:revision>241</cp:revision>
  <cp:lastPrinted>2020-06-03T17:04:37Z</cp:lastPrinted>
  <dcterms:created xsi:type="dcterms:W3CDTF">2020-04-01T16:10:35Z</dcterms:created>
  <dcterms:modified xsi:type="dcterms:W3CDTF">2024-11-13T16:40:17Z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9e9a456-2778-4ca9-be06-1190b1e1118a_Enabled">
    <vt:lpwstr>true</vt:lpwstr>
  </property>
  <property fmtid="{D5CDD505-2E9C-101B-9397-08002B2CF9AE}" pid="3" name="MSIP_Label_09e9a456-2778-4ca9-be06-1190b1e1118a_SetDate">
    <vt:lpwstr>2023-10-07T12:42:49Z</vt:lpwstr>
  </property>
  <property fmtid="{D5CDD505-2E9C-101B-9397-08002B2CF9AE}" pid="4" name="MSIP_Label_09e9a456-2778-4ca9-be06-1190b1e1118a_Method">
    <vt:lpwstr>Standard</vt:lpwstr>
  </property>
  <property fmtid="{D5CDD505-2E9C-101B-9397-08002B2CF9AE}" pid="5" name="MSIP_Label_09e9a456-2778-4ca9-be06-1190b1e1118a_Name">
    <vt:lpwstr>D3</vt:lpwstr>
  </property>
  <property fmtid="{D5CDD505-2E9C-101B-9397-08002B2CF9AE}" pid="6" name="MSIP_Label_09e9a456-2778-4ca9-be06-1190b1e1118a_SiteId">
    <vt:lpwstr>658ba197-6c73-4fea-91bd-1c7d8de6bf2c</vt:lpwstr>
  </property>
  <property fmtid="{D5CDD505-2E9C-101B-9397-08002B2CF9AE}" pid="7" name="MSIP_Label_09e9a456-2778-4ca9-be06-1190b1e1118a_ActionId">
    <vt:lpwstr>23603a0e-13af-4198-bb29-f830d9dd2310</vt:lpwstr>
  </property>
  <property fmtid="{D5CDD505-2E9C-101B-9397-08002B2CF9AE}" pid="8" name="MSIP_Label_09e9a456-2778-4ca9-be06-1190b1e1118a_ContentBits">
    <vt:lpwstr>0</vt:lpwstr>
  </property>
  <property fmtid="{D5CDD505-2E9C-101B-9397-08002B2CF9AE}" pid="9" name="ClassificationContentMarkingFooterLocations">
    <vt:lpwstr>Office Theme:7\1_Office Theme:8</vt:lpwstr>
  </property>
  <property fmtid="{D5CDD505-2E9C-101B-9397-08002B2CF9AE}" pid="10" name="ClassificationContentMarkingFooterText">
    <vt:lpwstr>Interne</vt:lpwstr>
  </property>
</Properties>
</file>