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56" r:id="rId2"/>
    <p:sldId id="257" r:id="rId3"/>
    <p:sldId id="258" r:id="rId4"/>
  </p:sldIdLst>
  <p:sldSz cx="6858000" cy="9906000" type="A4"/>
  <p:notesSz cx="7099300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3" d="100"/>
          <a:sy n="83" d="100"/>
        </p:scale>
        <p:origin x="29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C30A32-BB89-43B0-8922-0D578BDD859B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54263" y="1279525"/>
            <a:ext cx="2390775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926013"/>
            <a:ext cx="5680075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66B272-CF85-4B69-8A52-4FFD7917E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0400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3E035-2E21-442A-AB6D-1376458E0964}" type="datetime1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0A773-BF7F-4CBF-B7E7-0432432A8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106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D15D3-09E0-46A9-974C-FDB8F83BB1C9}" type="datetime1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0A773-BF7F-4CBF-B7E7-0432432A8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79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759AC-E37C-47C0-8489-7812E1BCD735}" type="datetime1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0A773-BF7F-4CBF-B7E7-0432432A8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708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29B07-4A54-4F97-9D73-B61E6CD659C2}" type="datetime1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0A773-BF7F-4CBF-B7E7-0432432A8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586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548C6-DA94-4DC2-AB76-E23849EC7638}" type="datetime1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0A773-BF7F-4CBF-B7E7-0432432A8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913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5DBF8-91F9-4591-9664-4FEB4584A421}" type="datetime1">
              <a:rPr lang="en-US" smtClean="0"/>
              <a:t>12/7/2020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0A773-BF7F-4CBF-B7E7-0432432A8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493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0C4DF-7341-43CC-933C-91A885CD8FD6}" type="datetime1">
              <a:rPr lang="en-US" smtClean="0"/>
              <a:t>12/7/2020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0A773-BF7F-4CBF-B7E7-0432432A8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98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9B90A-B2F6-4947-B57E-4A64701B21C0}" type="datetime1">
              <a:rPr lang="en-US" smtClean="0"/>
              <a:t>12/7/2020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0A773-BF7F-4CBF-B7E7-0432432A8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514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2D19C-9CF8-4B82-9C34-B357BD6CC30B}" type="datetime1">
              <a:rPr lang="en-US" smtClean="0"/>
              <a:t>12/7/2020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0A773-BF7F-4CBF-B7E7-0432432A8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94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E562D-0DF0-4D21-A831-9BD708ECD352}" type="datetime1">
              <a:rPr lang="en-US" smtClean="0"/>
              <a:t>12/7/2020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0A773-BF7F-4CBF-B7E7-0432432A8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405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856F1-8554-4C8F-ADB7-CB956060BFB9}" type="datetime1">
              <a:rPr lang="en-US" smtClean="0"/>
              <a:t>12/7/2020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0A773-BF7F-4CBF-B7E7-0432432A8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631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A85176-BBF4-48B8-A12C-306AA3FC06A9}" type="datetime1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D0A773-BF7F-4CBF-B7E7-0432432A8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643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iagram&#10;&#10;Description automatically generated">
            <a:extLst>
              <a:ext uri="{FF2B5EF4-FFF2-40B4-BE49-F238E27FC236}">
                <a16:creationId xmlns:a16="http://schemas.microsoft.com/office/drawing/2014/main" id="{4ADC9D9E-0636-4433-8560-146C76C6743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5" t="6880" r="2500"/>
          <a:stretch/>
        </p:blipFill>
        <p:spPr>
          <a:xfrm>
            <a:off x="-12700" y="197200"/>
            <a:ext cx="6858000" cy="9563100"/>
          </a:xfrm>
          <a:prstGeom prst="rect">
            <a:avLst/>
          </a:prstGeom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BCA611D3-E625-423F-9C5A-3431FDECC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0A773-BF7F-4CBF-B7E7-0432432A8E8B}" type="slidenum">
              <a:rPr lang="en-US" smtClean="0"/>
              <a:t>1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C3EE976-05E1-44FB-8591-990ECA24D61A}"/>
              </a:ext>
            </a:extLst>
          </p:cNvPr>
          <p:cNvSpPr/>
          <p:nvPr/>
        </p:nvSpPr>
        <p:spPr>
          <a:xfrm>
            <a:off x="4843463" y="-101600"/>
            <a:ext cx="2385060" cy="10363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007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8FB405-7361-4CC5-8CF9-44AFAD275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0A773-BF7F-4CBF-B7E7-0432432A8E8B}" type="slidenum">
              <a:rPr lang="en-US" smtClean="0"/>
              <a:t>2</a:t>
            </a:fld>
            <a:endParaRPr lang="en-US"/>
          </a:p>
        </p:txBody>
      </p:sp>
      <p:pic>
        <p:nvPicPr>
          <p:cNvPr id="10" name="Picture 9" descr="Text, letter&#10;&#10;Description automatically generated">
            <a:extLst>
              <a:ext uri="{FF2B5EF4-FFF2-40B4-BE49-F238E27FC236}">
                <a16:creationId xmlns:a16="http://schemas.microsoft.com/office/drawing/2014/main" id="{F0B66F99-75E1-4DA6-945D-022E929B1F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8600" y="-219891"/>
            <a:ext cx="7315200" cy="10345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330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D3CC258-EC5F-4B06-AA70-36D104B2E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0A773-BF7F-4CBF-B7E7-0432432A8E8B}" type="slidenum">
              <a:rPr lang="en-US" smtClean="0"/>
              <a:t>3</a:t>
            </a:fld>
            <a:endParaRPr lang="en-US"/>
          </a:p>
        </p:txBody>
      </p:sp>
      <p:pic>
        <p:nvPicPr>
          <p:cNvPr id="3" name="Picture 2" descr="A picture containing diagram&#10;&#10;Description automatically generated">
            <a:extLst>
              <a:ext uri="{FF2B5EF4-FFF2-40B4-BE49-F238E27FC236}">
                <a16:creationId xmlns:a16="http://schemas.microsoft.com/office/drawing/2014/main" id="{35BDCC0C-67C4-4474-B4E8-0156E3159D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8600" y="-304874"/>
            <a:ext cx="7315200" cy="10345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3527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974</TotalTime>
  <Words>3</Words>
  <Application>Microsoft Office PowerPoint</Application>
  <PresentationFormat>A4 Paper (210x297 mm)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Nathan</dc:creator>
  <cp:lastModifiedBy>Nathan</cp:lastModifiedBy>
  <cp:revision>11</cp:revision>
  <cp:lastPrinted>2020-11-24T13:21:37Z</cp:lastPrinted>
  <dcterms:created xsi:type="dcterms:W3CDTF">2020-11-24T13:21:00Z</dcterms:created>
  <dcterms:modified xsi:type="dcterms:W3CDTF">2020-12-07T09:45:44Z</dcterms:modified>
</cp:coreProperties>
</file>