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2" r:id="rId5"/>
  </p:sldIdLst>
  <p:sldSz cx="34290000" cy="495284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9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0A32-BB89-43B0-8922-0D578BDD859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B272-CF85-4B69-8A52-4FFD7917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85954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71909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857863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143817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429771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715726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6001680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287634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0" y="8105695"/>
            <a:ext cx="29146500" cy="17243225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0" y="26013885"/>
            <a:ext cx="25717500" cy="1195789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035-2E21-442A-AB6D-1376458E0964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15D3-09E0-46A9-974C-FDB8F83BB1C9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3" y="2636929"/>
            <a:ext cx="7393781" cy="41973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39" y="2636929"/>
            <a:ext cx="21752719" cy="41973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9AC-E37C-47C0-8489-7812E1BCD735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B07-4A54-4F97-9D73-B61E6CD659C2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0" y="12347723"/>
            <a:ext cx="29575125" cy="20602440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0" y="33145070"/>
            <a:ext cx="29575125" cy="10834337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/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48C6-DA94-4DC2-AB76-E23849EC7638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38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3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F8-91F9-4591-9664-4FEB4584A421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2636940"/>
            <a:ext cx="29575125" cy="9573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8" y="12141344"/>
            <a:ext cx="14506275" cy="5950285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8" y="18091628"/>
            <a:ext cx="14506275" cy="2661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5" y="12141344"/>
            <a:ext cx="14577716" cy="5950285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5" y="18091628"/>
            <a:ext cx="14577716" cy="2661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4DF-7341-43CC-933C-91A885CD8FD6}" type="datetime1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90A-B2F6-4947-B57E-4A64701B21C0}" type="datetime1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19C-9CF8-4B82-9C34-B357BD6CC30B}" type="datetime1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3301894"/>
            <a:ext cx="11059418" cy="1155663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16" y="7131185"/>
            <a:ext cx="17359313" cy="35197275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4" y="14858524"/>
            <a:ext cx="11059418" cy="27527254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62D-0DF0-4D21-A831-9BD708ECD352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3301894"/>
            <a:ext cx="11059418" cy="1155663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16" y="7131185"/>
            <a:ext cx="17359313" cy="35197275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4" y="14858524"/>
            <a:ext cx="11059418" cy="27527254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6F1-8554-4C8F-ADB7-CB956060BFB9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38" y="2636940"/>
            <a:ext cx="29575125" cy="9573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38" y="13184647"/>
            <a:ext cx="29575125" cy="3142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38" y="45905512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5176-BBF4-48B8-A12C-306AA3FC06A9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3" y="45905512"/>
            <a:ext cx="11572875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3" y="45905512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B648A-563F-4285-8DF9-AC3B8A5AF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"/>
          <a:stretch/>
        </p:blipFill>
        <p:spPr>
          <a:xfrm>
            <a:off x="-228600" y="1980893"/>
            <a:ext cx="34747200" cy="455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03D2A7-75BA-461D-AD2F-F71994021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64418"/>
            <a:ext cx="34747200" cy="49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ABA1D-BE21-4F44-8EB7-3092BCF0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BDE5-165D-4F98-82A3-6AD364D0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64418"/>
            <a:ext cx="34747200" cy="49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ABA1D-BE21-4F44-8EB7-3092BCF0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94E24-7013-40AA-8839-75D003BD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64418"/>
            <a:ext cx="34747200" cy="49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3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19</cp:revision>
  <cp:lastPrinted>2020-11-24T13:21:37Z</cp:lastPrinted>
  <dcterms:created xsi:type="dcterms:W3CDTF">2020-11-24T13:21:00Z</dcterms:created>
  <dcterms:modified xsi:type="dcterms:W3CDTF">2020-12-13T16:03:20Z</dcterms:modified>
</cp:coreProperties>
</file>