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34290000" cy="495284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" d="100"/>
          <a:sy n="17" d="100"/>
        </p:scale>
        <p:origin x="29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0A32-BB89-43B0-8922-0D578BDD859B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B272-CF85-4B69-8A52-4FFD7917E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0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1pPr>
    <a:lvl2pPr marL="2285954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2pPr>
    <a:lvl3pPr marL="4571909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3pPr>
    <a:lvl4pPr marL="6857863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4pPr>
    <a:lvl5pPr marL="9143817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5pPr>
    <a:lvl6pPr marL="11429771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6pPr>
    <a:lvl7pPr marL="13715726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7pPr>
    <a:lvl8pPr marL="16001680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8pPr>
    <a:lvl9pPr marL="18287634" algn="l" defTabSz="4571909" rtl="0" eaLnBrk="1" latinLnBrk="0" hangingPunct="1">
      <a:defRPr sz="6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0" y="8105695"/>
            <a:ext cx="29146500" cy="17243225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6250" y="26013885"/>
            <a:ext cx="25717500" cy="1195789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035-2E21-442A-AB6D-1376458E0964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3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15D3-09E0-46A9-974C-FDB8F83BB1C9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538783" y="2636929"/>
            <a:ext cx="7393781" cy="41973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57439" y="2636929"/>
            <a:ext cx="21752719" cy="41973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59AC-E37C-47C0-8489-7812E1BCD735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9B07-4A54-4F97-9D73-B61E6CD659C2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80" y="12347723"/>
            <a:ext cx="29575125" cy="20602440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580" y="33145070"/>
            <a:ext cx="29575125" cy="10834337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/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75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48C6-DA94-4DC2-AB76-E23849EC7638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7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7438" y="13184647"/>
            <a:ext cx="14573250" cy="31425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9313" y="13184647"/>
            <a:ext cx="14573250" cy="31425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F8-91F9-4591-9664-4FEB4584A421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4" y="2636940"/>
            <a:ext cx="29575125" cy="95732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1908" y="12141344"/>
            <a:ext cx="14506275" cy="5950285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1908" y="18091628"/>
            <a:ext cx="14506275" cy="2661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59315" y="12141344"/>
            <a:ext cx="14577716" cy="5950285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59315" y="18091628"/>
            <a:ext cx="14577716" cy="266100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4DF-7341-43CC-933C-91A885CD8FD6}" type="datetime1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9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B90A-B2F6-4947-B57E-4A64701B21C0}" type="datetime1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19C-9CF8-4B82-9C34-B357BD6CC30B}" type="datetime1">
              <a:rPr lang="en-US" smtClean="0"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4" y="3301894"/>
            <a:ext cx="11059418" cy="1155663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7716" y="7131185"/>
            <a:ext cx="17359313" cy="35197275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4" y="14858524"/>
            <a:ext cx="11059418" cy="27527254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562D-0DF0-4D21-A831-9BD708ECD352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9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1904" y="3301894"/>
            <a:ext cx="11059418" cy="1155663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77716" y="7131185"/>
            <a:ext cx="17359313" cy="35197275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1904" y="14858524"/>
            <a:ext cx="11059418" cy="27527254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56F1-8554-4C8F-ADB7-CB956060BFB9}" type="datetime1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57438" y="2636940"/>
            <a:ext cx="29575125" cy="9573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7438" y="13184647"/>
            <a:ext cx="29575125" cy="31425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57438" y="45905512"/>
            <a:ext cx="7715250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85176-BBF4-48B8-A12C-306AA3FC06A9}" type="datetime1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58563" y="45905512"/>
            <a:ext cx="11572875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17313" y="45905512"/>
            <a:ext cx="7715250" cy="2636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A773-BF7F-4CBF-B7E7-0432432A8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3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708600" y="46024801"/>
            <a:ext cx="3581400" cy="3503612"/>
          </a:xfrm>
        </p:spPr>
        <p:txBody>
          <a:bodyPr/>
          <a:lstStyle/>
          <a:p>
            <a:pPr algn="ctr"/>
            <a:fld id="{11D0A773-BF7F-4CBF-B7E7-0432432A8E8B}" type="slidenum">
              <a:rPr lang="en-US" sz="5900" smtClean="0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1</a:t>
            </a:fld>
            <a:endParaRPr lang="en-US" sz="5900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0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708600" y="46024801"/>
            <a:ext cx="3581400" cy="3503612"/>
          </a:xfrm>
        </p:spPr>
        <p:txBody>
          <a:bodyPr/>
          <a:lstStyle/>
          <a:p>
            <a:pPr algn="ctr"/>
            <a:fld id="{11D0A773-BF7F-4CBF-B7E7-0432432A8E8B}" type="slidenum">
              <a:rPr lang="en-US" sz="5900" smtClean="0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2</a:t>
            </a:fld>
            <a:endParaRPr lang="en-US" sz="5900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708600" y="46024801"/>
            <a:ext cx="3581400" cy="3503612"/>
          </a:xfrm>
        </p:spPr>
        <p:txBody>
          <a:bodyPr/>
          <a:lstStyle/>
          <a:p>
            <a:pPr algn="ctr"/>
            <a:fld id="{11D0A773-BF7F-4CBF-B7E7-0432432A8E8B}" type="slidenum">
              <a:rPr lang="en-US" sz="5900" smtClean="0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3</a:t>
            </a:fld>
            <a:endParaRPr lang="en-US" sz="5900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4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708600" y="46024801"/>
            <a:ext cx="3581400" cy="3503612"/>
          </a:xfrm>
        </p:spPr>
        <p:txBody>
          <a:bodyPr/>
          <a:lstStyle/>
          <a:p>
            <a:pPr algn="ctr"/>
            <a:fld id="{11D0A773-BF7F-4CBF-B7E7-0432432A8E8B}" type="slidenum">
              <a:rPr lang="en-US" sz="5900" smtClean="0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4</a:t>
            </a:fld>
            <a:endParaRPr lang="en-US" sz="5900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708600" y="46024801"/>
            <a:ext cx="3581400" cy="3503612"/>
          </a:xfrm>
        </p:spPr>
        <p:txBody>
          <a:bodyPr/>
          <a:lstStyle/>
          <a:p>
            <a:pPr algn="ctr"/>
            <a:fld id="{11D0A773-BF7F-4CBF-B7E7-0432432A8E8B}" type="slidenum">
              <a:rPr lang="en-US" sz="5900" smtClean="0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5</a:t>
            </a:fld>
            <a:endParaRPr lang="en-US" sz="5900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5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CA611D3-E625-423F-9C5A-3431FDEC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708600" y="46024801"/>
            <a:ext cx="3581400" cy="3503612"/>
          </a:xfrm>
        </p:spPr>
        <p:txBody>
          <a:bodyPr/>
          <a:lstStyle/>
          <a:p>
            <a:pPr algn="ctr"/>
            <a:fld id="{11D0A773-BF7F-4CBF-B7E7-0432432A8E8B}" type="slidenum">
              <a:rPr lang="en-US" sz="5900" smtClean="0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pPr algn="ctr"/>
              <a:t>6</a:t>
            </a:fld>
            <a:endParaRPr lang="en-US" sz="5900" dirty="0">
              <a:solidFill>
                <a:schemeClr val="tx1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7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</TotalTime>
  <Words>6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Ubuntu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</dc:creator>
  <cp:lastModifiedBy>1 12</cp:lastModifiedBy>
  <cp:revision>20</cp:revision>
  <cp:lastPrinted>2020-11-24T13:21:37Z</cp:lastPrinted>
  <dcterms:created xsi:type="dcterms:W3CDTF">2020-11-24T13:21:00Z</dcterms:created>
  <dcterms:modified xsi:type="dcterms:W3CDTF">2021-03-20T14:42:25Z</dcterms:modified>
</cp:coreProperties>
</file>