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601200" cy="12801600" type="A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0A32-BB89-43B0-8922-0D578BDD85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6B272-CF85-4B69-8A52-4FFD7917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614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1pPr>
    <a:lvl2pPr marL="610807" algn="l" defTabSz="1221614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2pPr>
    <a:lvl3pPr marL="1221614" algn="l" defTabSz="1221614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3pPr>
    <a:lvl4pPr marL="1832421" algn="l" defTabSz="1221614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4pPr>
    <a:lvl5pPr marL="2443228" algn="l" defTabSz="1221614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5pPr>
    <a:lvl6pPr marL="3054035" algn="l" defTabSz="1221614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4842" algn="l" defTabSz="1221614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5649" algn="l" defTabSz="1221614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6456" algn="l" defTabSz="1221614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035-2E21-442A-AB6D-1376458E0964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15D3-09E0-46A9-974C-FDB8F83BB1C9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59AC-E37C-47C0-8489-7812E1BCD735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B07-4A54-4F97-9D73-B61E6CD659C2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48C6-DA94-4DC2-AB76-E23849EC7638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F8-91F9-4591-9664-4FEB4584A421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4DF-7341-43CC-933C-91A885CD8FD6}" type="datetime1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90A-B2F6-4947-B57E-4A64701B21C0}" type="datetime1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19C-9CF8-4B82-9C34-B357BD6CC30B}" type="datetime1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1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62D-0DF0-4D21-A831-9BD708ECD352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6F1-8554-4C8F-ADB7-CB956060BFB9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5176-BBF4-48B8-A12C-306AA3FC06A9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516" y="11896022"/>
            <a:ext cx="925684" cy="905578"/>
          </a:xfrm>
        </p:spPr>
        <p:txBody>
          <a:bodyPr/>
          <a:lstStyle/>
          <a:p>
            <a:pPr algn="ctr"/>
            <a:fld id="{11D0A773-BF7F-4CBF-B7E7-0432432A8E8B}" type="slidenum">
              <a:rPr lang="en-US" sz="1525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pPr algn="ctr"/>
              <a:t>1</a:t>
            </a:fld>
            <a:endParaRPr lang="en-US" sz="1525" dirty="0">
              <a:solidFill>
                <a:schemeClr val="tx1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27097-9DCA-4127-8F74-AD17D519C7EC}"/>
              </a:ext>
            </a:extLst>
          </p:cNvPr>
          <p:cNvSpPr txBox="1"/>
          <p:nvPr/>
        </p:nvSpPr>
        <p:spPr>
          <a:xfrm>
            <a:off x="1313742" y="-584775"/>
            <a:ext cx="697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</a:t>
            </a:r>
            <a:endParaRPr 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0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516" y="11896022"/>
            <a:ext cx="925684" cy="905578"/>
          </a:xfrm>
        </p:spPr>
        <p:txBody>
          <a:bodyPr/>
          <a:lstStyle/>
          <a:p>
            <a:pPr algn="ctr"/>
            <a:fld id="{11D0A773-BF7F-4CBF-B7E7-0432432A8E8B}" type="slidenum">
              <a:rPr lang="en-US" sz="1525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pPr algn="ctr"/>
              <a:t>2</a:t>
            </a:fld>
            <a:endParaRPr lang="en-US" sz="1525" dirty="0">
              <a:solidFill>
                <a:schemeClr val="tx1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516" y="11896022"/>
            <a:ext cx="925684" cy="905578"/>
          </a:xfrm>
        </p:spPr>
        <p:txBody>
          <a:bodyPr/>
          <a:lstStyle/>
          <a:p>
            <a:pPr algn="ctr"/>
            <a:fld id="{11D0A773-BF7F-4CBF-B7E7-0432432A8E8B}" type="slidenum">
              <a:rPr lang="en-US" sz="1525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pPr algn="ctr"/>
              <a:t>3</a:t>
            </a:fld>
            <a:endParaRPr lang="en-US" sz="1525" dirty="0">
              <a:solidFill>
                <a:schemeClr val="tx1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4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516" y="11896022"/>
            <a:ext cx="925684" cy="905578"/>
          </a:xfrm>
        </p:spPr>
        <p:txBody>
          <a:bodyPr/>
          <a:lstStyle/>
          <a:p>
            <a:pPr algn="ctr"/>
            <a:fld id="{11D0A773-BF7F-4CBF-B7E7-0432432A8E8B}" type="slidenum">
              <a:rPr lang="en-US" sz="1525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pPr algn="ctr"/>
              <a:t>4</a:t>
            </a:fld>
            <a:endParaRPr lang="en-US" sz="1525" dirty="0">
              <a:solidFill>
                <a:schemeClr val="tx1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5</Words>
  <Application>Microsoft Office PowerPoint</Application>
  <PresentationFormat>A3 Paper (297x420 mm)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微软雅黑 Light</vt:lpstr>
      <vt:lpstr>Arial</vt:lpstr>
      <vt:lpstr>Calibri</vt:lpstr>
      <vt:lpstr>Calibri Light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1 12</cp:lastModifiedBy>
  <cp:revision>22</cp:revision>
  <cp:lastPrinted>2020-11-24T13:21:37Z</cp:lastPrinted>
  <dcterms:created xsi:type="dcterms:W3CDTF">2020-11-24T13:21:00Z</dcterms:created>
  <dcterms:modified xsi:type="dcterms:W3CDTF">2021-06-29T08:27:28Z</dcterms:modified>
</cp:coreProperties>
</file>