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9" r:id="rId13"/>
    <p:sldId id="270" r:id="rId14"/>
    <p:sldId id="265" r:id="rId15"/>
    <p:sldId id="266" r:id="rId16"/>
    <p:sldId id="268" r:id="rId17"/>
    <p:sldId id="267" r:id="rId18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2" autoAdjust="0"/>
    <p:restoredTop sz="86458" autoAdjust="0"/>
  </p:normalViewPr>
  <p:slideViewPr>
    <p:cSldViewPr showGuides="1">
      <p:cViewPr varScale="1">
        <p:scale>
          <a:sx n="122" d="100"/>
          <a:sy n="122" d="100"/>
        </p:scale>
        <p:origin x="232" y="34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hanhollet/Desktop/ManagementS4/Annexes/Wettbewerb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2455483821343353"/>
          <c:y val="0.21541694529327809"/>
          <c:w val="0.74836925896385031"/>
          <c:h val="0.697406509658348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Feuil1!$I$2</c:f>
              <c:strCache>
                <c:ptCount val="1"/>
                <c:pt idx="0">
                  <c:v>Umsatzvolumen (Md. EUR)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Feuil1!$D$3:$D$10</c:f>
              <c:strCache>
                <c:ptCount val="8"/>
                <c:pt idx="1">
                  <c:v>BMW Group</c:v>
                </c:pt>
                <c:pt idx="2">
                  <c:v>Daimler AG</c:v>
                </c:pt>
                <c:pt idx="3">
                  <c:v>General Motors</c:v>
                </c:pt>
                <c:pt idx="4">
                  <c:v>Toyota</c:v>
                </c:pt>
                <c:pt idx="5">
                  <c:v>Tesla</c:v>
                </c:pt>
                <c:pt idx="6">
                  <c:v>Volkswagen</c:v>
                </c:pt>
                <c:pt idx="7">
                  <c:v>Porsche</c:v>
                </c:pt>
              </c:strCache>
            </c:strRef>
          </c:cat>
          <c:val>
            <c:numRef>
              <c:f>Feuil1!$I$3:$I$10</c:f>
              <c:numCache>
                <c:formatCode>#,##0.00\ "€"</c:formatCode>
                <c:ptCount val="8"/>
                <c:pt idx="1">
                  <c:v>76.45</c:v>
                </c:pt>
                <c:pt idx="2">
                  <c:v>114.2</c:v>
                </c:pt>
                <c:pt idx="3">
                  <c:v>152.84</c:v>
                </c:pt>
                <c:pt idx="4">
                  <c:v>289.95</c:v>
                </c:pt>
                <c:pt idx="5">
                  <c:v>1.32</c:v>
                </c:pt>
                <c:pt idx="6">
                  <c:v>230.7</c:v>
                </c:pt>
                <c:pt idx="7">
                  <c:v>21.53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EA-D349-AA53-C7094D953A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86949216"/>
        <c:axId val="1886950912"/>
      </c:barChart>
      <c:catAx>
        <c:axId val="188694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6950912"/>
        <c:crosses val="autoZero"/>
        <c:auto val="1"/>
        <c:lblAlgn val="ctr"/>
        <c:lblOffset val="100"/>
        <c:noMultiLvlLbl val="0"/>
      </c:catAx>
      <c:valAx>
        <c:axId val="1886950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694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6D8D8-6AE0-2C4D-B025-B75E086603F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D8619C-73EB-434D-8FF4-CF7C4E0A4542}">
      <dgm:prSet phldrT="[Texte]" custT="1"/>
      <dgm:spPr/>
      <dgm:t>
        <a:bodyPr/>
        <a:lstStyle/>
        <a:p>
          <a:r>
            <a:rPr lang="fr-FR" sz="800"/>
            <a:t>Ökonomische Faktoren</a:t>
          </a:r>
        </a:p>
      </dgm:t>
    </dgm:pt>
    <dgm:pt modelId="{2E8E3879-4B71-C24B-AACD-10782126EF8D}" type="parTrans" cxnId="{7C0B0ADC-2C64-E943-8952-5EC0AE6391C1}">
      <dgm:prSet/>
      <dgm:spPr/>
      <dgm:t>
        <a:bodyPr/>
        <a:lstStyle/>
        <a:p>
          <a:endParaRPr lang="fr-FR" sz="800"/>
        </a:p>
      </dgm:t>
    </dgm:pt>
    <dgm:pt modelId="{E61DB633-CF3F-4647-8389-6F2BFAC6F970}" type="sibTrans" cxnId="{7C0B0ADC-2C64-E943-8952-5EC0AE6391C1}">
      <dgm:prSet/>
      <dgm:spPr/>
      <dgm:t>
        <a:bodyPr/>
        <a:lstStyle/>
        <a:p>
          <a:endParaRPr lang="fr-FR" sz="800"/>
        </a:p>
      </dgm:t>
    </dgm:pt>
    <dgm:pt modelId="{3348036B-0002-344D-A00B-72ADB9B2CDBB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 dirty="0" err="1"/>
            <a:t>Decreasing</a:t>
          </a:r>
          <a:r>
            <a:rPr lang="fr-FR" sz="800" b="0" i="0" dirty="0"/>
            <a:t> </a:t>
          </a:r>
          <a:r>
            <a:rPr lang="fr-FR" sz="800" b="0" i="0" dirty="0" err="1"/>
            <a:t>battery</a:t>
          </a:r>
          <a:r>
            <a:rPr lang="fr-FR" sz="800" b="0" i="0" dirty="0"/>
            <a:t> </a:t>
          </a:r>
          <a:r>
            <a:rPr lang="fr-FR" sz="800" b="0" i="0" dirty="0" err="1"/>
            <a:t>costs</a:t>
          </a:r>
          <a:r>
            <a:rPr lang="fr-FR" sz="800" b="0" i="0" dirty="0"/>
            <a:t> </a:t>
          </a:r>
          <a:endParaRPr lang="fr-FR" sz="800" dirty="0"/>
        </a:p>
      </dgm:t>
    </dgm:pt>
    <dgm:pt modelId="{B78F5DDA-30CD-3848-A6B2-8E452035C761}" type="parTrans" cxnId="{03250E1B-13FC-164D-B1B9-6B4BE01E1876}">
      <dgm:prSet/>
      <dgm:spPr/>
      <dgm:t>
        <a:bodyPr/>
        <a:lstStyle/>
        <a:p>
          <a:endParaRPr lang="fr-FR" sz="800"/>
        </a:p>
      </dgm:t>
    </dgm:pt>
    <dgm:pt modelId="{9B493610-B60A-E44E-86A3-2B3383CCE481}" type="sibTrans" cxnId="{03250E1B-13FC-164D-B1B9-6B4BE01E1876}">
      <dgm:prSet/>
      <dgm:spPr/>
      <dgm:t>
        <a:bodyPr/>
        <a:lstStyle/>
        <a:p>
          <a:endParaRPr lang="fr-FR" sz="800"/>
        </a:p>
      </dgm:t>
    </dgm:pt>
    <dgm:pt modelId="{72371871-2443-5041-B5E3-27895D2D57AE}">
      <dgm:prSet phldrT="[Texte]" custT="1"/>
      <dgm:spPr/>
      <dgm:t>
        <a:bodyPr/>
        <a:lstStyle/>
        <a:p>
          <a:r>
            <a:rPr lang="fr-FR" sz="800"/>
            <a:t>Soziologische Faktoren</a:t>
          </a:r>
        </a:p>
      </dgm:t>
    </dgm:pt>
    <dgm:pt modelId="{481D2F29-EEF0-EC4A-995F-4093E616FF7D}" type="parTrans" cxnId="{83676AF0-14E8-B846-92C0-E2CDDD975856}">
      <dgm:prSet/>
      <dgm:spPr/>
      <dgm:t>
        <a:bodyPr/>
        <a:lstStyle/>
        <a:p>
          <a:endParaRPr lang="fr-FR" sz="800"/>
        </a:p>
      </dgm:t>
    </dgm:pt>
    <dgm:pt modelId="{E8141B56-CFB0-0148-8929-346FB6D5AF8F}" type="sibTrans" cxnId="{83676AF0-14E8-B846-92C0-E2CDDD975856}">
      <dgm:prSet/>
      <dgm:spPr/>
      <dgm:t>
        <a:bodyPr/>
        <a:lstStyle/>
        <a:p>
          <a:endParaRPr lang="fr-FR" sz="800"/>
        </a:p>
      </dgm:t>
    </dgm:pt>
    <dgm:pt modelId="{4398B1FC-C772-4640-B3C4-8660952B5A0A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Increasingly popularity of low-carbon lifestyles</a:t>
          </a:r>
          <a:endParaRPr lang="fr-FR" sz="800"/>
        </a:p>
      </dgm:t>
    </dgm:pt>
    <dgm:pt modelId="{53A8BDA6-7788-5647-80E4-1AF36D7372E5}" type="parTrans" cxnId="{EEC904AE-9B86-9A4C-A674-AC2DD09A6957}">
      <dgm:prSet/>
      <dgm:spPr/>
      <dgm:t>
        <a:bodyPr/>
        <a:lstStyle/>
        <a:p>
          <a:endParaRPr lang="fr-FR" sz="800"/>
        </a:p>
      </dgm:t>
    </dgm:pt>
    <dgm:pt modelId="{EFEBB1A1-96AE-6D43-898D-7150E6333DA4}" type="sibTrans" cxnId="{EEC904AE-9B86-9A4C-A674-AC2DD09A6957}">
      <dgm:prSet/>
      <dgm:spPr/>
      <dgm:t>
        <a:bodyPr/>
        <a:lstStyle/>
        <a:p>
          <a:endParaRPr lang="fr-FR" sz="800"/>
        </a:p>
      </dgm:t>
    </dgm:pt>
    <dgm:pt modelId="{540C8181-E111-3145-BEBD-F2C401437AA5}">
      <dgm:prSet phldrT="[Texte]" custT="1"/>
      <dgm:spPr/>
      <dgm:t>
        <a:bodyPr/>
        <a:lstStyle/>
        <a:p>
          <a:r>
            <a:rPr lang="fr-FR" sz="800"/>
            <a:t>Umwelt-Faktoren</a:t>
          </a:r>
        </a:p>
      </dgm:t>
    </dgm:pt>
    <dgm:pt modelId="{42E2ED19-1106-7947-9589-155EFBC188C5}" type="parTrans" cxnId="{F8BB336B-DD05-0F4D-B9D3-B6331F959E39}">
      <dgm:prSet/>
      <dgm:spPr/>
      <dgm:t>
        <a:bodyPr/>
        <a:lstStyle/>
        <a:p>
          <a:endParaRPr lang="fr-FR" sz="800"/>
        </a:p>
      </dgm:t>
    </dgm:pt>
    <dgm:pt modelId="{4A4347AF-C9F0-8941-A6FA-4D5B22FD8379}" type="sibTrans" cxnId="{F8BB336B-DD05-0F4D-B9D3-B6331F959E39}">
      <dgm:prSet/>
      <dgm:spPr/>
      <dgm:t>
        <a:bodyPr/>
        <a:lstStyle/>
        <a:p>
          <a:endParaRPr lang="fr-FR" sz="800"/>
        </a:p>
      </dgm:t>
    </dgm:pt>
    <dgm:pt modelId="{8D57B2B1-D0D9-5F47-BD47-E8EAEF62FD56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Climate changes encourage to use clean energy </a:t>
          </a:r>
          <a:endParaRPr lang="fr-FR" sz="800"/>
        </a:p>
      </dgm:t>
    </dgm:pt>
    <dgm:pt modelId="{B8BAA640-1336-4649-9F1E-F489283DE01B}" type="parTrans" cxnId="{7BEAB0F8-45A3-0B40-ACEF-24228332B8DB}">
      <dgm:prSet/>
      <dgm:spPr/>
      <dgm:t>
        <a:bodyPr/>
        <a:lstStyle/>
        <a:p>
          <a:endParaRPr lang="fr-FR" sz="800"/>
        </a:p>
      </dgm:t>
    </dgm:pt>
    <dgm:pt modelId="{053DF196-2B2A-4448-99E8-371DDEEFF077}" type="sibTrans" cxnId="{7BEAB0F8-45A3-0B40-ACEF-24228332B8DB}">
      <dgm:prSet/>
      <dgm:spPr/>
      <dgm:t>
        <a:bodyPr/>
        <a:lstStyle/>
        <a:p>
          <a:endParaRPr lang="fr-FR" sz="800"/>
        </a:p>
      </dgm:t>
    </dgm:pt>
    <dgm:pt modelId="{034447AF-EE69-DC45-AD9C-C083C3C8566A}">
      <dgm:prSet custT="1"/>
      <dgm:spPr/>
      <dgm:t>
        <a:bodyPr/>
        <a:lstStyle/>
        <a:p>
          <a:r>
            <a:rPr lang="fr-FR" sz="800"/>
            <a:t>Rechtliche Faktoren</a:t>
          </a:r>
        </a:p>
      </dgm:t>
    </dgm:pt>
    <dgm:pt modelId="{8F87E3DE-B42E-4448-8C8F-8760AF952179}" type="parTrans" cxnId="{6D4F8AB4-E200-1240-B190-FAF0D42569BC}">
      <dgm:prSet/>
      <dgm:spPr/>
      <dgm:t>
        <a:bodyPr/>
        <a:lstStyle/>
        <a:p>
          <a:endParaRPr lang="fr-FR" sz="800"/>
        </a:p>
      </dgm:t>
    </dgm:pt>
    <dgm:pt modelId="{9C13035B-B689-5245-B605-A28D32E66810}" type="sibTrans" cxnId="{6D4F8AB4-E200-1240-B190-FAF0D42569BC}">
      <dgm:prSet/>
      <dgm:spPr/>
      <dgm:t>
        <a:bodyPr/>
        <a:lstStyle/>
        <a:p>
          <a:endParaRPr lang="fr-FR" sz="800"/>
        </a:p>
      </dgm:t>
    </dgm:pt>
    <dgm:pt modelId="{6194D84A-B95B-C349-B50E-F39C38F8A054}">
      <dgm:prSet custT="1"/>
      <dgm:spPr/>
      <dgm:t>
        <a:bodyPr/>
        <a:lstStyle/>
        <a:p>
          <a:r>
            <a:rPr lang="fr-FR" sz="800"/>
            <a:t>Technologische Faktoren</a:t>
          </a:r>
        </a:p>
      </dgm:t>
    </dgm:pt>
    <dgm:pt modelId="{DD7C8932-56FE-974D-939C-67E26E1DEDC5}" type="parTrans" cxnId="{5156B0F1-E0B6-D34B-B041-12775B8E8B9B}">
      <dgm:prSet/>
      <dgm:spPr/>
      <dgm:t>
        <a:bodyPr/>
        <a:lstStyle/>
        <a:p>
          <a:endParaRPr lang="fr-FR" sz="800"/>
        </a:p>
      </dgm:t>
    </dgm:pt>
    <dgm:pt modelId="{11237DD3-3411-D142-A325-9B3C77753F06}" type="sibTrans" cxnId="{5156B0F1-E0B6-D34B-B041-12775B8E8B9B}">
      <dgm:prSet/>
      <dgm:spPr/>
      <dgm:t>
        <a:bodyPr/>
        <a:lstStyle/>
        <a:p>
          <a:endParaRPr lang="fr-FR" sz="800"/>
        </a:p>
      </dgm:t>
    </dgm:pt>
    <dgm:pt modelId="{7DF9D274-8CD2-0540-8CB0-37031F4D98E9}">
      <dgm:prSet custT="1"/>
      <dgm:spPr/>
      <dgm:t>
        <a:bodyPr/>
        <a:lstStyle/>
        <a:p>
          <a:r>
            <a:rPr lang="fr-FR" sz="800"/>
            <a:t>Politische Faktoren</a:t>
          </a:r>
        </a:p>
      </dgm:t>
    </dgm:pt>
    <dgm:pt modelId="{52E4DD52-5401-224C-8160-A623A3A1FCF5}" type="parTrans" cxnId="{3DAA1EBB-1B6C-C948-BAD9-7CAF5846DBB5}">
      <dgm:prSet/>
      <dgm:spPr/>
      <dgm:t>
        <a:bodyPr/>
        <a:lstStyle/>
        <a:p>
          <a:endParaRPr lang="fr-FR" sz="800"/>
        </a:p>
      </dgm:t>
    </dgm:pt>
    <dgm:pt modelId="{E0BEE51A-2267-044F-8BD6-63DDF544A23B}" type="sibTrans" cxnId="{3DAA1EBB-1B6C-C948-BAD9-7CAF5846DBB5}">
      <dgm:prSet/>
      <dgm:spPr/>
      <dgm:t>
        <a:bodyPr/>
        <a:lstStyle/>
        <a:p>
          <a:endParaRPr lang="fr-FR" sz="800"/>
        </a:p>
      </dgm:t>
    </dgm:pt>
    <dgm:pt modelId="{737C0758-5D00-5F40-83C4-91FC511A3CE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Expanding international patent protection </a:t>
          </a:r>
          <a:endParaRPr lang="fr-FR" sz="800"/>
        </a:p>
      </dgm:t>
    </dgm:pt>
    <dgm:pt modelId="{78742199-AD98-984E-8DCF-9F0260195395}" type="parTrans" cxnId="{B39239B8-398F-DC4E-B954-ACF0285CB296}">
      <dgm:prSet/>
      <dgm:spPr/>
      <dgm:t>
        <a:bodyPr/>
        <a:lstStyle/>
        <a:p>
          <a:endParaRPr lang="fr-FR" sz="800"/>
        </a:p>
      </dgm:t>
    </dgm:pt>
    <dgm:pt modelId="{5DC3CBAC-52B4-5A42-A89E-D82F814471FC}" type="sibTrans" cxnId="{B39239B8-398F-DC4E-B954-ACF0285CB296}">
      <dgm:prSet/>
      <dgm:spPr/>
      <dgm:t>
        <a:bodyPr/>
        <a:lstStyle/>
        <a:p>
          <a:endParaRPr lang="fr-FR" sz="800"/>
        </a:p>
      </dgm:t>
    </dgm:pt>
    <dgm:pt modelId="{38A0865D-23B4-614E-A1BF-2D86AB1F1CA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High rate of technological change</a:t>
          </a:r>
          <a:endParaRPr lang="fr-FR" sz="800"/>
        </a:p>
      </dgm:t>
    </dgm:pt>
    <dgm:pt modelId="{37E3A638-959D-484B-83C4-77D92D137CC3}" type="parTrans" cxnId="{A17EFB93-5498-724B-8C19-3342919CF794}">
      <dgm:prSet/>
      <dgm:spPr/>
      <dgm:t>
        <a:bodyPr/>
        <a:lstStyle/>
        <a:p>
          <a:endParaRPr lang="fr-FR" sz="800"/>
        </a:p>
      </dgm:t>
    </dgm:pt>
    <dgm:pt modelId="{CD751F24-C375-D948-A2F8-12480D6233CE}" type="sibTrans" cxnId="{A17EFB93-5498-724B-8C19-3342919CF794}">
      <dgm:prSet/>
      <dgm:spPr/>
      <dgm:t>
        <a:bodyPr/>
        <a:lstStyle/>
        <a:p>
          <a:endParaRPr lang="fr-FR" sz="800"/>
        </a:p>
      </dgm:t>
    </dgm:pt>
    <dgm:pt modelId="{42CAE35C-0870-2449-AC84-467B925ECED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Governmental incentives for electric automobiles </a:t>
          </a:r>
          <a:endParaRPr lang="fr-FR" sz="800"/>
        </a:p>
      </dgm:t>
    </dgm:pt>
    <dgm:pt modelId="{D88EB90B-C421-C848-93BB-FBADA6FF1191}" type="parTrans" cxnId="{35608D19-65BF-C24D-9512-E9421B9F9FD1}">
      <dgm:prSet/>
      <dgm:spPr/>
      <dgm:t>
        <a:bodyPr/>
        <a:lstStyle/>
        <a:p>
          <a:endParaRPr lang="fr-FR" sz="800"/>
        </a:p>
      </dgm:t>
    </dgm:pt>
    <dgm:pt modelId="{3D973C1B-6AEB-FD41-A348-C15807F6AB5D}" type="sibTrans" cxnId="{35608D19-65BF-C24D-9512-E9421B9F9FD1}">
      <dgm:prSet/>
      <dgm:spPr/>
      <dgm:t>
        <a:bodyPr/>
        <a:lstStyle/>
        <a:p>
          <a:endParaRPr lang="fr-FR" sz="800"/>
        </a:p>
      </dgm:t>
    </dgm:pt>
    <dgm:pt modelId="{4800C713-D553-9B40-8831-F8E5297F88E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 dirty="0" err="1"/>
            <a:t>Decreasing</a:t>
          </a:r>
          <a:r>
            <a:rPr lang="fr-FR" sz="800" b="0" i="0" dirty="0"/>
            <a:t> </a:t>
          </a:r>
          <a:r>
            <a:rPr lang="fr-FR" sz="800" b="0" i="0" dirty="0" err="1"/>
            <a:t>renewable</a:t>
          </a:r>
          <a:r>
            <a:rPr lang="fr-FR" sz="800" b="0" i="0" dirty="0"/>
            <a:t> </a:t>
          </a:r>
          <a:r>
            <a:rPr lang="fr-FR" sz="800" b="0" i="0" dirty="0" err="1"/>
            <a:t>energy</a:t>
          </a:r>
          <a:r>
            <a:rPr lang="fr-FR" sz="800" b="0" i="0" dirty="0"/>
            <a:t> </a:t>
          </a:r>
          <a:r>
            <a:rPr lang="fr-FR" sz="800" b="0" i="0" dirty="0" err="1"/>
            <a:t>costs</a:t>
          </a:r>
          <a:r>
            <a:rPr lang="fr-FR" sz="800" b="0" i="0" dirty="0"/>
            <a:t> </a:t>
          </a:r>
        </a:p>
      </dgm:t>
    </dgm:pt>
    <dgm:pt modelId="{4B767891-CBAA-554D-B690-282E871E5716}" type="parTrans" cxnId="{2A6B728E-086E-5748-B58A-E9E12CB08EB5}">
      <dgm:prSet/>
      <dgm:spPr/>
      <dgm:t>
        <a:bodyPr/>
        <a:lstStyle/>
        <a:p>
          <a:endParaRPr lang="fr-FR" sz="800"/>
        </a:p>
      </dgm:t>
    </dgm:pt>
    <dgm:pt modelId="{01D9F5F8-36CD-0D44-9259-DB13FF4F6E1F}" type="sibTrans" cxnId="{2A6B728E-086E-5748-B58A-E9E12CB08EB5}">
      <dgm:prSet/>
      <dgm:spPr/>
      <dgm:t>
        <a:bodyPr/>
        <a:lstStyle/>
        <a:p>
          <a:endParaRPr lang="fr-FR" sz="800"/>
        </a:p>
      </dgm:t>
    </dgm:pt>
    <dgm:pt modelId="{8FBD3F26-053D-734F-977E-3F5FC1EC88E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 dirty="0" err="1"/>
            <a:t>Economic</a:t>
          </a:r>
          <a:r>
            <a:rPr lang="fr-FR" sz="800" b="0" i="0" dirty="0"/>
            <a:t> </a:t>
          </a:r>
          <a:r>
            <a:rPr lang="fr-FR" sz="800" b="0" i="0" dirty="0" err="1"/>
            <a:t>stability</a:t>
          </a:r>
          <a:r>
            <a:rPr lang="fr-FR" sz="800" b="0" i="0" dirty="0"/>
            <a:t> issues</a:t>
          </a:r>
        </a:p>
      </dgm:t>
    </dgm:pt>
    <dgm:pt modelId="{5C6DC979-BD76-2C4F-9AB6-CD197540FF4F}" type="parTrans" cxnId="{D8C885E2-3B4B-1040-B517-431FE8681FB3}">
      <dgm:prSet/>
      <dgm:spPr/>
      <dgm:t>
        <a:bodyPr/>
        <a:lstStyle/>
        <a:p>
          <a:endParaRPr lang="fr-FR" sz="800"/>
        </a:p>
      </dgm:t>
    </dgm:pt>
    <dgm:pt modelId="{E4432005-C257-1A4E-AFB0-BBFEE4D0E8D4}" type="sibTrans" cxnId="{D8C885E2-3B4B-1040-B517-431FE8681FB3}">
      <dgm:prSet/>
      <dgm:spPr/>
      <dgm:t>
        <a:bodyPr/>
        <a:lstStyle/>
        <a:p>
          <a:endParaRPr lang="fr-FR" sz="800"/>
        </a:p>
      </dgm:t>
    </dgm:pt>
    <dgm:pt modelId="{C4A7DDD3-0A6A-294B-8770-03CF8EDDDE1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Increasing preference for renewable energy </a:t>
          </a:r>
        </a:p>
      </dgm:t>
    </dgm:pt>
    <dgm:pt modelId="{B84B9134-5AA9-AD43-979F-6FF408074B16}" type="parTrans" cxnId="{00D606A2-EC95-094F-8D73-CAC775737D33}">
      <dgm:prSet/>
      <dgm:spPr/>
      <dgm:t>
        <a:bodyPr/>
        <a:lstStyle/>
        <a:p>
          <a:endParaRPr lang="fr-FR" sz="800"/>
        </a:p>
      </dgm:t>
    </dgm:pt>
    <dgm:pt modelId="{B4300A1B-23FB-EC40-AF04-73294321A739}" type="sibTrans" cxnId="{00D606A2-EC95-094F-8D73-CAC775737D33}">
      <dgm:prSet/>
      <dgm:spPr/>
      <dgm:t>
        <a:bodyPr/>
        <a:lstStyle/>
        <a:p>
          <a:endParaRPr lang="fr-FR" sz="800"/>
        </a:p>
      </dgm:t>
    </dgm:pt>
    <dgm:pt modelId="{EB82282F-6F6B-D243-9BAC-3E50FF27070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Improving wealth distribution in developing markets </a:t>
          </a:r>
        </a:p>
      </dgm:t>
    </dgm:pt>
    <dgm:pt modelId="{B00029D0-4E48-1F4F-8B7B-818F419CD46E}" type="parTrans" cxnId="{3D53324B-88F9-C446-98CC-591CBAC3C885}">
      <dgm:prSet/>
      <dgm:spPr/>
      <dgm:t>
        <a:bodyPr/>
        <a:lstStyle/>
        <a:p>
          <a:endParaRPr lang="fr-FR" sz="800"/>
        </a:p>
      </dgm:t>
    </dgm:pt>
    <dgm:pt modelId="{0F3FEA94-83B6-A646-BE68-51A24B15DACE}" type="sibTrans" cxnId="{3D53324B-88F9-C446-98CC-591CBAC3C885}">
      <dgm:prSet/>
      <dgm:spPr/>
      <dgm:t>
        <a:bodyPr/>
        <a:lstStyle/>
        <a:p>
          <a:endParaRPr lang="fr-FR" sz="800"/>
        </a:p>
      </dgm:t>
    </dgm:pt>
    <dgm:pt modelId="{9FA12305-1166-794A-9DE8-43F9604013A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Increasing automation in business </a:t>
          </a:r>
        </a:p>
      </dgm:t>
    </dgm:pt>
    <dgm:pt modelId="{755BB467-5426-1745-9C7A-3A47B749EE48}" type="parTrans" cxnId="{41C386AB-1CEF-0649-91A6-FC5188AD2924}">
      <dgm:prSet/>
      <dgm:spPr/>
      <dgm:t>
        <a:bodyPr/>
        <a:lstStyle/>
        <a:p>
          <a:endParaRPr lang="fr-FR" sz="800"/>
        </a:p>
      </dgm:t>
    </dgm:pt>
    <dgm:pt modelId="{506EED18-1481-964C-AB7A-4F72126FDA7B}" type="sibTrans" cxnId="{41C386AB-1CEF-0649-91A6-FC5188AD2924}">
      <dgm:prSet/>
      <dgm:spPr/>
      <dgm:t>
        <a:bodyPr/>
        <a:lstStyle/>
        <a:p>
          <a:endParaRPr lang="fr-FR" sz="800"/>
        </a:p>
      </dgm:t>
    </dgm:pt>
    <dgm:pt modelId="{1A59E8C7-27BC-DB41-BBCE-DEBAEE10CAE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Increasing popularity of online mobile systems</a:t>
          </a:r>
        </a:p>
      </dgm:t>
    </dgm:pt>
    <dgm:pt modelId="{7A88BDFD-EFFD-554D-8895-9BCDBCFBDB62}" type="parTrans" cxnId="{88B0655B-1538-784C-919D-028F99F76BDA}">
      <dgm:prSet/>
      <dgm:spPr/>
      <dgm:t>
        <a:bodyPr/>
        <a:lstStyle/>
        <a:p>
          <a:endParaRPr lang="fr-FR" sz="800"/>
        </a:p>
      </dgm:t>
    </dgm:pt>
    <dgm:pt modelId="{596CD640-1691-294A-8089-9C83DDF85AE0}" type="sibTrans" cxnId="{88B0655B-1538-784C-919D-028F99F76BDA}">
      <dgm:prSet/>
      <dgm:spPr/>
      <dgm:t>
        <a:bodyPr/>
        <a:lstStyle/>
        <a:p>
          <a:endParaRPr lang="fr-FR" sz="800"/>
        </a:p>
      </dgm:t>
    </dgm:pt>
    <dgm:pt modelId="{81A043E1-E00D-404E-A257-3BD1AB5B60A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Expanding environmental programs </a:t>
          </a:r>
        </a:p>
      </dgm:t>
    </dgm:pt>
    <dgm:pt modelId="{4F1EB6F9-C3A2-5F4C-9369-C90AE63BF822}" type="parTrans" cxnId="{065F0A45-EF0A-B745-A3F7-3CE07864A52F}">
      <dgm:prSet/>
      <dgm:spPr/>
      <dgm:t>
        <a:bodyPr/>
        <a:lstStyle/>
        <a:p>
          <a:endParaRPr lang="fr-FR" sz="800"/>
        </a:p>
      </dgm:t>
    </dgm:pt>
    <dgm:pt modelId="{1F740190-8193-C542-8B01-9E0508B60918}" type="sibTrans" cxnId="{065F0A45-EF0A-B745-A3F7-3CE07864A52F}">
      <dgm:prSet/>
      <dgm:spPr/>
      <dgm:t>
        <a:bodyPr/>
        <a:lstStyle/>
        <a:p>
          <a:endParaRPr lang="fr-FR" sz="800"/>
        </a:p>
      </dgm:t>
    </dgm:pt>
    <dgm:pt modelId="{AF70302B-1DAB-F544-81F7-A51E45E3571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Rising standards on waste disposal </a:t>
          </a:r>
        </a:p>
      </dgm:t>
    </dgm:pt>
    <dgm:pt modelId="{72A1BAFB-B518-FE49-8497-E4C0D71ECC11}" type="parTrans" cxnId="{A997BE93-F23B-4144-A1DA-899DFC52A5A6}">
      <dgm:prSet/>
      <dgm:spPr/>
      <dgm:t>
        <a:bodyPr/>
        <a:lstStyle/>
        <a:p>
          <a:endParaRPr lang="fr-FR" sz="800"/>
        </a:p>
      </dgm:t>
    </dgm:pt>
    <dgm:pt modelId="{92F2250D-C778-5A43-A976-9BD7D8D217E0}" type="sibTrans" cxnId="{A997BE93-F23B-4144-A1DA-899DFC52A5A6}">
      <dgm:prSet/>
      <dgm:spPr/>
      <dgm:t>
        <a:bodyPr/>
        <a:lstStyle/>
        <a:p>
          <a:endParaRPr lang="fr-FR" sz="800"/>
        </a:p>
      </dgm:t>
    </dgm:pt>
    <dgm:pt modelId="{6E0EB066-92AF-5145-B3BA-526E26E0FDE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Energy consumption regulations </a:t>
          </a:r>
        </a:p>
      </dgm:t>
    </dgm:pt>
    <dgm:pt modelId="{EE0C35E0-BE80-7749-BF0F-A9C1A36BCDAC}" type="parTrans" cxnId="{095EE890-43BB-0646-8AD8-4B2987C8B74B}">
      <dgm:prSet/>
      <dgm:spPr/>
      <dgm:t>
        <a:bodyPr/>
        <a:lstStyle/>
        <a:p>
          <a:endParaRPr lang="fr-FR" sz="800"/>
        </a:p>
      </dgm:t>
    </dgm:pt>
    <dgm:pt modelId="{05519D7B-2068-C144-B828-D7C800EC942C}" type="sibTrans" cxnId="{095EE890-43BB-0646-8AD8-4B2987C8B74B}">
      <dgm:prSet/>
      <dgm:spPr/>
      <dgm:t>
        <a:bodyPr/>
        <a:lstStyle/>
        <a:p>
          <a:endParaRPr lang="fr-FR" sz="800"/>
        </a:p>
      </dgm:t>
    </dgm:pt>
    <dgm:pt modelId="{1D4AC3D8-7333-9045-A262-34411CFFA62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Dealership sales regulation in the United States</a:t>
          </a:r>
        </a:p>
      </dgm:t>
    </dgm:pt>
    <dgm:pt modelId="{343205A4-22D5-BA42-A6AE-0FD5C22EECA9}" type="parTrans" cxnId="{5A75D220-6773-604B-B82D-B3AEB99162CE}">
      <dgm:prSet/>
      <dgm:spPr/>
      <dgm:t>
        <a:bodyPr/>
        <a:lstStyle/>
        <a:p>
          <a:endParaRPr lang="fr-FR" sz="800"/>
        </a:p>
      </dgm:t>
    </dgm:pt>
    <dgm:pt modelId="{24AA4264-B5F9-7F44-84F6-8429F182FB79}" type="sibTrans" cxnId="{5A75D220-6773-604B-B82D-B3AEB99162CE}">
      <dgm:prSet/>
      <dgm:spPr/>
      <dgm:t>
        <a:bodyPr/>
        <a:lstStyle/>
        <a:p>
          <a:endParaRPr lang="fr-FR" sz="800"/>
        </a:p>
      </dgm:t>
    </dgm:pt>
    <dgm:pt modelId="{8779036B-038E-8947-B2FD-ADC36BBEF31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Expanding free trade agreements </a:t>
          </a:r>
        </a:p>
      </dgm:t>
    </dgm:pt>
    <dgm:pt modelId="{55329C09-3F35-184C-8C59-2E43365366E1}" type="parTrans" cxnId="{83815B7C-5DF1-A64D-8000-D303AB8A53E5}">
      <dgm:prSet/>
      <dgm:spPr/>
      <dgm:t>
        <a:bodyPr/>
        <a:lstStyle/>
        <a:p>
          <a:endParaRPr lang="fr-FR" sz="800"/>
        </a:p>
      </dgm:t>
    </dgm:pt>
    <dgm:pt modelId="{7B03A48A-8BD7-9948-82F2-611FE175B1D3}" type="sibTrans" cxnId="{83815B7C-5DF1-A64D-8000-D303AB8A53E5}">
      <dgm:prSet/>
      <dgm:spPr/>
      <dgm:t>
        <a:bodyPr/>
        <a:lstStyle/>
        <a:p>
          <a:endParaRPr lang="fr-FR" sz="800"/>
        </a:p>
      </dgm:t>
    </dgm:pt>
    <dgm:pt modelId="{5D349FE3-C48D-5942-8541-43EED01FBB7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Political stability in the majority of major markets</a:t>
          </a:r>
        </a:p>
      </dgm:t>
    </dgm:pt>
    <dgm:pt modelId="{F95AF1B3-8FC1-3D42-9C32-DAE4F79D8A9D}" type="parTrans" cxnId="{05BB5C1D-BBE4-0848-A2DE-BF864AF9B4E7}">
      <dgm:prSet/>
      <dgm:spPr/>
      <dgm:t>
        <a:bodyPr/>
        <a:lstStyle/>
        <a:p>
          <a:endParaRPr lang="fr-FR" sz="800"/>
        </a:p>
      </dgm:t>
    </dgm:pt>
    <dgm:pt modelId="{D640562D-867F-124C-A153-3F9A928BB04C}" type="sibTrans" cxnId="{05BB5C1D-BBE4-0848-A2DE-BF864AF9B4E7}">
      <dgm:prSet/>
      <dgm:spPr/>
      <dgm:t>
        <a:bodyPr/>
        <a:lstStyle/>
        <a:p>
          <a:endParaRPr lang="fr-FR" sz="800"/>
        </a:p>
      </dgm:t>
    </dgm:pt>
    <dgm:pt modelId="{70C32D04-B6E2-3846-9A99-8965D3C9541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/>
            <a:t>Supporting by investing in programs </a:t>
          </a:r>
          <a:endParaRPr lang="fr-FR" sz="800" b="0" i="0"/>
        </a:p>
      </dgm:t>
    </dgm:pt>
    <dgm:pt modelId="{880A6CAF-3E49-C24A-8254-28C35C294A4F}" type="parTrans" cxnId="{9F07BB97-E5CC-6947-A5AA-E9F7D89B97F5}">
      <dgm:prSet/>
      <dgm:spPr/>
      <dgm:t>
        <a:bodyPr/>
        <a:lstStyle/>
        <a:p>
          <a:endParaRPr lang="fr-FR" sz="800"/>
        </a:p>
      </dgm:t>
    </dgm:pt>
    <dgm:pt modelId="{C0A2440A-7455-064A-9815-258C100EF2CA}" type="sibTrans" cxnId="{9F07BB97-E5CC-6947-A5AA-E9F7D89B97F5}">
      <dgm:prSet/>
      <dgm:spPr/>
      <dgm:t>
        <a:bodyPr/>
        <a:lstStyle/>
        <a:p>
          <a:endParaRPr lang="fr-FR" sz="800"/>
        </a:p>
      </dgm:t>
    </dgm:pt>
    <dgm:pt modelId="{8E14C7E7-2581-024A-9E9C-0DF69904254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/>
            <a:t>Risk of lawsuits engaged by patent trolls</a:t>
          </a:r>
          <a:endParaRPr lang="fr-FR" sz="800" b="0" i="0"/>
        </a:p>
      </dgm:t>
    </dgm:pt>
    <dgm:pt modelId="{69F66E35-BD92-7744-B1FE-199C4EEAA246}" type="parTrans" cxnId="{AB44C871-A451-1E42-9982-A604F25842A2}">
      <dgm:prSet/>
      <dgm:spPr/>
      <dgm:t>
        <a:bodyPr/>
        <a:lstStyle/>
        <a:p>
          <a:endParaRPr lang="fr-FR" sz="800"/>
        </a:p>
      </dgm:t>
    </dgm:pt>
    <dgm:pt modelId="{D15DA39A-9265-1A48-869D-6CD6E81211CC}" type="sibTrans" cxnId="{AB44C871-A451-1E42-9982-A604F25842A2}">
      <dgm:prSet/>
      <dgm:spPr/>
      <dgm:t>
        <a:bodyPr/>
        <a:lstStyle/>
        <a:p>
          <a:endParaRPr lang="fr-FR" sz="800"/>
        </a:p>
      </dgm:t>
    </dgm:pt>
    <dgm:pt modelId="{611EBB45-909D-164F-BE5C-193EEFF43F9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/>
            <a:t>Safety norms</a:t>
          </a:r>
          <a:endParaRPr lang="fr-FR" sz="800" b="0" i="0"/>
        </a:p>
      </dgm:t>
    </dgm:pt>
    <dgm:pt modelId="{205F7DE5-47C0-7245-B5F6-809E592054CE}" type="parTrans" cxnId="{C132A198-CFCF-3345-A23D-8135E23EE820}">
      <dgm:prSet/>
      <dgm:spPr/>
      <dgm:t>
        <a:bodyPr/>
        <a:lstStyle/>
        <a:p>
          <a:endParaRPr lang="fr-FR" sz="800"/>
        </a:p>
      </dgm:t>
    </dgm:pt>
    <dgm:pt modelId="{AFFA2598-5C99-834A-9A60-0979BE07DD6F}" type="sibTrans" cxnId="{C132A198-CFCF-3345-A23D-8135E23EE820}">
      <dgm:prSet/>
      <dgm:spPr/>
      <dgm:t>
        <a:bodyPr/>
        <a:lstStyle/>
        <a:p>
          <a:endParaRPr lang="fr-FR" sz="800"/>
        </a:p>
      </dgm:t>
    </dgm:pt>
    <dgm:pt modelId="{98B77139-61D0-DA43-BD5D-D51AA81903C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 b="0" i="0"/>
            <a:t> </a:t>
          </a:r>
          <a:r>
            <a:rPr lang="fr-FR" sz="800"/>
            <a:t>Race in discovery of new technologies</a:t>
          </a:r>
          <a:endParaRPr lang="fr-FR" sz="800" b="0" i="0"/>
        </a:p>
      </dgm:t>
    </dgm:pt>
    <dgm:pt modelId="{26A4E842-4820-E749-B000-9E1BEC38E3F8}" type="parTrans" cxnId="{61FEB204-0D83-7341-A66F-5CA4570DBFCF}">
      <dgm:prSet/>
      <dgm:spPr/>
      <dgm:t>
        <a:bodyPr/>
        <a:lstStyle/>
        <a:p>
          <a:endParaRPr lang="fr-FR" sz="800"/>
        </a:p>
      </dgm:t>
    </dgm:pt>
    <dgm:pt modelId="{2A0F983E-BC71-C74D-915B-11A75B23C2FC}" type="sibTrans" cxnId="{61FEB204-0D83-7341-A66F-5CA4570DBFCF}">
      <dgm:prSet/>
      <dgm:spPr/>
      <dgm:t>
        <a:bodyPr/>
        <a:lstStyle/>
        <a:p>
          <a:endParaRPr lang="fr-FR" sz="800"/>
        </a:p>
      </dgm:t>
    </dgm:pt>
    <dgm:pt modelId="{9BCE1B35-F75B-6447-92AE-F68019FFCE9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fr-FR" sz="800"/>
            <a:t>Need of charge stations</a:t>
          </a:r>
          <a:endParaRPr lang="fr-FR" sz="800" b="0" i="0"/>
        </a:p>
      </dgm:t>
    </dgm:pt>
    <dgm:pt modelId="{C8EA3A2C-7F30-B34C-BF76-948FBD817C79}" type="parTrans" cxnId="{42D513BC-9E6F-5545-BB71-6643A7BA821C}">
      <dgm:prSet/>
      <dgm:spPr/>
      <dgm:t>
        <a:bodyPr/>
        <a:lstStyle/>
        <a:p>
          <a:endParaRPr lang="fr-FR" sz="800"/>
        </a:p>
      </dgm:t>
    </dgm:pt>
    <dgm:pt modelId="{D3C6E307-E74E-A44B-B573-1316376E4E8B}" type="sibTrans" cxnId="{42D513BC-9E6F-5545-BB71-6643A7BA821C}">
      <dgm:prSet/>
      <dgm:spPr/>
      <dgm:t>
        <a:bodyPr/>
        <a:lstStyle/>
        <a:p>
          <a:endParaRPr lang="fr-FR" sz="800"/>
        </a:p>
      </dgm:t>
    </dgm:pt>
    <dgm:pt modelId="{02D98358-31DA-4E48-9030-821A711FFF4B}" type="pres">
      <dgm:prSet presAssocID="{1696D8D8-6AE0-2C4D-B025-B75E086603F8}" presName="Name0" presStyleCnt="0">
        <dgm:presLayoutVars>
          <dgm:dir/>
          <dgm:animLvl val="lvl"/>
          <dgm:resizeHandles val="exact"/>
        </dgm:presLayoutVars>
      </dgm:prSet>
      <dgm:spPr/>
    </dgm:pt>
    <dgm:pt modelId="{B45C6C0A-7E5E-B64A-BB43-FD38FD3BC894}" type="pres">
      <dgm:prSet presAssocID="{85D8619C-73EB-434D-8FF4-CF7C4E0A4542}" presName="linNode" presStyleCnt="0"/>
      <dgm:spPr/>
    </dgm:pt>
    <dgm:pt modelId="{C89FA9D5-E377-8345-92C6-F0AFD816708B}" type="pres">
      <dgm:prSet presAssocID="{85D8619C-73EB-434D-8FF4-CF7C4E0A454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F94AB52-317A-6748-BD06-796A0584D357}" type="pres">
      <dgm:prSet presAssocID="{85D8619C-73EB-434D-8FF4-CF7C4E0A4542}" presName="descendantText" presStyleLbl="alignAccFollowNode1" presStyleIdx="0" presStyleCnt="6">
        <dgm:presLayoutVars>
          <dgm:bulletEnabled val="1"/>
        </dgm:presLayoutVars>
      </dgm:prSet>
      <dgm:spPr/>
    </dgm:pt>
    <dgm:pt modelId="{4D2A3794-16C4-1E4D-B435-3FFC911EFD63}" type="pres">
      <dgm:prSet presAssocID="{E61DB633-CF3F-4647-8389-6F2BFAC6F970}" presName="sp" presStyleCnt="0"/>
      <dgm:spPr/>
    </dgm:pt>
    <dgm:pt modelId="{226F4DA0-682B-254E-82B0-13EE8B9CD32A}" type="pres">
      <dgm:prSet presAssocID="{72371871-2443-5041-B5E3-27895D2D57AE}" presName="linNode" presStyleCnt="0"/>
      <dgm:spPr/>
    </dgm:pt>
    <dgm:pt modelId="{80A0E025-9D03-B646-902E-2098531A27FB}" type="pres">
      <dgm:prSet presAssocID="{72371871-2443-5041-B5E3-27895D2D57A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9E195EF-AE12-BB46-9C2E-335BAA51AEC8}" type="pres">
      <dgm:prSet presAssocID="{72371871-2443-5041-B5E3-27895D2D57AE}" presName="descendantText" presStyleLbl="alignAccFollowNode1" presStyleIdx="1" presStyleCnt="6">
        <dgm:presLayoutVars>
          <dgm:bulletEnabled val="1"/>
        </dgm:presLayoutVars>
      </dgm:prSet>
      <dgm:spPr/>
    </dgm:pt>
    <dgm:pt modelId="{E60A687E-9A92-9342-A8CE-94D8CC706E7A}" type="pres">
      <dgm:prSet presAssocID="{E8141B56-CFB0-0148-8929-346FB6D5AF8F}" presName="sp" presStyleCnt="0"/>
      <dgm:spPr/>
    </dgm:pt>
    <dgm:pt modelId="{22EF1FD1-8BC6-574C-8C07-1A61009E8E27}" type="pres">
      <dgm:prSet presAssocID="{540C8181-E111-3145-BEBD-F2C401437AA5}" presName="linNode" presStyleCnt="0"/>
      <dgm:spPr/>
    </dgm:pt>
    <dgm:pt modelId="{79033218-4DB2-0544-8F34-DA60F53098DC}" type="pres">
      <dgm:prSet presAssocID="{540C8181-E111-3145-BEBD-F2C401437AA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6F07BEF-56A4-DB48-BDE8-6D6C4DCF82E2}" type="pres">
      <dgm:prSet presAssocID="{540C8181-E111-3145-BEBD-F2C401437AA5}" presName="descendantText" presStyleLbl="alignAccFollowNode1" presStyleIdx="2" presStyleCnt="6">
        <dgm:presLayoutVars>
          <dgm:bulletEnabled val="1"/>
        </dgm:presLayoutVars>
      </dgm:prSet>
      <dgm:spPr/>
    </dgm:pt>
    <dgm:pt modelId="{DCFBDD1F-A884-0845-878C-351E9E6F6BDE}" type="pres">
      <dgm:prSet presAssocID="{4A4347AF-C9F0-8941-A6FA-4D5B22FD8379}" presName="sp" presStyleCnt="0"/>
      <dgm:spPr/>
    </dgm:pt>
    <dgm:pt modelId="{6A6F380A-209F-D546-8CEE-5B7A11579401}" type="pres">
      <dgm:prSet presAssocID="{034447AF-EE69-DC45-AD9C-C083C3C8566A}" presName="linNode" presStyleCnt="0"/>
      <dgm:spPr/>
    </dgm:pt>
    <dgm:pt modelId="{166C207B-8031-B842-AD4C-A8E391FD5467}" type="pres">
      <dgm:prSet presAssocID="{034447AF-EE69-DC45-AD9C-C083C3C8566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9A7A5B8-CE26-5845-AFC3-6D6BB4FBA6D3}" type="pres">
      <dgm:prSet presAssocID="{034447AF-EE69-DC45-AD9C-C083C3C8566A}" presName="descendantText" presStyleLbl="alignAccFollowNode1" presStyleIdx="3" presStyleCnt="6">
        <dgm:presLayoutVars>
          <dgm:bulletEnabled val="1"/>
        </dgm:presLayoutVars>
      </dgm:prSet>
      <dgm:spPr/>
    </dgm:pt>
    <dgm:pt modelId="{A68814DB-8B83-CD47-86ED-68E609787DD1}" type="pres">
      <dgm:prSet presAssocID="{9C13035B-B689-5245-B605-A28D32E66810}" presName="sp" presStyleCnt="0"/>
      <dgm:spPr/>
    </dgm:pt>
    <dgm:pt modelId="{46B50F8C-6777-D746-8139-F3DE2A624716}" type="pres">
      <dgm:prSet presAssocID="{6194D84A-B95B-C349-B50E-F39C38F8A054}" presName="linNode" presStyleCnt="0"/>
      <dgm:spPr/>
    </dgm:pt>
    <dgm:pt modelId="{6EC8B328-7EF9-7541-9B81-6773F2E80C3B}" type="pres">
      <dgm:prSet presAssocID="{6194D84A-B95B-C349-B50E-F39C38F8A05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6104F23-4152-234E-ADB8-461526993126}" type="pres">
      <dgm:prSet presAssocID="{6194D84A-B95B-C349-B50E-F39C38F8A054}" presName="descendantText" presStyleLbl="alignAccFollowNode1" presStyleIdx="4" presStyleCnt="6">
        <dgm:presLayoutVars>
          <dgm:bulletEnabled val="1"/>
        </dgm:presLayoutVars>
      </dgm:prSet>
      <dgm:spPr/>
    </dgm:pt>
    <dgm:pt modelId="{467AE98A-8F09-EC40-A37E-E1A89830E52F}" type="pres">
      <dgm:prSet presAssocID="{11237DD3-3411-D142-A325-9B3C77753F06}" presName="sp" presStyleCnt="0"/>
      <dgm:spPr/>
    </dgm:pt>
    <dgm:pt modelId="{E81BDC3A-3A20-6E4C-9868-0C978C6F4FA8}" type="pres">
      <dgm:prSet presAssocID="{7DF9D274-8CD2-0540-8CB0-37031F4D98E9}" presName="linNode" presStyleCnt="0"/>
      <dgm:spPr/>
    </dgm:pt>
    <dgm:pt modelId="{D2CF503D-ECC4-D542-AA0B-B5128AC7B1AC}" type="pres">
      <dgm:prSet presAssocID="{7DF9D274-8CD2-0540-8CB0-37031F4D98E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8181513-ABBE-594E-BE27-3BFC0FB09982}" type="pres">
      <dgm:prSet presAssocID="{7DF9D274-8CD2-0540-8CB0-37031F4D98E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E01C200-BB02-6946-AD38-C20FE297592D}" type="presOf" srcId="{38A0865D-23B4-614E-A1BF-2D86AB1F1CAC}" destId="{16104F23-4152-234E-ADB8-461526993126}" srcOrd="0" destOrd="0" presId="urn:microsoft.com/office/officeart/2005/8/layout/vList5"/>
    <dgm:cxn modelId="{61FEB204-0D83-7341-A66F-5CA4570DBFCF}" srcId="{6194D84A-B95B-C349-B50E-F39C38F8A054}" destId="{98B77139-61D0-DA43-BD5D-D51AA81903C2}" srcOrd="3" destOrd="0" parTransId="{26A4E842-4820-E749-B000-9E1BEC38E3F8}" sibTransId="{2A0F983E-BC71-C74D-915B-11A75B23C2FC}"/>
    <dgm:cxn modelId="{E22E5018-8A73-C143-B29E-8D6D59CD0EF5}" type="presOf" srcId="{8FBD3F26-053D-734F-977E-3F5FC1EC88E1}" destId="{2F94AB52-317A-6748-BD06-796A0584D357}" srcOrd="0" destOrd="2" presId="urn:microsoft.com/office/officeart/2005/8/layout/vList5"/>
    <dgm:cxn modelId="{35608D19-65BF-C24D-9512-E9421B9F9FD1}" srcId="{7DF9D274-8CD2-0540-8CB0-37031F4D98E9}" destId="{42CAE35C-0870-2449-AC84-467B925ECED5}" srcOrd="0" destOrd="0" parTransId="{D88EB90B-C421-C848-93BB-FBADA6FF1191}" sibTransId="{3D973C1B-6AEB-FD41-A348-C15807F6AB5D}"/>
    <dgm:cxn modelId="{03250E1B-13FC-164D-B1B9-6B4BE01E1876}" srcId="{85D8619C-73EB-434D-8FF4-CF7C4E0A4542}" destId="{3348036B-0002-344D-A00B-72ADB9B2CDBB}" srcOrd="0" destOrd="0" parTransId="{B78F5DDA-30CD-3848-A6B2-8E452035C761}" sibTransId="{9B493610-B60A-E44E-86A3-2B3383CCE481}"/>
    <dgm:cxn modelId="{05BB5C1D-BBE4-0848-A2DE-BF864AF9B4E7}" srcId="{7DF9D274-8CD2-0540-8CB0-37031F4D98E9}" destId="{5D349FE3-C48D-5942-8541-43EED01FBB7B}" srcOrd="2" destOrd="0" parTransId="{F95AF1B3-8FC1-3D42-9C32-DAE4F79D8A9D}" sibTransId="{D640562D-867F-124C-A153-3F9A928BB04C}"/>
    <dgm:cxn modelId="{5A75D220-6773-604B-B82D-B3AEB99162CE}" srcId="{034447AF-EE69-DC45-AD9C-C083C3C8566A}" destId="{1D4AC3D8-7333-9045-A262-34411CFFA62B}" srcOrd="2" destOrd="0" parTransId="{343205A4-22D5-BA42-A6AE-0FD5C22EECA9}" sibTransId="{24AA4264-B5F9-7F44-84F6-8429F182FB79}"/>
    <dgm:cxn modelId="{D274C825-A19B-2C4B-B231-C569A232C959}" type="presOf" srcId="{8779036B-038E-8947-B2FD-ADC36BBEF31D}" destId="{48181513-ABBE-594E-BE27-3BFC0FB09982}" srcOrd="0" destOrd="1" presId="urn:microsoft.com/office/officeart/2005/8/layout/vList5"/>
    <dgm:cxn modelId="{C6B4702D-CA7B-F847-BC1B-AC0E585963D0}" type="presOf" srcId="{4800C713-D553-9B40-8831-F8E5297F88EF}" destId="{2F94AB52-317A-6748-BD06-796A0584D357}" srcOrd="0" destOrd="1" presId="urn:microsoft.com/office/officeart/2005/8/layout/vList5"/>
    <dgm:cxn modelId="{E7098F37-A79B-B84E-8A63-D0C1D837542E}" type="presOf" srcId="{8E14C7E7-2581-024A-9E9C-0DF69904254A}" destId="{E9A7A5B8-CE26-5845-AFC3-6D6BB4FBA6D3}" srcOrd="0" destOrd="3" presId="urn:microsoft.com/office/officeart/2005/8/layout/vList5"/>
    <dgm:cxn modelId="{92F7A83D-AD3B-6149-8686-3BCA94B18ACA}" type="presOf" srcId="{4398B1FC-C772-4640-B3C4-8660952B5A0A}" destId="{E9E195EF-AE12-BB46-9C2E-335BAA51AEC8}" srcOrd="0" destOrd="0" presId="urn:microsoft.com/office/officeart/2005/8/layout/vList5"/>
    <dgm:cxn modelId="{065F0A45-EF0A-B745-A3F7-3CE07864A52F}" srcId="{540C8181-E111-3145-BEBD-F2C401437AA5}" destId="{81A043E1-E00D-404E-A257-3BD1AB5B60A1}" srcOrd="1" destOrd="0" parTransId="{4F1EB6F9-C3A2-5F4C-9369-C90AE63BF822}" sibTransId="{1F740190-8193-C542-8B01-9E0508B60918}"/>
    <dgm:cxn modelId="{A7E74749-E548-3343-8B2F-EF7EE439B71D}" type="presOf" srcId="{72371871-2443-5041-B5E3-27895D2D57AE}" destId="{80A0E025-9D03-B646-902E-2098531A27FB}" srcOrd="0" destOrd="0" presId="urn:microsoft.com/office/officeart/2005/8/layout/vList5"/>
    <dgm:cxn modelId="{574DCB4A-AF2D-9E4F-A985-7C654297C3CF}" type="presOf" srcId="{3348036B-0002-344D-A00B-72ADB9B2CDBB}" destId="{2F94AB52-317A-6748-BD06-796A0584D357}" srcOrd="0" destOrd="0" presId="urn:microsoft.com/office/officeart/2005/8/layout/vList5"/>
    <dgm:cxn modelId="{3D53324B-88F9-C446-98CC-591CBAC3C885}" srcId="{72371871-2443-5041-B5E3-27895D2D57AE}" destId="{EB82282F-6F6B-D243-9BAC-3E50FF270708}" srcOrd="2" destOrd="0" parTransId="{B00029D0-4E48-1F4F-8B7B-818F419CD46E}" sibTransId="{0F3FEA94-83B6-A646-BE68-51A24B15DACE}"/>
    <dgm:cxn modelId="{B29CDE4D-232F-8040-86A5-21D8038135B4}" type="presOf" srcId="{6194D84A-B95B-C349-B50E-F39C38F8A054}" destId="{6EC8B328-7EF9-7541-9B81-6773F2E80C3B}" srcOrd="0" destOrd="0" presId="urn:microsoft.com/office/officeart/2005/8/layout/vList5"/>
    <dgm:cxn modelId="{CDDF7055-DBD7-F947-B77B-82E22F54ADC1}" type="presOf" srcId="{9FA12305-1166-794A-9DE8-43F9604013A5}" destId="{16104F23-4152-234E-ADB8-461526993126}" srcOrd="0" destOrd="1" presId="urn:microsoft.com/office/officeart/2005/8/layout/vList5"/>
    <dgm:cxn modelId="{BB3DC557-7F5A-7E48-B493-7549A4FC259D}" type="presOf" srcId="{737C0758-5D00-5F40-83C4-91FC511A3CEB}" destId="{E9A7A5B8-CE26-5845-AFC3-6D6BB4FBA6D3}" srcOrd="0" destOrd="0" presId="urn:microsoft.com/office/officeart/2005/8/layout/vList5"/>
    <dgm:cxn modelId="{88B0655B-1538-784C-919D-028F99F76BDA}" srcId="{6194D84A-B95B-C349-B50E-F39C38F8A054}" destId="{1A59E8C7-27BC-DB41-BBCE-DEBAEE10CAEA}" srcOrd="2" destOrd="0" parTransId="{7A88BDFD-EFFD-554D-8895-9BCDBCFBDB62}" sibTransId="{596CD640-1691-294A-8089-9C83DDF85AE0}"/>
    <dgm:cxn modelId="{5E143462-0274-C54B-BF5A-2E2650C1805A}" type="presOf" srcId="{85D8619C-73EB-434D-8FF4-CF7C4E0A4542}" destId="{C89FA9D5-E377-8345-92C6-F0AFD816708B}" srcOrd="0" destOrd="0" presId="urn:microsoft.com/office/officeart/2005/8/layout/vList5"/>
    <dgm:cxn modelId="{752E4662-BFDC-6944-9725-5E58A1225664}" type="presOf" srcId="{C4A7DDD3-0A6A-294B-8770-03CF8EDDDE15}" destId="{E9E195EF-AE12-BB46-9C2E-335BAA51AEC8}" srcOrd="0" destOrd="1" presId="urn:microsoft.com/office/officeart/2005/8/layout/vList5"/>
    <dgm:cxn modelId="{31584C63-B0C5-144B-90A5-1C4AA8FAE8E3}" type="presOf" srcId="{42CAE35C-0870-2449-AC84-467B925ECED5}" destId="{48181513-ABBE-594E-BE27-3BFC0FB09982}" srcOrd="0" destOrd="0" presId="urn:microsoft.com/office/officeart/2005/8/layout/vList5"/>
    <dgm:cxn modelId="{F8BB336B-DD05-0F4D-B9D3-B6331F959E39}" srcId="{1696D8D8-6AE0-2C4D-B025-B75E086603F8}" destId="{540C8181-E111-3145-BEBD-F2C401437AA5}" srcOrd="2" destOrd="0" parTransId="{42E2ED19-1106-7947-9589-155EFBC188C5}" sibTransId="{4A4347AF-C9F0-8941-A6FA-4D5B22FD8379}"/>
    <dgm:cxn modelId="{3027E66C-65D0-2B49-B207-CF3169475A9F}" type="presOf" srcId="{8D57B2B1-D0D9-5F47-BD47-E8EAEF62FD56}" destId="{56F07BEF-56A4-DB48-BDE8-6D6C4DCF82E2}" srcOrd="0" destOrd="0" presId="urn:microsoft.com/office/officeart/2005/8/layout/vList5"/>
    <dgm:cxn modelId="{ACB30571-6C2C-C045-8DEB-0BC4D56DCCC5}" type="presOf" srcId="{9BCE1B35-F75B-6447-92AE-F68019FFCE95}" destId="{16104F23-4152-234E-ADB8-461526993126}" srcOrd="0" destOrd="4" presId="urn:microsoft.com/office/officeart/2005/8/layout/vList5"/>
    <dgm:cxn modelId="{AB44C871-A451-1E42-9982-A604F25842A2}" srcId="{034447AF-EE69-DC45-AD9C-C083C3C8566A}" destId="{8E14C7E7-2581-024A-9E9C-0DF69904254A}" srcOrd="3" destOrd="0" parTransId="{69F66E35-BD92-7744-B1FE-199C4EEAA246}" sibTransId="{D15DA39A-9265-1A48-869D-6CD6E81211CC}"/>
    <dgm:cxn modelId="{83815B7C-5DF1-A64D-8000-D303AB8A53E5}" srcId="{7DF9D274-8CD2-0540-8CB0-37031F4D98E9}" destId="{8779036B-038E-8947-B2FD-ADC36BBEF31D}" srcOrd="1" destOrd="0" parTransId="{55329C09-3F35-184C-8C59-2E43365366E1}" sibTransId="{7B03A48A-8BD7-9948-82F2-611FE175B1D3}"/>
    <dgm:cxn modelId="{8FD27B7C-BAB9-7E4F-8A2C-B418EC52C911}" type="presOf" srcId="{7DF9D274-8CD2-0540-8CB0-37031F4D98E9}" destId="{D2CF503D-ECC4-D542-AA0B-B5128AC7B1AC}" srcOrd="0" destOrd="0" presId="urn:microsoft.com/office/officeart/2005/8/layout/vList5"/>
    <dgm:cxn modelId="{0A1A587F-B3E5-794E-95AE-A481F8441C4B}" type="presOf" srcId="{EB82282F-6F6B-D243-9BAC-3E50FF270708}" destId="{E9E195EF-AE12-BB46-9C2E-335BAA51AEC8}" srcOrd="0" destOrd="2" presId="urn:microsoft.com/office/officeart/2005/8/layout/vList5"/>
    <dgm:cxn modelId="{2F7C2081-26F9-E746-8E35-87BA8926678A}" type="presOf" srcId="{98B77139-61D0-DA43-BD5D-D51AA81903C2}" destId="{16104F23-4152-234E-ADB8-461526993126}" srcOrd="0" destOrd="3" presId="urn:microsoft.com/office/officeart/2005/8/layout/vList5"/>
    <dgm:cxn modelId="{2A6B728E-086E-5748-B58A-E9E12CB08EB5}" srcId="{85D8619C-73EB-434D-8FF4-CF7C4E0A4542}" destId="{4800C713-D553-9B40-8831-F8E5297F88EF}" srcOrd="1" destOrd="0" parTransId="{4B767891-CBAA-554D-B690-282E871E5716}" sibTransId="{01D9F5F8-36CD-0D44-9259-DB13FF4F6E1F}"/>
    <dgm:cxn modelId="{095EE890-43BB-0646-8AD8-4B2987C8B74B}" srcId="{034447AF-EE69-DC45-AD9C-C083C3C8566A}" destId="{6E0EB066-92AF-5145-B3BA-526E26E0FDEB}" srcOrd="1" destOrd="0" parTransId="{EE0C35E0-BE80-7749-BF0F-A9C1A36BCDAC}" sibTransId="{05519D7B-2068-C144-B828-D7C800EC942C}"/>
    <dgm:cxn modelId="{A997BE93-F23B-4144-A1DA-899DFC52A5A6}" srcId="{540C8181-E111-3145-BEBD-F2C401437AA5}" destId="{AF70302B-1DAB-F544-81F7-A51E45E35719}" srcOrd="2" destOrd="0" parTransId="{72A1BAFB-B518-FE49-8497-E4C0D71ECC11}" sibTransId="{92F2250D-C778-5A43-A976-9BD7D8D217E0}"/>
    <dgm:cxn modelId="{A17EFB93-5498-724B-8C19-3342919CF794}" srcId="{6194D84A-B95B-C349-B50E-F39C38F8A054}" destId="{38A0865D-23B4-614E-A1BF-2D86AB1F1CAC}" srcOrd="0" destOrd="0" parTransId="{37E3A638-959D-484B-83C4-77D92D137CC3}" sibTransId="{CD751F24-C375-D948-A2F8-12480D6233CE}"/>
    <dgm:cxn modelId="{3CC08597-4B79-4540-B019-6097821B1205}" type="presOf" srcId="{70C32D04-B6E2-3846-9A99-8965D3C95419}" destId="{48181513-ABBE-594E-BE27-3BFC0FB09982}" srcOrd="0" destOrd="3" presId="urn:microsoft.com/office/officeart/2005/8/layout/vList5"/>
    <dgm:cxn modelId="{9F07BB97-E5CC-6947-A5AA-E9F7D89B97F5}" srcId="{7DF9D274-8CD2-0540-8CB0-37031F4D98E9}" destId="{70C32D04-B6E2-3846-9A99-8965D3C95419}" srcOrd="3" destOrd="0" parTransId="{880A6CAF-3E49-C24A-8254-28C35C294A4F}" sibTransId="{C0A2440A-7455-064A-9815-258C100EF2CA}"/>
    <dgm:cxn modelId="{C132A198-CFCF-3345-A23D-8135E23EE820}" srcId="{034447AF-EE69-DC45-AD9C-C083C3C8566A}" destId="{611EBB45-909D-164F-BE5C-193EEFF43F9F}" srcOrd="4" destOrd="0" parTransId="{205F7DE5-47C0-7245-B5F6-809E592054CE}" sibTransId="{AFFA2598-5C99-834A-9A60-0979BE07DD6F}"/>
    <dgm:cxn modelId="{00D606A2-EC95-094F-8D73-CAC775737D33}" srcId="{72371871-2443-5041-B5E3-27895D2D57AE}" destId="{C4A7DDD3-0A6A-294B-8770-03CF8EDDDE15}" srcOrd="1" destOrd="0" parTransId="{B84B9134-5AA9-AD43-979F-6FF408074B16}" sibTransId="{B4300A1B-23FB-EC40-AF04-73294321A739}"/>
    <dgm:cxn modelId="{FCEB5BA2-C324-1B46-9282-1524D9AD994F}" type="presOf" srcId="{6E0EB066-92AF-5145-B3BA-526E26E0FDEB}" destId="{E9A7A5B8-CE26-5845-AFC3-6D6BB4FBA6D3}" srcOrd="0" destOrd="1" presId="urn:microsoft.com/office/officeart/2005/8/layout/vList5"/>
    <dgm:cxn modelId="{C01F1FA8-8BF9-7440-AFB2-3371823EF9A5}" type="presOf" srcId="{1A59E8C7-27BC-DB41-BBCE-DEBAEE10CAEA}" destId="{16104F23-4152-234E-ADB8-461526993126}" srcOrd="0" destOrd="2" presId="urn:microsoft.com/office/officeart/2005/8/layout/vList5"/>
    <dgm:cxn modelId="{41C386AB-1CEF-0649-91A6-FC5188AD2924}" srcId="{6194D84A-B95B-C349-B50E-F39C38F8A054}" destId="{9FA12305-1166-794A-9DE8-43F9604013A5}" srcOrd="1" destOrd="0" parTransId="{755BB467-5426-1745-9C7A-3A47B749EE48}" sibTransId="{506EED18-1481-964C-AB7A-4F72126FDA7B}"/>
    <dgm:cxn modelId="{EEC904AE-9B86-9A4C-A674-AC2DD09A6957}" srcId="{72371871-2443-5041-B5E3-27895D2D57AE}" destId="{4398B1FC-C772-4640-B3C4-8660952B5A0A}" srcOrd="0" destOrd="0" parTransId="{53A8BDA6-7788-5647-80E4-1AF36D7372E5}" sibTransId="{EFEBB1A1-96AE-6D43-898D-7150E6333DA4}"/>
    <dgm:cxn modelId="{6D4F8AB4-E200-1240-B190-FAF0D42569BC}" srcId="{1696D8D8-6AE0-2C4D-B025-B75E086603F8}" destId="{034447AF-EE69-DC45-AD9C-C083C3C8566A}" srcOrd="3" destOrd="0" parTransId="{8F87E3DE-B42E-4448-8C8F-8760AF952179}" sibTransId="{9C13035B-B689-5245-B605-A28D32E66810}"/>
    <dgm:cxn modelId="{E2D49FB7-7804-D746-95BA-C2C8A897F1F7}" type="presOf" srcId="{034447AF-EE69-DC45-AD9C-C083C3C8566A}" destId="{166C207B-8031-B842-AD4C-A8E391FD5467}" srcOrd="0" destOrd="0" presId="urn:microsoft.com/office/officeart/2005/8/layout/vList5"/>
    <dgm:cxn modelId="{B39239B8-398F-DC4E-B954-ACF0285CB296}" srcId="{034447AF-EE69-DC45-AD9C-C083C3C8566A}" destId="{737C0758-5D00-5F40-83C4-91FC511A3CEB}" srcOrd="0" destOrd="0" parTransId="{78742199-AD98-984E-8DCF-9F0260195395}" sibTransId="{5DC3CBAC-52B4-5A42-A89E-D82F814471FC}"/>
    <dgm:cxn modelId="{3DAA1EBB-1B6C-C948-BAD9-7CAF5846DBB5}" srcId="{1696D8D8-6AE0-2C4D-B025-B75E086603F8}" destId="{7DF9D274-8CD2-0540-8CB0-37031F4D98E9}" srcOrd="5" destOrd="0" parTransId="{52E4DD52-5401-224C-8160-A623A3A1FCF5}" sibTransId="{E0BEE51A-2267-044F-8BD6-63DDF544A23B}"/>
    <dgm:cxn modelId="{42D513BC-9E6F-5545-BB71-6643A7BA821C}" srcId="{6194D84A-B95B-C349-B50E-F39C38F8A054}" destId="{9BCE1B35-F75B-6447-92AE-F68019FFCE95}" srcOrd="4" destOrd="0" parTransId="{C8EA3A2C-7F30-B34C-BF76-948FBD817C79}" sibTransId="{D3C6E307-E74E-A44B-B573-1316376E4E8B}"/>
    <dgm:cxn modelId="{5CC5B1BD-8C20-FB4D-B241-E8B28845D3B1}" type="presOf" srcId="{81A043E1-E00D-404E-A257-3BD1AB5B60A1}" destId="{56F07BEF-56A4-DB48-BDE8-6D6C4DCF82E2}" srcOrd="0" destOrd="1" presId="urn:microsoft.com/office/officeart/2005/8/layout/vList5"/>
    <dgm:cxn modelId="{6BC3A8C2-526C-7648-9849-1437D98009D9}" type="presOf" srcId="{1696D8D8-6AE0-2C4D-B025-B75E086603F8}" destId="{02D98358-31DA-4E48-9030-821A711FFF4B}" srcOrd="0" destOrd="0" presId="urn:microsoft.com/office/officeart/2005/8/layout/vList5"/>
    <dgm:cxn modelId="{3F8AAAC6-1E13-4243-A944-FBC4BB53022F}" type="presOf" srcId="{1D4AC3D8-7333-9045-A262-34411CFFA62B}" destId="{E9A7A5B8-CE26-5845-AFC3-6D6BB4FBA6D3}" srcOrd="0" destOrd="2" presId="urn:microsoft.com/office/officeart/2005/8/layout/vList5"/>
    <dgm:cxn modelId="{B3F2B8D4-28D6-8B40-ADBC-E30B020581A8}" type="presOf" srcId="{611EBB45-909D-164F-BE5C-193EEFF43F9F}" destId="{E9A7A5B8-CE26-5845-AFC3-6D6BB4FBA6D3}" srcOrd="0" destOrd="4" presId="urn:microsoft.com/office/officeart/2005/8/layout/vList5"/>
    <dgm:cxn modelId="{7C0B0ADC-2C64-E943-8952-5EC0AE6391C1}" srcId="{1696D8D8-6AE0-2C4D-B025-B75E086603F8}" destId="{85D8619C-73EB-434D-8FF4-CF7C4E0A4542}" srcOrd="0" destOrd="0" parTransId="{2E8E3879-4B71-C24B-AACD-10782126EF8D}" sibTransId="{E61DB633-CF3F-4647-8389-6F2BFAC6F970}"/>
    <dgm:cxn modelId="{324C68E1-F08D-614E-A7A2-FCDC20398BDD}" type="presOf" srcId="{540C8181-E111-3145-BEBD-F2C401437AA5}" destId="{79033218-4DB2-0544-8F34-DA60F53098DC}" srcOrd="0" destOrd="0" presId="urn:microsoft.com/office/officeart/2005/8/layout/vList5"/>
    <dgm:cxn modelId="{D8C885E2-3B4B-1040-B517-431FE8681FB3}" srcId="{85D8619C-73EB-434D-8FF4-CF7C4E0A4542}" destId="{8FBD3F26-053D-734F-977E-3F5FC1EC88E1}" srcOrd="2" destOrd="0" parTransId="{5C6DC979-BD76-2C4F-9AB6-CD197540FF4F}" sibTransId="{E4432005-C257-1A4E-AFB0-BBFEE4D0E8D4}"/>
    <dgm:cxn modelId="{BB1163EE-5032-E240-9815-F3BB345E288E}" type="presOf" srcId="{AF70302B-1DAB-F544-81F7-A51E45E35719}" destId="{56F07BEF-56A4-DB48-BDE8-6D6C4DCF82E2}" srcOrd="0" destOrd="2" presId="urn:microsoft.com/office/officeart/2005/8/layout/vList5"/>
    <dgm:cxn modelId="{83676AF0-14E8-B846-92C0-E2CDDD975856}" srcId="{1696D8D8-6AE0-2C4D-B025-B75E086603F8}" destId="{72371871-2443-5041-B5E3-27895D2D57AE}" srcOrd="1" destOrd="0" parTransId="{481D2F29-EEF0-EC4A-995F-4093E616FF7D}" sibTransId="{E8141B56-CFB0-0148-8929-346FB6D5AF8F}"/>
    <dgm:cxn modelId="{5156B0F1-E0B6-D34B-B041-12775B8E8B9B}" srcId="{1696D8D8-6AE0-2C4D-B025-B75E086603F8}" destId="{6194D84A-B95B-C349-B50E-F39C38F8A054}" srcOrd="4" destOrd="0" parTransId="{DD7C8932-56FE-974D-939C-67E26E1DEDC5}" sibTransId="{11237DD3-3411-D142-A325-9B3C77753F06}"/>
    <dgm:cxn modelId="{6E4068F4-2125-2748-B031-CBACC4BC7C1C}" type="presOf" srcId="{5D349FE3-C48D-5942-8541-43EED01FBB7B}" destId="{48181513-ABBE-594E-BE27-3BFC0FB09982}" srcOrd="0" destOrd="2" presId="urn:microsoft.com/office/officeart/2005/8/layout/vList5"/>
    <dgm:cxn modelId="{7BEAB0F8-45A3-0B40-ACEF-24228332B8DB}" srcId="{540C8181-E111-3145-BEBD-F2C401437AA5}" destId="{8D57B2B1-D0D9-5F47-BD47-E8EAEF62FD56}" srcOrd="0" destOrd="0" parTransId="{B8BAA640-1336-4649-9F1E-F489283DE01B}" sibTransId="{053DF196-2B2A-4448-99E8-371DDEEFF077}"/>
    <dgm:cxn modelId="{2DB2C8CF-2CEB-8E4A-8783-BE5650A02B43}" type="presParOf" srcId="{02D98358-31DA-4E48-9030-821A711FFF4B}" destId="{B45C6C0A-7E5E-B64A-BB43-FD38FD3BC894}" srcOrd="0" destOrd="0" presId="urn:microsoft.com/office/officeart/2005/8/layout/vList5"/>
    <dgm:cxn modelId="{C5D8283C-4120-8C4E-959E-8B1C705033E5}" type="presParOf" srcId="{B45C6C0A-7E5E-B64A-BB43-FD38FD3BC894}" destId="{C89FA9D5-E377-8345-92C6-F0AFD816708B}" srcOrd="0" destOrd="0" presId="urn:microsoft.com/office/officeart/2005/8/layout/vList5"/>
    <dgm:cxn modelId="{62057178-6B29-7A46-BE19-B128B9803D21}" type="presParOf" srcId="{B45C6C0A-7E5E-B64A-BB43-FD38FD3BC894}" destId="{2F94AB52-317A-6748-BD06-796A0584D357}" srcOrd="1" destOrd="0" presId="urn:microsoft.com/office/officeart/2005/8/layout/vList5"/>
    <dgm:cxn modelId="{40D4F3E6-D549-B443-8C12-F3B5E82A5254}" type="presParOf" srcId="{02D98358-31DA-4E48-9030-821A711FFF4B}" destId="{4D2A3794-16C4-1E4D-B435-3FFC911EFD63}" srcOrd="1" destOrd="0" presId="urn:microsoft.com/office/officeart/2005/8/layout/vList5"/>
    <dgm:cxn modelId="{F747F32F-077B-974B-B691-F25DADCFC453}" type="presParOf" srcId="{02D98358-31DA-4E48-9030-821A711FFF4B}" destId="{226F4DA0-682B-254E-82B0-13EE8B9CD32A}" srcOrd="2" destOrd="0" presId="urn:microsoft.com/office/officeart/2005/8/layout/vList5"/>
    <dgm:cxn modelId="{72AC5075-8600-9141-AEB6-C451E84316E0}" type="presParOf" srcId="{226F4DA0-682B-254E-82B0-13EE8B9CD32A}" destId="{80A0E025-9D03-B646-902E-2098531A27FB}" srcOrd="0" destOrd="0" presId="urn:microsoft.com/office/officeart/2005/8/layout/vList5"/>
    <dgm:cxn modelId="{537133D3-5F13-8D48-B1ED-FF8177676147}" type="presParOf" srcId="{226F4DA0-682B-254E-82B0-13EE8B9CD32A}" destId="{E9E195EF-AE12-BB46-9C2E-335BAA51AEC8}" srcOrd="1" destOrd="0" presId="urn:microsoft.com/office/officeart/2005/8/layout/vList5"/>
    <dgm:cxn modelId="{D2EAF002-746D-6743-8DE6-FB92AFC07317}" type="presParOf" srcId="{02D98358-31DA-4E48-9030-821A711FFF4B}" destId="{E60A687E-9A92-9342-A8CE-94D8CC706E7A}" srcOrd="3" destOrd="0" presId="urn:microsoft.com/office/officeart/2005/8/layout/vList5"/>
    <dgm:cxn modelId="{9E6D0C52-7085-8F49-8873-40DCA1F9A016}" type="presParOf" srcId="{02D98358-31DA-4E48-9030-821A711FFF4B}" destId="{22EF1FD1-8BC6-574C-8C07-1A61009E8E27}" srcOrd="4" destOrd="0" presId="urn:microsoft.com/office/officeart/2005/8/layout/vList5"/>
    <dgm:cxn modelId="{69487E64-2DB7-D042-A383-744736F84F10}" type="presParOf" srcId="{22EF1FD1-8BC6-574C-8C07-1A61009E8E27}" destId="{79033218-4DB2-0544-8F34-DA60F53098DC}" srcOrd="0" destOrd="0" presId="urn:microsoft.com/office/officeart/2005/8/layout/vList5"/>
    <dgm:cxn modelId="{16F35A66-A833-C848-A33D-7AAB840F7993}" type="presParOf" srcId="{22EF1FD1-8BC6-574C-8C07-1A61009E8E27}" destId="{56F07BEF-56A4-DB48-BDE8-6D6C4DCF82E2}" srcOrd="1" destOrd="0" presId="urn:microsoft.com/office/officeart/2005/8/layout/vList5"/>
    <dgm:cxn modelId="{1EBFED05-FA93-FA49-A80F-8F346B70F4E3}" type="presParOf" srcId="{02D98358-31DA-4E48-9030-821A711FFF4B}" destId="{DCFBDD1F-A884-0845-878C-351E9E6F6BDE}" srcOrd="5" destOrd="0" presId="urn:microsoft.com/office/officeart/2005/8/layout/vList5"/>
    <dgm:cxn modelId="{2BFFA306-D37B-C649-8F8B-EB278E5FB348}" type="presParOf" srcId="{02D98358-31DA-4E48-9030-821A711FFF4B}" destId="{6A6F380A-209F-D546-8CEE-5B7A11579401}" srcOrd="6" destOrd="0" presId="urn:microsoft.com/office/officeart/2005/8/layout/vList5"/>
    <dgm:cxn modelId="{3542C677-A9A6-1449-A111-1433EC9CC228}" type="presParOf" srcId="{6A6F380A-209F-D546-8CEE-5B7A11579401}" destId="{166C207B-8031-B842-AD4C-A8E391FD5467}" srcOrd="0" destOrd="0" presId="urn:microsoft.com/office/officeart/2005/8/layout/vList5"/>
    <dgm:cxn modelId="{87988709-A144-D246-81CF-52DE593A1D8D}" type="presParOf" srcId="{6A6F380A-209F-D546-8CEE-5B7A11579401}" destId="{E9A7A5B8-CE26-5845-AFC3-6D6BB4FBA6D3}" srcOrd="1" destOrd="0" presId="urn:microsoft.com/office/officeart/2005/8/layout/vList5"/>
    <dgm:cxn modelId="{765FCD98-6D4A-534D-BE01-D8FDA52E4806}" type="presParOf" srcId="{02D98358-31DA-4E48-9030-821A711FFF4B}" destId="{A68814DB-8B83-CD47-86ED-68E609787DD1}" srcOrd="7" destOrd="0" presId="urn:microsoft.com/office/officeart/2005/8/layout/vList5"/>
    <dgm:cxn modelId="{F21E1E8F-CA29-AB49-9B48-4FA2B874C29B}" type="presParOf" srcId="{02D98358-31DA-4E48-9030-821A711FFF4B}" destId="{46B50F8C-6777-D746-8139-F3DE2A624716}" srcOrd="8" destOrd="0" presId="urn:microsoft.com/office/officeart/2005/8/layout/vList5"/>
    <dgm:cxn modelId="{63E8B79B-E6D5-A642-9AD8-78FEA465598C}" type="presParOf" srcId="{46B50F8C-6777-D746-8139-F3DE2A624716}" destId="{6EC8B328-7EF9-7541-9B81-6773F2E80C3B}" srcOrd="0" destOrd="0" presId="urn:microsoft.com/office/officeart/2005/8/layout/vList5"/>
    <dgm:cxn modelId="{F40BE77C-D3D1-D846-A758-6B59A92EEE25}" type="presParOf" srcId="{46B50F8C-6777-D746-8139-F3DE2A624716}" destId="{16104F23-4152-234E-ADB8-461526993126}" srcOrd="1" destOrd="0" presId="urn:microsoft.com/office/officeart/2005/8/layout/vList5"/>
    <dgm:cxn modelId="{99ED3055-405A-8543-8BB5-93C70F887E52}" type="presParOf" srcId="{02D98358-31DA-4E48-9030-821A711FFF4B}" destId="{467AE98A-8F09-EC40-A37E-E1A89830E52F}" srcOrd="9" destOrd="0" presId="urn:microsoft.com/office/officeart/2005/8/layout/vList5"/>
    <dgm:cxn modelId="{E12A2C74-B8A3-D749-BD01-FE2A480E7724}" type="presParOf" srcId="{02D98358-31DA-4E48-9030-821A711FFF4B}" destId="{E81BDC3A-3A20-6E4C-9868-0C978C6F4FA8}" srcOrd="10" destOrd="0" presId="urn:microsoft.com/office/officeart/2005/8/layout/vList5"/>
    <dgm:cxn modelId="{920C9C5B-FEA5-F84F-87DF-57022B283D10}" type="presParOf" srcId="{E81BDC3A-3A20-6E4C-9868-0C978C6F4FA8}" destId="{D2CF503D-ECC4-D542-AA0B-B5128AC7B1AC}" srcOrd="0" destOrd="0" presId="urn:microsoft.com/office/officeart/2005/8/layout/vList5"/>
    <dgm:cxn modelId="{559511C8-E29A-3B4C-AC5E-EDC3339C5321}" type="presParOf" srcId="{E81BDC3A-3A20-6E4C-9868-0C978C6F4FA8}" destId="{48181513-ABBE-594E-BE27-3BFC0FB099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4AB52-317A-6748-BD06-796A0584D357}">
      <dsp:nvSpPr>
        <dsp:cNvPr id="0" name=""/>
        <dsp:cNvSpPr/>
      </dsp:nvSpPr>
      <dsp:spPr>
        <a:xfrm rot="5400000">
          <a:off x="5570709" y="-2357938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 dirty="0" err="1"/>
            <a:t>Decreasing</a:t>
          </a:r>
          <a:r>
            <a:rPr lang="fr-FR" sz="800" b="0" i="0" kern="1200" dirty="0"/>
            <a:t> </a:t>
          </a:r>
          <a:r>
            <a:rPr lang="fr-FR" sz="800" b="0" i="0" kern="1200" dirty="0" err="1"/>
            <a:t>battery</a:t>
          </a:r>
          <a:r>
            <a:rPr lang="fr-FR" sz="800" b="0" i="0" kern="1200" dirty="0"/>
            <a:t> </a:t>
          </a:r>
          <a:r>
            <a:rPr lang="fr-FR" sz="800" b="0" i="0" kern="1200" dirty="0" err="1"/>
            <a:t>costs</a:t>
          </a:r>
          <a:r>
            <a:rPr lang="fr-FR" sz="800" b="0" i="0" kern="1200" dirty="0"/>
            <a:t> 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 dirty="0" err="1"/>
            <a:t>Decreasing</a:t>
          </a:r>
          <a:r>
            <a:rPr lang="fr-FR" sz="800" b="0" i="0" kern="1200" dirty="0"/>
            <a:t> </a:t>
          </a:r>
          <a:r>
            <a:rPr lang="fr-FR" sz="800" b="0" i="0" kern="1200" dirty="0" err="1"/>
            <a:t>renewable</a:t>
          </a:r>
          <a:r>
            <a:rPr lang="fr-FR" sz="800" b="0" i="0" kern="1200" dirty="0"/>
            <a:t> </a:t>
          </a:r>
          <a:r>
            <a:rPr lang="fr-FR" sz="800" b="0" i="0" kern="1200" dirty="0" err="1"/>
            <a:t>energy</a:t>
          </a:r>
          <a:r>
            <a:rPr lang="fr-FR" sz="800" b="0" i="0" kern="1200" dirty="0"/>
            <a:t> </a:t>
          </a:r>
          <a:r>
            <a:rPr lang="fr-FR" sz="800" b="0" i="0" kern="1200" dirty="0" err="1"/>
            <a:t>costs</a:t>
          </a:r>
          <a:r>
            <a:rPr lang="fr-FR" sz="800" b="0" i="0" kern="1200" dirty="0"/>
            <a:t>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 dirty="0" err="1"/>
            <a:t>Economic</a:t>
          </a:r>
          <a:r>
            <a:rPr lang="fr-FR" sz="800" b="0" i="0" kern="1200" dirty="0"/>
            <a:t> </a:t>
          </a:r>
          <a:r>
            <a:rPr lang="fr-FR" sz="800" b="0" i="0" kern="1200" dirty="0" err="1"/>
            <a:t>stability</a:t>
          </a:r>
          <a:r>
            <a:rPr lang="fr-FR" sz="800" b="0" i="0" kern="1200" dirty="0"/>
            <a:t> issues</a:t>
          </a:r>
        </a:p>
      </dsp:txBody>
      <dsp:txXfrm rot="-5400000">
        <a:off x="3127248" y="118358"/>
        <a:ext cx="5526717" cy="606958"/>
      </dsp:txXfrm>
    </dsp:sp>
    <dsp:sp modelId="{C89FA9D5-E377-8345-92C6-F0AFD816708B}">
      <dsp:nvSpPr>
        <dsp:cNvPr id="0" name=""/>
        <dsp:cNvSpPr/>
      </dsp:nvSpPr>
      <dsp:spPr>
        <a:xfrm>
          <a:off x="0" y="1444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Ökonomische Faktoren</a:t>
          </a:r>
        </a:p>
      </dsp:txBody>
      <dsp:txXfrm>
        <a:off x="41044" y="42488"/>
        <a:ext cx="3045160" cy="758697"/>
      </dsp:txXfrm>
    </dsp:sp>
    <dsp:sp modelId="{E9E195EF-AE12-BB46-9C2E-335BAA51AEC8}">
      <dsp:nvSpPr>
        <dsp:cNvPr id="0" name=""/>
        <dsp:cNvSpPr/>
      </dsp:nvSpPr>
      <dsp:spPr>
        <a:xfrm rot="5400000">
          <a:off x="5570709" y="-1475113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Increasingly popularity of low-carbon lifestyles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Increasing preference for renewable energy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Improving wealth distribution in developing markets </a:t>
          </a:r>
        </a:p>
      </dsp:txBody>
      <dsp:txXfrm rot="-5400000">
        <a:off x="3127248" y="1001183"/>
        <a:ext cx="5526717" cy="606958"/>
      </dsp:txXfrm>
    </dsp:sp>
    <dsp:sp modelId="{80A0E025-9D03-B646-902E-2098531A27FB}">
      <dsp:nvSpPr>
        <dsp:cNvPr id="0" name=""/>
        <dsp:cNvSpPr/>
      </dsp:nvSpPr>
      <dsp:spPr>
        <a:xfrm>
          <a:off x="0" y="884269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Soziologische Faktoren</a:t>
          </a:r>
        </a:p>
      </dsp:txBody>
      <dsp:txXfrm>
        <a:off x="41044" y="925313"/>
        <a:ext cx="3045160" cy="758697"/>
      </dsp:txXfrm>
    </dsp:sp>
    <dsp:sp modelId="{56F07BEF-56A4-DB48-BDE8-6D6C4DCF82E2}">
      <dsp:nvSpPr>
        <dsp:cNvPr id="0" name=""/>
        <dsp:cNvSpPr/>
      </dsp:nvSpPr>
      <dsp:spPr>
        <a:xfrm rot="5400000">
          <a:off x="5570709" y="-592288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Climate changes encourage to use clean energy 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Expanding environmental programs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Rising standards on waste disposal </a:t>
          </a:r>
        </a:p>
      </dsp:txBody>
      <dsp:txXfrm rot="-5400000">
        <a:off x="3127248" y="1884008"/>
        <a:ext cx="5526717" cy="606958"/>
      </dsp:txXfrm>
    </dsp:sp>
    <dsp:sp modelId="{79033218-4DB2-0544-8F34-DA60F53098DC}">
      <dsp:nvSpPr>
        <dsp:cNvPr id="0" name=""/>
        <dsp:cNvSpPr/>
      </dsp:nvSpPr>
      <dsp:spPr>
        <a:xfrm>
          <a:off x="0" y="1767094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Umwelt-Faktoren</a:t>
          </a:r>
        </a:p>
      </dsp:txBody>
      <dsp:txXfrm>
        <a:off x="41044" y="1808138"/>
        <a:ext cx="3045160" cy="758697"/>
      </dsp:txXfrm>
    </dsp:sp>
    <dsp:sp modelId="{E9A7A5B8-CE26-5845-AFC3-6D6BB4FBA6D3}">
      <dsp:nvSpPr>
        <dsp:cNvPr id="0" name=""/>
        <dsp:cNvSpPr/>
      </dsp:nvSpPr>
      <dsp:spPr>
        <a:xfrm rot="5400000">
          <a:off x="5570709" y="290536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Expanding international patent protection 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Energy consumption regulations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Dealership sales regulation in the United States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kern="1200"/>
            <a:t>Risk of lawsuits engaged by patent trolls</a:t>
          </a:r>
          <a:endParaRPr lang="fr-FR" sz="800" b="0" i="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kern="1200"/>
            <a:t>Safety norms</a:t>
          </a:r>
          <a:endParaRPr lang="fr-FR" sz="800" b="0" i="0" kern="1200"/>
        </a:p>
      </dsp:txBody>
      <dsp:txXfrm rot="-5400000">
        <a:off x="3127248" y="2766833"/>
        <a:ext cx="5526717" cy="606958"/>
      </dsp:txXfrm>
    </dsp:sp>
    <dsp:sp modelId="{166C207B-8031-B842-AD4C-A8E391FD5467}">
      <dsp:nvSpPr>
        <dsp:cNvPr id="0" name=""/>
        <dsp:cNvSpPr/>
      </dsp:nvSpPr>
      <dsp:spPr>
        <a:xfrm>
          <a:off x="0" y="2649919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Rechtliche Faktoren</a:t>
          </a:r>
        </a:p>
      </dsp:txBody>
      <dsp:txXfrm>
        <a:off x="41044" y="2690963"/>
        <a:ext cx="3045160" cy="758697"/>
      </dsp:txXfrm>
    </dsp:sp>
    <dsp:sp modelId="{16104F23-4152-234E-ADB8-461526993126}">
      <dsp:nvSpPr>
        <dsp:cNvPr id="0" name=""/>
        <dsp:cNvSpPr/>
      </dsp:nvSpPr>
      <dsp:spPr>
        <a:xfrm rot="5400000">
          <a:off x="5570709" y="1173361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High rate of technological change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Increasing automation in business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Increasing popularity of online mobile systems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 </a:t>
          </a:r>
          <a:r>
            <a:rPr lang="fr-FR" sz="800" kern="1200"/>
            <a:t>Race in discovery of new technologies</a:t>
          </a:r>
          <a:endParaRPr lang="fr-FR" sz="800" b="0" i="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kern="1200"/>
            <a:t>Need of charge stations</a:t>
          </a:r>
          <a:endParaRPr lang="fr-FR" sz="800" b="0" i="0" kern="1200"/>
        </a:p>
      </dsp:txBody>
      <dsp:txXfrm rot="-5400000">
        <a:off x="3127248" y="3649658"/>
        <a:ext cx="5526717" cy="606958"/>
      </dsp:txXfrm>
    </dsp:sp>
    <dsp:sp modelId="{6EC8B328-7EF9-7541-9B81-6773F2E80C3B}">
      <dsp:nvSpPr>
        <dsp:cNvPr id="0" name=""/>
        <dsp:cNvSpPr/>
      </dsp:nvSpPr>
      <dsp:spPr>
        <a:xfrm>
          <a:off x="0" y="3532744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Technologische Faktoren</a:t>
          </a:r>
        </a:p>
      </dsp:txBody>
      <dsp:txXfrm>
        <a:off x="41044" y="3573788"/>
        <a:ext cx="3045160" cy="758697"/>
      </dsp:txXfrm>
    </dsp:sp>
    <dsp:sp modelId="{48181513-ABBE-594E-BE27-3BFC0FB09982}">
      <dsp:nvSpPr>
        <dsp:cNvPr id="0" name=""/>
        <dsp:cNvSpPr/>
      </dsp:nvSpPr>
      <dsp:spPr>
        <a:xfrm rot="5400000">
          <a:off x="5570709" y="2056186"/>
          <a:ext cx="672628" cy="555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Governmental incentives for electric automobiles 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Expanding free trade agreements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b="0" i="0" kern="1200"/>
            <a:t>Political stability in the majority of major markets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800" kern="1200"/>
            <a:t>Supporting by investing in programs </a:t>
          </a:r>
          <a:endParaRPr lang="fr-FR" sz="800" b="0" i="0" kern="1200"/>
        </a:p>
      </dsp:txBody>
      <dsp:txXfrm rot="-5400000">
        <a:off x="3127248" y="4532483"/>
        <a:ext cx="5526717" cy="606958"/>
      </dsp:txXfrm>
    </dsp:sp>
    <dsp:sp modelId="{D2CF503D-ECC4-D542-AA0B-B5128AC7B1AC}">
      <dsp:nvSpPr>
        <dsp:cNvPr id="0" name=""/>
        <dsp:cNvSpPr/>
      </dsp:nvSpPr>
      <dsp:spPr>
        <a:xfrm>
          <a:off x="0" y="4415570"/>
          <a:ext cx="3127248" cy="840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Politische Faktoren</a:t>
          </a:r>
        </a:p>
      </dsp:txBody>
      <dsp:txXfrm>
        <a:off x="41044" y="4456614"/>
        <a:ext cx="3045160" cy="75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A01B03-2EFA-42A6-BEC1-645D21693C0D}" type="datetime1">
              <a:rPr lang="fr-FR" smtClean="0"/>
              <a:t>11/04/2018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D9D42-F99D-472E-9CF0-B7CA8BB0E68B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DB2AA942-50D5-4580-939D-E940C8E3F6D2}" type="datetime1">
              <a:rPr lang="fr-FR" smtClean="0"/>
              <a:t>11/04/2018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732DA-8586-4F6A-8764-C71377B03EF9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775F4-D122-4CD5-8F7B-26192E2E37A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2" y="92155"/>
            <a:ext cx="8686801" cy="1066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15A25-6AC4-4F88-8E50-2F3D9F194AE2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15ECA6-4706-CF49-9FAA-BBE32CFEC2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3" y="92155"/>
            <a:ext cx="882489" cy="8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18A7E-CC62-4EFF-A79A-4DD9FF461963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7B70DF-DA49-442E-8002-39F2F966C8BE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F6633A-2B29-49FA-B425-087D82529AA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6D3BA-911F-432D-9095-F1934517C36C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35C9B-92F4-45EA-A9B4-EB7E3A037444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4D50A-DA3A-4B6C-9C0A-4D6C4D87990B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A447B76-26AD-485F-B6AD-6ED679370123}" type="datetime1">
              <a:rPr lang="fr-FR" noProof="0" smtClean="0"/>
              <a:t>11/04/2018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Businessplan</a:t>
            </a:r>
            <a:r>
              <a:rPr lang="fr-FR" dirty="0"/>
              <a:t> 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Tesla Inc.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02D4A-EA64-ED4A-85C7-54E072C9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Branchenstrukturanalyse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916F07A-B530-E54A-9F5B-FA6DDF3DA5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828800"/>
            <a:ext cx="67056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3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29DC2C41-7769-FF47-BC80-FC468ED57362}"/>
              </a:ext>
            </a:extLst>
          </p:cNvPr>
          <p:cNvGrpSpPr/>
          <p:nvPr/>
        </p:nvGrpSpPr>
        <p:grpSpPr>
          <a:xfrm>
            <a:off x="1413892" y="332656"/>
            <a:ext cx="8638149" cy="6238800"/>
            <a:chOff x="1416703" y="300649"/>
            <a:chExt cx="8638149" cy="623795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3902FD4-ADF8-304E-85C5-610F0AACED00}"/>
                </a:ext>
              </a:extLst>
            </p:cNvPr>
            <p:cNvSpPr txBox="1"/>
            <p:nvPr/>
          </p:nvSpPr>
          <p:spPr>
            <a:xfrm>
              <a:off x="4579383" y="300649"/>
              <a:ext cx="230425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 err="1"/>
                <a:t>Neue</a:t>
              </a:r>
              <a:r>
                <a:rPr lang="en-GB" dirty="0"/>
                <a:t> </a:t>
              </a:r>
              <a:r>
                <a:rPr lang="en-GB" dirty="0" err="1"/>
                <a:t>Anbieter</a:t>
              </a:r>
              <a:endParaRPr lang="en-GB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407B034-E9B4-9C49-9835-93118311F35B}"/>
                </a:ext>
              </a:extLst>
            </p:cNvPr>
            <p:cNvSpPr txBox="1"/>
            <p:nvPr/>
          </p:nvSpPr>
          <p:spPr>
            <a:xfrm>
              <a:off x="4572011" y="669981"/>
              <a:ext cx="2304256" cy="133882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sz="900" dirty="0" err="1"/>
                <a:t>Bedrohung</a:t>
              </a:r>
              <a:r>
                <a:rPr lang="en-GB" sz="900" dirty="0"/>
                <a:t>: </a:t>
              </a:r>
              <a:r>
                <a:rPr lang="en-GB" sz="900" dirty="0" err="1"/>
                <a:t>Niedrig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Kleine</a:t>
              </a:r>
              <a:r>
                <a:rPr lang="en-GB" sz="900" dirty="0"/>
                <a:t> </a:t>
              </a:r>
              <a:r>
                <a:rPr lang="en-GB" sz="900" dirty="0" err="1"/>
                <a:t>Anzahl</a:t>
              </a:r>
              <a:r>
                <a:rPr lang="en-GB" sz="900" dirty="0"/>
                <a:t> von </a:t>
              </a:r>
              <a:r>
                <a:rPr lang="en-GB" sz="900" dirty="0" err="1"/>
                <a:t>konkurrierenden</a:t>
              </a:r>
              <a:r>
                <a:rPr lang="en-GB" sz="900" dirty="0"/>
                <a:t> </a:t>
              </a:r>
              <a:r>
                <a:rPr lang="en-GB" sz="900" dirty="0" err="1"/>
                <a:t>Fahrzeugen</a:t>
              </a:r>
              <a:r>
                <a:rPr lang="en-GB" sz="900" dirty="0"/>
                <a:t>, </a:t>
              </a:r>
              <a:r>
                <a:rPr lang="en-GB" sz="900" dirty="0" err="1"/>
                <a:t>verschiedene</a:t>
              </a:r>
              <a:r>
                <a:rPr lang="en-GB" sz="900" dirty="0"/>
                <a:t> </a:t>
              </a:r>
              <a:r>
                <a:rPr lang="en-GB" sz="900" dirty="0" err="1"/>
                <a:t>Nischen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Einige</a:t>
              </a:r>
              <a:r>
                <a:rPr lang="en-GB" sz="900" dirty="0"/>
                <a:t> </a:t>
              </a:r>
              <a:r>
                <a:rPr lang="en-GB" sz="900" dirty="0" err="1"/>
                <a:t>arbeiten</a:t>
              </a:r>
              <a:r>
                <a:rPr lang="en-GB" sz="900" dirty="0"/>
                <a:t> </a:t>
              </a:r>
              <a:r>
                <a:rPr lang="en-GB" sz="900" dirty="0" err="1"/>
                <a:t>mit</a:t>
              </a:r>
              <a:r>
                <a:rPr lang="en-GB" sz="900" dirty="0"/>
                <a:t> Tesla Inc. </a:t>
              </a:r>
              <a:r>
                <a:rPr lang="en-GB" sz="900" dirty="0" err="1"/>
                <a:t>zusammen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Europäische</a:t>
              </a:r>
              <a:r>
                <a:rPr lang="en-GB" sz="900" dirty="0"/>
                <a:t> </a:t>
              </a:r>
              <a:r>
                <a:rPr lang="en-GB" sz="900" dirty="0" err="1"/>
                <a:t>Unternehmen</a:t>
              </a:r>
              <a:r>
                <a:rPr lang="en-GB" sz="900" dirty="0"/>
                <a:t> </a:t>
              </a:r>
              <a:r>
                <a:rPr lang="en-GB" sz="900" dirty="0" err="1"/>
                <a:t>entwickeln</a:t>
              </a:r>
              <a:r>
                <a:rPr lang="en-GB" sz="900" dirty="0"/>
                <a:t> </a:t>
              </a:r>
              <a:r>
                <a:rPr lang="en-GB" sz="900" dirty="0" err="1"/>
                <a:t>ihre</a:t>
              </a:r>
              <a:r>
                <a:rPr lang="en-GB" sz="900" dirty="0"/>
                <a:t> </a:t>
              </a:r>
              <a:r>
                <a:rPr lang="en-GB" sz="900" dirty="0" err="1"/>
                <a:t>eigene</a:t>
              </a:r>
              <a:r>
                <a:rPr lang="en-GB" sz="900" dirty="0"/>
                <a:t> </a:t>
              </a:r>
              <a:r>
                <a:rPr lang="en-GB" sz="900" dirty="0" err="1"/>
                <a:t>Technologie</a:t>
              </a:r>
              <a:endParaRPr lang="en-GB" sz="90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661A3D5-D6ED-034B-B304-41E799E264B8}"/>
                </a:ext>
              </a:extLst>
            </p:cNvPr>
            <p:cNvSpPr txBox="1"/>
            <p:nvPr/>
          </p:nvSpPr>
          <p:spPr>
            <a:xfrm>
              <a:off x="7750596" y="2675112"/>
              <a:ext cx="230425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 err="1"/>
                <a:t>Abnehmer</a:t>
              </a:r>
              <a:endParaRPr lang="en-GB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D5F54D-8712-2D45-B923-4AED6FCA09AC}"/>
                </a:ext>
              </a:extLst>
            </p:cNvPr>
            <p:cNvSpPr txBox="1"/>
            <p:nvPr/>
          </p:nvSpPr>
          <p:spPr>
            <a:xfrm>
              <a:off x="7750596" y="3044444"/>
              <a:ext cx="2304256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sz="900" dirty="0"/>
                <a:t>B2C</a:t>
              </a:r>
            </a:p>
            <a:p>
              <a:pPr marL="342900" indent="-342900">
                <a:buAutoNum type="arabicPeriod"/>
              </a:pPr>
              <a:r>
                <a:rPr lang="en-GB" sz="900" dirty="0" err="1"/>
                <a:t>Verhandlungsstärke</a:t>
              </a:r>
              <a:r>
                <a:rPr lang="en-GB" sz="900" dirty="0"/>
                <a:t>: </a:t>
              </a:r>
              <a:r>
                <a:rPr lang="en-GB" sz="900" dirty="0" err="1"/>
                <a:t>Niedrig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Nachfrage</a:t>
              </a:r>
              <a:r>
                <a:rPr lang="en-GB" sz="900" dirty="0"/>
                <a:t> </a:t>
              </a:r>
              <a:r>
                <a:rPr lang="en-GB" sz="900" dirty="0" err="1"/>
                <a:t>sehr</a:t>
              </a:r>
              <a:r>
                <a:rPr lang="en-GB" sz="900" dirty="0"/>
                <a:t> Hoch</a:t>
              </a:r>
            </a:p>
            <a:p>
              <a:pPr marL="342900" indent="-342900">
                <a:buAutoNum type="arabicPeriod"/>
              </a:pPr>
              <a:endParaRPr lang="en-GB" sz="900" dirty="0"/>
            </a:p>
            <a:p>
              <a:r>
                <a:rPr lang="en-GB" sz="900" dirty="0"/>
                <a:t>B2B</a:t>
              </a:r>
            </a:p>
            <a:p>
              <a:pPr marL="228600" indent="-228600">
                <a:buAutoNum type="arabicPeriod"/>
              </a:pPr>
              <a:r>
                <a:rPr lang="en-GB" sz="900" dirty="0" err="1"/>
                <a:t>Verhandlungsstärke</a:t>
              </a:r>
              <a:r>
                <a:rPr lang="en-GB" sz="900" dirty="0"/>
                <a:t>: </a:t>
              </a:r>
              <a:r>
                <a:rPr lang="en-GB" sz="900" dirty="0" err="1"/>
                <a:t>Niedrig</a:t>
              </a:r>
              <a:endParaRPr lang="en-GB" sz="900" dirty="0"/>
            </a:p>
            <a:p>
              <a:pPr marL="228600" indent="-228600">
                <a:buAutoNum type="arabicPeriod"/>
              </a:pPr>
              <a:r>
                <a:rPr lang="en-GB" sz="900" dirty="0" err="1"/>
                <a:t>Keine</a:t>
              </a:r>
              <a:r>
                <a:rPr lang="en-GB" sz="900" dirty="0"/>
                <a:t> </a:t>
              </a:r>
              <a:r>
                <a:rPr lang="en-GB" sz="900" dirty="0" err="1"/>
                <a:t>andere</a:t>
              </a:r>
              <a:r>
                <a:rPr lang="en-GB" sz="900" dirty="0"/>
                <a:t> </a:t>
              </a:r>
              <a:r>
                <a:rPr lang="en-GB" sz="900" dirty="0" err="1"/>
                <a:t>vergleichbare</a:t>
              </a:r>
              <a:r>
                <a:rPr lang="en-GB" sz="900" dirty="0"/>
                <a:t> </a:t>
              </a:r>
              <a:r>
                <a:rPr lang="en-GB" sz="900" dirty="0" err="1"/>
                <a:t>Technologie</a:t>
              </a:r>
              <a:r>
                <a:rPr lang="en-GB" sz="900" dirty="0"/>
                <a:t> </a:t>
              </a:r>
              <a:r>
                <a:rPr lang="en-GB" sz="900" dirty="0" err="1"/>
                <a:t>verfügbar</a:t>
              </a:r>
              <a:endParaRPr lang="en-GB" sz="90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03FE51-6BE9-244B-8875-B349889B109D}"/>
                </a:ext>
              </a:extLst>
            </p:cNvPr>
            <p:cNvSpPr txBox="1"/>
            <p:nvPr/>
          </p:nvSpPr>
          <p:spPr>
            <a:xfrm>
              <a:off x="4572011" y="4830447"/>
              <a:ext cx="230425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 err="1"/>
                <a:t>Ersatzprodukte</a:t>
              </a:r>
              <a:endParaRPr lang="en-GB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6521F6E-83AD-BD48-A300-CFC1483CCA1F}"/>
                </a:ext>
              </a:extLst>
            </p:cNvPr>
            <p:cNvSpPr txBox="1"/>
            <p:nvPr/>
          </p:nvSpPr>
          <p:spPr>
            <a:xfrm>
              <a:off x="4572011" y="5199779"/>
              <a:ext cx="2304256" cy="133882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sz="900" dirty="0" err="1"/>
                <a:t>Bedrohung</a:t>
              </a:r>
              <a:r>
                <a:rPr lang="en-GB" sz="900" dirty="0"/>
                <a:t>: Hoch</a:t>
              </a:r>
            </a:p>
            <a:p>
              <a:pPr marL="342900" indent="-342900">
                <a:buAutoNum type="arabicPeriod"/>
              </a:pPr>
              <a:r>
                <a:rPr lang="en-GB" sz="900" dirty="0" err="1"/>
                <a:t>Hohe</a:t>
              </a:r>
              <a:r>
                <a:rPr lang="en-GB" sz="900" dirty="0"/>
                <a:t> </a:t>
              </a:r>
              <a:r>
                <a:rPr lang="en-GB" sz="900" dirty="0" err="1"/>
                <a:t>Eintrittsbarriere</a:t>
              </a:r>
              <a:r>
                <a:rPr lang="en-GB" sz="900" dirty="0"/>
                <a:t>: </a:t>
              </a:r>
              <a:r>
                <a:rPr lang="en-GB" sz="900" dirty="0" err="1"/>
                <a:t>Große</a:t>
              </a:r>
              <a:r>
                <a:rPr lang="en-GB" sz="900" dirty="0"/>
                <a:t> </a:t>
              </a:r>
              <a:r>
                <a:rPr lang="en-GB" sz="900" dirty="0" err="1"/>
                <a:t>Anzahl</a:t>
              </a:r>
              <a:r>
                <a:rPr lang="en-GB" sz="900" dirty="0"/>
                <a:t> von </a:t>
              </a:r>
              <a:r>
                <a:rPr lang="en-GB" sz="900" dirty="0" err="1"/>
                <a:t>Ersatzstoffen</a:t>
              </a:r>
              <a:r>
                <a:rPr lang="en-GB" sz="900" dirty="0"/>
                <a:t> </a:t>
              </a:r>
              <a:r>
                <a:rPr lang="en-GB" sz="900" dirty="0" err="1"/>
                <a:t>verfügbar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/>
                <a:t>Hybrids und Plug-in Hybrids</a:t>
              </a:r>
            </a:p>
            <a:p>
              <a:pPr marL="342900" indent="-342900">
                <a:buAutoNum type="arabicPeriod"/>
              </a:pPr>
              <a:r>
                <a:rPr lang="en-GB" sz="900" dirty="0" err="1"/>
                <a:t>Turbolader</a:t>
              </a:r>
              <a:r>
                <a:rPr lang="en-GB" sz="900" dirty="0"/>
                <a:t> </a:t>
              </a:r>
              <a:r>
                <a:rPr lang="en-GB" sz="900" dirty="0" err="1"/>
                <a:t>mit</a:t>
              </a:r>
              <a:r>
                <a:rPr lang="en-GB" sz="900" dirty="0"/>
                <a:t> </a:t>
              </a:r>
              <a:r>
                <a:rPr lang="en-GB" sz="900" dirty="0" err="1"/>
                <a:t>geringer</a:t>
              </a:r>
              <a:r>
                <a:rPr lang="en-GB" sz="900" dirty="0"/>
                <a:t> </a:t>
              </a:r>
              <a:r>
                <a:rPr lang="en-GB" sz="900" dirty="0" err="1"/>
                <a:t>Verdrängung</a:t>
              </a:r>
              <a:r>
                <a:rPr lang="en-GB" sz="900" dirty="0"/>
                <a:t> </a:t>
              </a:r>
              <a:r>
                <a:rPr lang="en-GB" sz="900" dirty="0" err="1"/>
                <a:t>mit</a:t>
              </a:r>
              <a:r>
                <a:rPr lang="en-GB" sz="900" dirty="0"/>
                <a:t> </a:t>
              </a:r>
              <a:r>
                <a:rPr lang="en-GB" sz="900" dirty="0" err="1"/>
                <a:t>geringen</a:t>
              </a:r>
              <a:r>
                <a:rPr lang="en-GB" sz="900" dirty="0"/>
                <a:t> </a:t>
              </a:r>
              <a:r>
                <a:rPr lang="en-GB" sz="900" dirty="0" err="1"/>
                <a:t>Emissionen</a:t>
              </a:r>
              <a:r>
                <a:rPr lang="en-GB" sz="900" dirty="0"/>
                <a:t> und </a:t>
              </a:r>
              <a:r>
                <a:rPr lang="en-GB" sz="900" dirty="0" err="1"/>
                <a:t>geringem</a:t>
              </a:r>
              <a:r>
                <a:rPr lang="en-GB" sz="900" dirty="0"/>
                <a:t> </a:t>
              </a:r>
              <a:r>
                <a:rPr lang="en-GB" sz="900" dirty="0" err="1"/>
                <a:t>Kraftstoffverbrauch</a:t>
              </a:r>
              <a:endParaRPr lang="en-GB" sz="9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F88E77D-D6F5-E94C-A7E9-71F94CE70B69}"/>
                </a:ext>
              </a:extLst>
            </p:cNvPr>
            <p:cNvSpPr txBox="1"/>
            <p:nvPr/>
          </p:nvSpPr>
          <p:spPr>
            <a:xfrm>
              <a:off x="1416703" y="2568246"/>
              <a:ext cx="230425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 err="1"/>
                <a:t>Lieferanten</a:t>
              </a:r>
              <a:endParaRPr lang="en-GB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9C1FBE-3C2B-AD46-8B85-F379297BED39}"/>
                </a:ext>
              </a:extLst>
            </p:cNvPr>
            <p:cNvSpPr txBox="1"/>
            <p:nvPr/>
          </p:nvSpPr>
          <p:spPr>
            <a:xfrm>
              <a:off x="1416703" y="2937578"/>
              <a:ext cx="2304256" cy="147732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sz="900" dirty="0" err="1"/>
                <a:t>Batterie</a:t>
              </a:r>
              <a:r>
                <a:rPr lang="en-GB" sz="900" dirty="0"/>
                <a:t> </a:t>
              </a:r>
              <a:r>
                <a:rPr lang="en-GB" sz="900" dirty="0" err="1"/>
                <a:t>Unternehmen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Verhandlungsmacht</a:t>
              </a:r>
              <a:r>
                <a:rPr lang="en-GB" sz="900" dirty="0"/>
                <a:t>: </a:t>
              </a:r>
              <a:r>
                <a:rPr lang="en-GB" sz="900" dirty="0" err="1"/>
                <a:t>Niedrig</a:t>
              </a:r>
              <a:r>
                <a:rPr lang="en-GB" sz="900" dirty="0"/>
                <a:t>, </a:t>
              </a:r>
              <a:r>
                <a:rPr lang="en-GB" sz="900" dirty="0" err="1"/>
                <a:t>seit</a:t>
              </a:r>
              <a:r>
                <a:rPr lang="en-GB" sz="900" dirty="0"/>
                <a:t> Tesla Lion-</a:t>
              </a:r>
              <a:r>
                <a:rPr lang="en-GB" sz="900" dirty="0" err="1"/>
                <a:t>Zellen</a:t>
              </a:r>
              <a:r>
                <a:rPr lang="en-GB" sz="900" dirty="0"/>
                <a:t> von </a:t>
              </a:r>
              <a:r>
                <a:rPr lang="en-GB" sz="900" dirty="0" err="1"/>
                <a:t>verschiedenen</a:t>
              </a:r>
              <a:r>
                <a:rPr lang="en-GB" sz="900" dirty="0"/>
                <a:t> </a:t>
              </a:r>
              <a:r>
                <a:rPr lang="en-GB" sz="900" dirty="0" err="1"/>
                <a:t>Herstellern</a:t>
              </a:r>
              <a:r>
                <a:rPr lang="en-GB" sz="900" dirty="0"/>
                <a:t> </a:t>
              </a:r>
              <a:r>
                <a:rPr lang="en-GB" sz="900" dirty="0" err="1"/>
                <a:t>kauft</a:t>
              </a:r>
              <a:endParaRPr lang="en-GB" sz="900" dirty="0"/>
            </a:p>
            <a:p>
              <a:r>
                <a:rPr lang="en-GB" sz="900" dirty="0"/>
                <a:t>Motor: </a:t>
              </a:r>
              <a:r>
                <a:rPr lang="en-GB" sz="900" dirty="0" err="1"/>
                <a:t>Im</a:t>
              </a:r>
              <a:r>
                <a:rPr lang="en-GB" sz="900" dirty="0"/>
                <a:t> </a:t>
              </a:r>
              <a:r>
                <a:rPr lang="en-GB" sz="900" dirty="0" err="1"/>
                <a:t>Haus</a:t>
              </a:r>
              <a:endParaRPr lang="en-GB" sz="900" dirty="0"/>
            </a:p>
            <a:p>
              <a:r>
                <a:rPr lang="en-GB" sz="900" dirty="0"/>
                <a:t>Design/Engineering:</a:t>
              </a:r>
            </a:p>
            <a:p>
              <a:pPr marL="228600" indent="-228600">
                <a:buAutoNum type="arabicPeriod"/>
              </a:pPr>
              <a:r>
                <a:rPr lang="en-GB" sz="900" dirty="0" err="1"/>
                <a:t>Im</a:t>
              </a:r>
              <a:r>
                <a:rPr lang="en-GB" sz="900" dirty="0"/>
                <a:t> </a:t>
              </a:r>
              <a:r>
                <a:rPr lang="en-GB" sz="900" dirty="0" err="1"/>
                <a:t>Haus</a:t>
              </a:r>
              <a:r>
                <a:rPr lang="en-GB" sz="900" dirty="0"/>
                <a:t>. </a:t>
              </a:r>
              <a:r>
                <a:rPr lang="en-GB" sz="900" dirty="0" err="1"/>
                <a:t>Es</a:t>
              </a:r>
              <a:r>
                <a:rPr lang="en-GB" sz="900" dirty="0"/>
                <a:t> gab </a:t>
              </a:r>
              <a:r>
                <a:rPr lang="en-GB" sz="900" dirty="0" err="1"/>
                <a:t>eine</a:t>
              </a:r>
              <a:r>
                <a:rPr lang="en-GB" sz="900" dirty="0"/>
                <a:t> </a:t>
              </a:r>
              <a:r>
                <a:rPr lang="en-GB" sz="900" dirty="0" err="1"/>
                <a:t>exklusive</a:t>
              </a:r>
              <a:r>
                <a:rPr lang="en-GB" sz="900" dirty="0"/>
                <a:t> </a:t>
              </a:r>
              <a:r>
                <a:rPr lang="en-GB" sz="900" dirty="0" err="1"/>
                <a:t>Partnerschaft</a:t>
              </a:r>
              <a:r>
                <a:rPr lang="en-GB" sz="900" dirty="0"/>
                <a:t> </a:t>
              </a:r>
              <a:r>
                <a:rPr lang="en-GB" sz="900" dirty="0" err="1"/>
                <a:t>mit</a:t>
              </a:r>
              <a:r>
                <a:rPr lang="en-GB" sz="900" dirty="0"/>
                <a:t> Lotus </a:t>
              </a:r>
              <a:r>
                <a:rPr lang="en-GB" sz="900" dirty="0" err="1"/>
                <a:t>für</a:t>
              </a:r>
              <a:r>
                <a:rPr lang="en-GB" sz="900" dirty="0"/>
                <a:t> den Roadster</a:t>
              </a:r>
            </a:p>
            <a:p>
              <a:r>
                <a:rPr lang="en-GB" sz="900" dirty="0"/>
                <a:t>Auto </a:t>
              </a:r>
              <a:r>
                <a:rPr lang="en-GB" sz="900" dirty="0" err="1"/>
                <a:t>Antrieb</a:t>
              </a:r>
              <a:r>
                <a:rPr lang="en-GB" sz="900" dirty="0"/>
                <a:t>: </a:t>
              </a:r>
              <a:r>
                <a:rPr lang="en-GB" sz="900" dirty="0" err="1"/>
                <a:t>Im</a:t>
              </a:r>
              <a:r>
                <a:rPr lang="en-GB" sz="900" dirty="0"/>
                <a:t> </a:t>
              </a:r>
              <a:r>
                <a:rPr lang="en-GB" sz="900" dirty="0" err="1"/>
                <a:t>Haus</a:t>
              </a:r>
              <a:endParaRPr lang="en-GB" sz="9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EF85EEC-5B5E-794C-BDBC-7CCB62C8070E}"/>
                </a:ext>
              </a:extLst>
            </p:cNvPr>
            <p:cNvSpPr txBox="1"/>
            <p:nvPr/>
          </p:nvSpPr>
          <p:spPr>
            <a:xfrm>
              <a:off x="4587916" y="2576909"/>
              <a:ext cx="2304256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 err="1"/>
                <a:t>Wettbewerber</a:t>
              </a:r>
              <a:r>
                <a:rPr lang="en-GB" dirty="0"/>
                <a:t> der </a:t>
              </a:r>
              <a:r>
                <a:rPr lang="en-GB" dirty="0" err="1"/>
                <a:t>Branche</a:t>
              </a:r>
              <a:endParaRPr lang="en-GB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2807CFF-C920-A346-B722-73B159C0DBE7}"/>
                </a:ext>
              </a:extLst>
            </p:cNvPr>
            <p:cNvSpPr txBox="1"/>
            <p:nvPr/>
          </p:nvSpPr>
          <p:spPr>
            <a:xfrm>
              <a:off x="4587916" y="3223240"/>
              <a:ext cx="2304256" cy="10618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sz="900" dirty="0" err="1"/>
                <a:t>Rivalit</a:t>
              </a:r>
              <a:r>
                <a:rPr lang="fr-FR" sz="900" dirty="0" err="1"/>
                <a:t>ät</a:t>
              </a:r>
              <a:r>
                <a:rPr lang="en-GB" sz="900" dirty="0"/>
                <a:t>: </a:t>
              </a:r>
              <a:r>
                <a:rPr lang="en-GB" sz="900" dirty="0" err="1"/>
                <a:t>Mittel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Hohe</a:t>
              </a:r>
              <a:r>
                <a:rPr lang="en-GB" sz="900" dirty="0"/>
                <a:t> </a:t>
              </a:r>
              <a:r>
                <a:rPr lang="en-GB" sz="900" dirty="0" err="1"/>
                <a:t>Eintrittsbarriere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Große</a:t>
              </a:r>
              <a:r>
                <a:rPr lang="en-GB" sz="900" dirty="0"/>
                <a:t> </a:t>
              </a:r>
              <a:r>
                <a:rPr lang="en-GB" sz="900" dirty="0" err="1"/>
                <a:t>Marken</a:t>
              </a:r>
              <a:r>
                <a:rPr lang="en-GB" sz="900" dirty="0"/>
                <a:t> </a:t>
              </a:r>
              <a:r>
                <a:rPr lang="en-GB" sz="900" dirty="0" err="1"/>
                <a:t>konkurrieren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/>
                <a:t>Tesla </a:t>
              </a:r>
              <a:r>
                <a:rPr lang="en-GB" sz="900" dirty="0" err="1"/>
                <a:t>Sektor</a:t>
              </a:r>
              <a:r>
                <a:rPr lang="en-GB" sz="900" dirty="0"/>
                <a:t> </a:t>
              </a:r>
              <a:r>
                <a:rPr lang="en-GB" sz="900" dirty="0" err="1"/>
                <a:t>ist</a:t>
              </a:r>
              <a:r>
                <a:rPr lang="en-GB" sz="900" dirty="0"/>
                <a:t> </a:t>
              </a:r>
              <a:r>
                <a:rPr lang="en-GB" sz="900" dirty="0" err="1"/>
                <a:t>Nische</a:t>
              </a:r>
              <a:r>
                <a:rPr lang="en-GB" sz="900" dirty="0"/>
                <a:t> und </a:t>
              </a:r>
              <a:r>
                <a:rPr lang="en-GB" sz="900" dirty="0" err="1"/>
                <a:t>noch</a:t>
              </a:r>
              <a:r>
                <a:rPr lang="en-GB" sz="900" dirty="0"/>
                <a:t> </a:t>
              </a:r>
              <a:r>
                <a:rPr lang="en-GB" sz="900" dirty="0" err="1"/>
                <a:t>zu</a:t>
              </a:r>
              <a:r>
                <a:rPr lang="en-GB" sz="900" dirty="0"/>
                <a:t> </a:t>
              </a:r>
              <a:r>
                <a:rPr lang="en-GB" sz="900" dirty="0" err="1"/>
                <a:t>entdecken</a:t>
              </a:r>
              <a:endParaRPr lang="en-GB" sz="900" dirty="0"/>
            </a:p>
            <a:p>
              <a:pPr marL="342900" indent="-342900">
                <a:buAutoNum type="arabicPeriod"/>
              </a:pPr>
              <a:r>
                <a:rPr lang="en-GB" sz="900" dirty="0" err="1"/>
                <a:t>Kein</a:t>
              </a:r>
              <a:r>
                <a:rPr lang="en-GB" sz="900" dirty="0"/>
                <a:t> </a:t>
              </a:r>
              <a:r>
                <a:rPr lang="en-GB" sz="900" dirty="0" err="1"/>
                <a:t>anderer</a:t>
              </a:r>
              <a:r>
                <a:rPr lang="en-GB" sz="900" dirty="0"/>
                <a:t> EV in </a:t>
              </a:r>
              <a:r>
                <a:rPr lang="en-GB" sz="900" dirty="0" err="1"/>
                <a:t>diesem</a:t>
              </a:r>
              <a:r>
                <a:rPr lang="en-GB" sz="900" dirty="0"/>
                <a:t> </a:t>
              </a:r>
              <a:r>
                <a:rPr lang="en-GB" sz="900" dirty="0" err="1"/>
                <a:t>Sektor</a:t>
              </a:r>
              <a:r>
                <a:rPr lang="en-GB" sz="900" dirty="0"/>
                <a:t> (</a:t>
              </a:r>
              <a:r>
                <a:rPr lang="en-GB" sz="900" dirty="0" err="1"/>
                <a:t>vorerst</a:t>
              </a:r>
              <a:r>
                <a:rPr lang="en-GB" sz="900" dirty="0"/>
                <a:t>)</a:t>
              </a:r>
            </a:p>
          </p:txBody>
        </p:sp>
        <p:sp>
          <p:nvSpPr>
            <p:cNvPr id="16" name="Flèche vers la droite 15">
              <a:extLst>
                <a:ext uri="{FF2B5EF4-FFF2-40B4-BE49-F238E27FC236}">
                  <a16:creationId xmlns:a16="http://schemas.microsoft.com/office/drawing/2014/main" id="{A16DD10A-0B44-AE49-AB6F-A7EFB9DC3921}"/>
                </a:ext>
              </a:extLst>
            </p:cNvPr>
            <p:cNvSpPr/>
            <p:nvPr/>
          </p:nvSpPr>
          <p:spPr>
            <a:xfrm>
              <a:off x="3729492" y="3223240"/>
              <a:ext cx="849891" cy="73866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Flèche vers la droite 16">
              <a:extLst>
                <a:ext uri="{FF2B5EF4-FFF2-40B4-BE49-F238E27FC236}">
                  <a16:creationId xmlns:a16="http://schemas.microsoft.com/office/drawing/2014/main" id="{29163914-3EDB-8B4F-A1E3-E3A9B8774D54}"/>
                </a:ext>
              </a:extLst>
            </p:cNvPr>
            <p:cNvSpPr/>
            <p:nvPr/>
          </p:nvSpPr>
          <p:spPr>
            <a:xfrm rot="10800000">
              <a:off x="6910627" y="3111342"/>
              <a:ext cx="839969" cy="73866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Flèche vers la droite 17">
              <a:extLst>
                <a:ext uri="{FF2B5EF4-FFF2-40B4-BE49-F238E27FC236}">
                  <a16:creationId xmlns:a16="http://schemas.microsoft.com/office/drawing/2014/main" id="{70C1FAC2-A709-AD42-8CF3-E0C379C5DB0E}"/>
                </a:ext>
              </a:extLst>
            </p:cNvPr>
            <p:cNvSpPr/>
            <p:nvPr/>
          </p:nvSpPr>
          <p:spPr>
            <a:xfrm rot="16200000">
              <a:off x="5451451" y="4188426"/>
              <a:ext cx="545378" cy="73866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lèche vers la droite 18">
              <a:extLst>
                <a:ext uri="{FF2B5EF4-FFF2-40B4-BE49-F238E27FC236}">
                  <a16:creationId xmlns:a16="http://schemas.microsoft.com/office/drawing/2014/main" id="{4076DEB8-3603-0F4A-9F7D-F609BD03580A}"/>
                </a:ext>
              </a:extLst>
            </p:cNvPr>
            <p:cNvSpPr/>
            <p:nvPr/>
          </p:nvSpPr>
          <p:spPr>
            <a:xfrm rot="5400000">
              <a:off x="5439876" y="1933973"/>
              <a:ext cx="588992" cy="73866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803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6D69-D7FB-9E40-8415-A97E37A7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Wettbewerberanalyse</a:t>
            </a:r>
            <a:endParaRPr lang="en-GB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D7E5E14-EF1E-6648-AF24-BCDFE0EF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55837"/>
              </p:ext>
            </p:extLst>
          </p:nvPr>
        </p:nvGraphicFramePr>
        <p:xfrm>
          <a:off x="1448172" y="2420888"/>
          <a:ext cx="8318648" cy="229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768">
                  <a:extLst>
                    <a:ext uri="{9D8B030D-6E8A-4147-A177-3AD203B41FA5}">
                      <a16:colId xmlns:a16="http://schemas.microsoft.com/office/drawing/2014/main" val="58516296"/>
                    </a:ext>
                  </a:extLst>
                </a:gridCol>
                <a:gridCol w="1894280">
                  <a:extLst>
                    <a:ext uri="{9D8B030D-6E8A-4147-A177-3AD203B41FA5}">
                      <a16:colId xmlns:a16="http://schemas.microsoft.com/office/drawing/2014/main" val="409541321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059949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64422230"/>
                    </a:ext>
                  </a:extLst>
                </a:gridCol>
                <a:gridCol w="1042392">
                  <a:extLst>
                    <a:ext uri="{9D8B030D-6E8A-4147-A177-3AD203B41FA5}">
                      <a16:colId xmlns:a16="http://schemas.microsoft.com/office/drawing/2014/main" val="1590388399"/>
                    </a:ext>
                  </a:extLst>
                </a:gridCol>
                <a:gridCol w="1405880">
                  <a:extLst>
                    <a:ext uri="{9D8B030D-6E8A-4147-A177-3AD203B41FA5}">
                      <a16:colId xmlns:a16="http://schemas.microsoft.com/office/drawing/2014/main" val="35866329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17164597"/>
                    </a:ext>
                  </a:extLst>
                </a:gridCol>
              </a:tblGrid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Wettbewerber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Breite der Produktionspalette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Grösseneffekt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Umsatzvolumen (Md. EUR)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Erfolg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2855703548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Kleine Produktion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Mittlere Produktion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Grösse Produktion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4044675126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BMW Group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breit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76,45 €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3981829710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Daimler AG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breit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114,20 €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581994330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General Motors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Sehr breit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152,84 €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729897493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Toyota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Sehr breit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289,95 €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1250758981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Tesla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eng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1,32 €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488794580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Volkswagen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Sehr breit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230,70 €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+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510963846"/>
                  </a:ext>
                </a:extLst>
              </a:tr>
              <a:tr h="19520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Porsche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breit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21,53 €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++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50" marR="9150" marT="9150" marB="0" anchor="b"/>
                </a:tc>
                <a:extLst>
                  <a:ext uri="{0D108BD9-81ED-4DB2-BD59-A6C34878D82A}">
                    <a16:rowId xmlns:a16="http://schemas.microsoft.com/office/drawing/2014/main" val="104351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EAD27-3C11-F243-8B9C-66C0D75C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Wettbewerberanalyse</a:t>
            </a:r>
            <a:endParaRPr lang="en-GB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DFA6243-30DF-6946-B7D9-F3CCAF5E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5354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45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6EA77-8C97-D642-8328-4EF95F02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Wettbewerberanalyse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AD01E-45C0-CD44-8CAA-F84D4C260E1D}"/>
              </a:ext>
            </a:extLst>
          </p:cNvPr>
          <p:cNvSpPr/>
          <p:nvPr/>
        </p:nvSpPr>
        <p:spPr>
          <a:xfrm>
            <a:off x="2277988" y="1700808"/>
            <a:ext cx="7200800" cy="432048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5BF97E-4151-1B45-BB1B-DA3557D54C10}"/>
              </a:ext>
            </a:extLst>
          </p:cNvPr>
          <p:cNvSpPr txBox="1"/>
          <p:nvPr/>
        </p:nvSpPr>
        <p:spPr>
          <a:xfrm rot="16200000">
            <a:off x="-518093" y="3429871"/>
            <a:ext cx="252028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Breite</a:t>
            </a:r>
            <a:r>
              <a:rPr lang="en-GB" dirty="0"/>
              <a:t> der </a:t>
            </a:r>
            <a:r>
              <a:rPr lang="en-GB" dirty="0" err="1"/>
              <a:t>Produktionspalette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9D4203-32B8-0546-A99F-A8F32C58AFE9}"/>
              </a:ext>
            </a:extLst>
          </p:cNvPr>
          <p:cNvSpPr txBox="1"/>
          <p:nvPr/>
        </p:nvSpPr>
        <p:spPr>
          <a:xfrm>
            <a:off x="4618248" y="6488668"/>
            <a:ext cx="25202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Gr</a:t>
            </a:r>
            <a:r>
              <a:rPr lang="fr-FR" dirty="0" err="1"/>
              <a:t>össeneffekte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25F3BF-1C20-F749-875E-A520FA583300}"/>
              </a:ext>
            </a:extLst>
          </p:cNvPr>
          <p:cNvSpPr txBox="1"/>
          <p:nvPr/>
        </p:nvSpPr>
        <p:spPr>
          <a:xfrm>
            <a:off x="1557908" y="5188550"/>
            <a:ext cx="5760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eng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367D97-89EC-D046-861C-FF5D038BC266}"/>
              </a:ext>
            </a:extLst>
          </p:cNvPr>
          <p:cNvSpPr txBox="1"/>
          <p:nvPr/>
        </p:nvSpPr>
        <p:spPr>
          <a:xfrm>
            <a:off x="1388378" y="3568370"/>
            <a:ext cx="74559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breit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6A53E2-0AE0-6641-9B00-AF089A531682}"/>
              </a:ext>
            </a:extLst>
          </p:cNvPr>
          <p:cNvSpPr txBox="1"/>
          <p:nvPr/>
        </p:nvSpPr>
        <p:spPr>
          <a:xfrm>
            <a:off x="1388378" y="1846565"/>
            <a:ext cx="74559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breit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068C5A-073F-FF46-A24E-62F53DD33E76}"/>
              </a:ext>
            </a:extLst>
          </p:cNvPr>
          <p:cNvSpPr txBox="1"/>
          <p:nvPr/>
        </p:nvSpPr>
        <p:spPr>
          <a:xfrm>
            <a:off x="2566020" y="6121896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kleine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09A891-644C-2E4C-AC16-9D0618CDD3CF}"/>
              </a:ext>
            </a:extLst>
          </p:cNvPr>
          <p:cNvSpPr txBox="1"/>
          <p:nvPr/>
        </p:nvSpPr>
        <p:spPr>
          <a:xfrm>
            <a:off x="5284322" y="6070312"/>
            <a:ext cx="8280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 err="1"/>
              <a:t>mittel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2CDB95-2AFD-EC44-9017-7398CCE3B230}"/>
              </a:ext>
            </a:extLst>
          </p:cNvPr>
          <p:cNvSpPr txBox="1"/>
          <p:nvPr/>
        </p:nvSpPr>
        <p:spPr>
          <a:xfrm>
            <a:off x="8326660" y="6070313"/>
            <a:ext cx="7200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gross</a:t>
            </a: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D0373D20-6C16-824C-B49E-4DC08B5886E0}"/>
              </a:ext>
            </a:extLst>
          </p:cNvPr>
          <p:cNvSpPr/>
          <p:nvPr/>
        </p:nvSpPr>
        <p:spPr>
          <a:xfrm>
            <a:off x="4742159" y="3418278"/>
            <a:ext cx="1872208" cy="792088"/>
          </a:xfrm>
          <a:prstGeom prst="roundRect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D4A15B-21EA-1249-9802-46C78F871BC8}"/>
              </a:ext>
            </a:extLst>
          </p:cNvPr>
          <p:cNvSpPr txBox="1"/>
          <p:nvPr/>
        </p:nvSpPr>
        <p:spPr>
          <a:xfrm>
            <a:off x="4917972" y="3491157"/>
            <a:ext cx="15121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BMW und Porsche</a:t>
            </a:r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FEA17DCE-95FA-484D-8624-4391C60A8146}"/>
              </a:ext>
            </a:extLst>
          </p:cNvPr>
          <p:cNvSpPr/>
          <p:nvPr/>
        </p:nvSpPr>
        <p:spPr>
          <a:xfrm>
            <a:off x="7462564" y="3418278"/>
            <a:ext cx="1872208" cy="792088"/>
          </a:xfrm>
          <a:prstGeom prst="roundRect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B81D35-11AF-7F41-8F9D-0794AC669A3E}"/>
              </a:ext>
            </a:extLst>
          </p:cNvPr>
          <p:cNvSpPr txBox="1"/>
          <p:nvPr/>
        </p:nvSpPr>
        <p:spPr>
          <a:xfrm>
            <a:off x="7638377" y="3629656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Daimler AG</a:t>
            </a:r>
          </a:p>
        </p:txBody>
      </p:sp>
      <p:sp>
        <p:nvSpPr>
          <p:cNvPr id="20" name="Rectangle à coins arrondis 19">
            <a:extLst>
              <a:ext uri="{FF2B5EF4-FFF2-40B4-BE49-F238E27FC236}">
                <a16:creationId xmlns:a16="http://schemas.microsoft.com/office/drawing/2014/main" id="{34A235AB-CD76-DB4B-A6ED-48FF2ED63304}"/>
              </a:ext>
            </a:extLst>
          </p:cNvPr>
          <p:cNvSpPr/>
          <p:nvPr/>
        </p:nvSpPr>
        <p:spPr>
          <a:xfrm>
            <a:off x="7390556" y="1846565"/>
            <a:ext cx="1872208" cy="792088"/>
          </a:xfrm>
          <a:prstGeom prst="roundRect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45F78D-B9E4-C14E-BDFC-897669F92640}"/>
              </a:ext>
            </a:extLst>
          </p:cNvPr>
          <p:cNvSpPr txBox="1"/>
          <p:nvPr/>
        </p:nvSpPr>
        <p:spPr>
          <a:xfrm>
            <a:off x="7566369" y="1919444"/>
            <a:ext cx="15121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GM, Toyota und VW</a:t>
            </a:r>
          </a:p>
        </p:txBody>
      </p: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1EE12045-0893-E042-8F56-69330199DA02}"/>
              </a:ext>
            </a:extLst>
          </p:cNvPr>
          <p:cNvSpPr/>
          <p:nvPr/>
        </p:nvSpPr>
        <p:spPr>
          <a:xfrm>
            <a:off x="2494012" y="4977172"/>
            <a:ext cx="1368152" cy="79208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56985BE-DDA1-534F-8700-DADEFCAF5D50}"/>
              </a:ext>
            </a:extLst>
          </p:cNvPr>
          <p:cNvSpPr txBox="1"/>
          <p:nvPr/>
        </p:nvSpPr>
        <p:spPr>
          <a:xfrm>
            <a:off x="2566020" y="518855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/>
              <a:t>Tesla</a:t>
            </a:r>
          </a:p>
        </p:txBody>
      </p:sp>
    </p:spTree>
    <p:extLst>
      <p:ext uri="{BB962C8B-B14F-4D97-AF65-F5344CB8AC3E}">
        <p14:creationId xmlns:p14="http://schemas.microsoft.com/office/powerpoint/2010/main" val="8717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8C2B-BF80-7D46-A4A8-EC4E54E8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F5A4D-44A0-CA47-AD07-1C06278F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06559-3041-6F4F-BDDF-FB5A6334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Einleitung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9E484B-D3FA-494C-BDF6-D4C1BDD4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181237"/>
            <a:ext cx="9434722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7E46-67D4-AB46-8E0A-1EC2AE36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Rechtsformen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B23B-5C4E-C043-856C-B56C5158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A31C6-519E-EA4C-9A86-D7D0DE4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Wertekette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241D4-72D9-6C42-B9D6-1C48A1B2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F9F1-0AFD-B846-BA32-FADE9BEA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Produktlebenszyklus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19519-F2E3-FE4C-832F-BE61E1FD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5AE44-0DC0-E944-AB58-C57F07B6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1E08032-44BF-5C42-89ED-6FF6637FDE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0" y="1412776"/>
            <a:ext cx="7231124" cy="453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5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3663A-60E8-1E46-9A58-3AEFB1E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Globalen</a:t>
            </a:r>
            <a:r>
              <a:rPr lang="en-GB" dirty="0"/>
              <a:t> Umwelt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B50E616-D4B7-2044-B929-E9AC7EB44A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30" y="1828800"/>
            <a:ext cx="4969565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288E4-65DD-CC4B-B662-5F0C101C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Globalen</a:t>
            </a:r>
            <a:r>
              <a:rPr lang="en-GB" dirty="0"/>
              <a:t> Umwelt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6DF1182-3141-4845-AC03-91D871D7F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88653"/>
              </p:ext>
            </p:extLst>
          </p:nvPr>
        </p:nvGraphicFramePr>
        <p:xfrm>
          <a:off x="1065213" y="126876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8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de stratégie d’entrepris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499_TF03460663.potx" id="{953029B0-E8AF-49B0-84DF-968ABF553A2E}" vid="{972E036A-D9D6-4630-A60A-1390BC0C136E}"/>
    </a:ext>
  </a:extLst>
</a:theme>
</file>

<file path=ppt/theme/theme2.xml><?xml version="1.0" encoding="utf-8"?>
<a:theme xmlns:a="http://schemas.openxmlformats.org/drawingml/2006/main" name="Thèm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stratégie d’entreprise</Template>
  <TotalTime>116</TotalTime>
  <Words>375</Words>
  <Application>Microsoft Macintosh PowerPoint</Application>
  <PresentationFormat>Personnalisé</PresentationFormat>
  <Paragraphs>146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Palatino Linotype</vt:lpstr>
      <vt:lpstr>Présentation de stratégie d’entreprise</vt:lpstr>
      <vt:lpstr>Businessplan </vt:lpstr>
      <vt:lpstr>Inhaltsverzeichnis</vt:lpstr>
      <vt:lpstr>Einleitung</vt:lpstr>
      <vt:lpstr>Rechtsformen</vt:lpstr>
      <vt:lpstr>Wertekette</vt:lpstr>
      <vt:lpstr>Produktlebenszyklus</vt:lpstr>
      <vt:lpstr>Portfolio</vt:lpstr>
      <vt:lpstr>Globalen Umwelt</vt:lpstr>
      <vt:lpstr>Globalen Umwelt</vt:lpstr>
      <vt:lpstr>Branchenstrukturanalyse</vt:lpstr>
      <vt:lpstr>Présentation PowerPoint</vt:lpstr>
      <vt:lpstr>Wettbewerberanalyse</vt:lpstr>
      <vt:lpstr>Wettbewerberanalyse</vt:lpstr>
      <vt:lpstr>Wettbewerberanalyse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Businessplan </dc:title>
  <dc:creator>nathan hollet</dc:creator>
  <cp:lastModifiedBy>nathan hollet</cp:lastModifiedBy>
  <cp:revision>58</cp:revision>
  <dcterms:created xsi:type="dcterms:W3CDTF">2018-04-11T07:41:54Z</dcterms:created>
  <dcterms:modified xsi:type="dcterms:W3CDTF">2018-04-11T09:50:15Z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