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21392-74E6-46AB-862D-72811191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29E68-0A39-48FE-8B67-DAA032E0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E7A0C-AC04-4C35-99A5-77EB216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64EF2-D217-476E-B090-CECFF859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10151-E679-4DA0-AF4B-C8B68A4A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7B8E9-D302-41EB-AEEC-1C897C47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4D389E-57A8-4D33-B116-0B73387C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38D20-CB09-4A2F-B24D-9CD6F8C1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0B3BB-4A33-45FF-B640-0E95B137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8ACF9-F977-4F34-9A39-2664B15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8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801BD4-DC17-44A6-B245-C9635B09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99D309-167E-49F9-B093-0E1BB6D0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57CAD-255D-4B08-8470-84246A96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C414AF-3586-43C9-9DA8-940480B9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05D0A-0514-4D72-85F8-C3BC7D33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D5F0D-28D8-4483-B642-0EA1F1FA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310F7-38DF-4E2C-BA8E-C17DA25D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4DE65-99B3-468E-91DB-48FB05C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37BF3-C4E1-4B3E-8ABB-320E7ACA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98750B-C295-4719-B6C5-936D5EDA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91B70-4F35-4A0D-9D51-AD1EB807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2FA4D-EEC5-4DD9-8BB5-FCBFBFD0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FB860-F01D-413D-9B05-3B59F55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9B596-9D58-47CC-93BB-6D446B03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10750-E92E-44DA-B983-E8B8D508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99973-B433-47A0-91FD-E6E8357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03BCC-B0CA-4775-ADE9-D6A8C735A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1E03F1-801B-4CFF-A4A8-D99071D6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3FBFE-A960-4E6A-902B-46F3991F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2814B-BFFC-464A-9A94-6F64D8F3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B15B49-1DF9-40D9-880B-90B704F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03D68-7915-43FA-92D3-2EAE2A57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489E-DB0E-4E2F-97D4-781B373E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4D218-C8C2-4E18-A070-FCBCCB82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71F913-FC05-40CD-A971-C29409AAE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97F58A-D948-448C-822D-060416ED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1A45A9-6263-4194-80AD-4E93DF3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A006E-72CA-4CBB-9F3E-A30F1A66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932E9D-CAB1-447E-B738-FAB3113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CEAFA-EA09-401B-B653-FD36D76A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288D07-302C-4C7B-91EF-0778115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A35656-89AA-4189-9A36-48FD35DD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DC52F-3E09-486F-B0FC-EA13A837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0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C13AC5-408F-4FCB-8F92-212EF430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E32F8A-60D4-4F20-AB67-A8604293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F3A81-FE74-483F-99AC-977772BA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5D4CD-6212-4956-BDCF-832D0BDF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7A1DF-2274-460A-9B6F-72A1F9A6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DD0C61-620D-4036-925D-4798996D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E5C3F-D152-4F00-9B99-B3B863D4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DCDF6C-7D41-4BAE-835F-CE3DE0A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936C3-C4CB-4BB7-8857-ABB321F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9BB32-47F1-4EA2-AD26-7E2B8808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725048-28D5-4ACD-B395-1D9917CF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FD43FB-446A-44F2-B794-4D79BA207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03BEFC-BA50-433E-BBAE-9942154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5DB96A-3C71-4451-912C-D85E1DA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FD738-F616-497A-B40E-F0110A7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C6DF0-45B0-4EA2-B15D-6101BB3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BB7B6-FC09-428F-A4DC-F144DE5E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8F85D-0D2B-47C6-9D0A-D482B512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D901-07B8-4C3B-A774-ECFB180F1F6E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82513-AFA5-4A75-97F8-4835E4D7D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18163-A528-4ADC-B9AF-EA62A110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E95B3D1-721C-4BC3-87FE-EBDAB036ABEF}"/>
              </a:ext>
            </a:extLst>
          </p:cNvPr>
          <p:cNvGrpSpPr/>
          <p:nvPr/>
        </p:nvGrpSpPr>
        <p:grpSpPr>
          <a:xfrm>
            <a:off x="4572000" y="691467"/>
            <a:ext cx="2499360" cy="923330"/>
            <a:chOff x="4419600" y="172720"/>
            <a:chExt cx="2499360" cy="92333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B31BEF4-42E2-43C1-82F9-A6EAF603A20B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Unternehmensleitung: </a:t>
              </a:r>
            </a:p>
            <a:p>
              <a:pPr algn="ctr"/>
              <a:r>
                <a:rPr lang="de-DE" dirty="0"/>
                <a:t>Elon Musk</a:t>
              </a:r>
            </a:p>
            <a:p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B2A5FE-7E98-4F50-AE71-8C2E3DA88FA7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B1B95B9-E4CA-4EB3-B783-9C4B3F925BA9}"/>
              </a:ext>
            </a:extLst>
          </p:cNvPr>
          <p:cNvGrpSpPr/>
          <p:nvPr/>
        </p:nvGrpSpPr>
        <p:grpSpPr>
          <a:xfrm>
            <a:off x="477520" y="2022427"/>
            <a:ext cx="2499360" cy="1200329"/>
            <a:chOff x="4419600" y="172720"/>
            <a:chExt cx="2499360" cy="120032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80308BA-18D1-417B-9F60-FCEABA05C049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Beschaffung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45BFC-ACBC-41E4-AC48-0D0925401261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C93DF72-A3D1-4B3F-B1B7-AB0E7D9AAA25}"/>
              </a:ext>
            </a:extLst>
          </p:cNvPr>
          <p:cNvGrpSpPr/>
          <p:nvPr/>
        </p:nvGrpSpPr>
        <p:grpSpPr>
          <a:xfrm>
            <a:off x="3357880" y="2022427"/>
            <a:ext cx="2499360" cy="923330"/>
            <a:chOff x="4419600" y="172720"/>
            <a:chExt cx="2499360" cy="923330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ED6F687-CB7B-483D-BC73-165D7E279041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Produktion</a:t>
              </a:r>
            </a:p>
            <a:p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546C6A-33F9-4120-A308-0EF2DDB87E70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C89EB7B-6748-456D-8DE8-14E1429D2C70}"/>
              </a:ext>
            </a:extLst>
          </p:cNvPr>
          <p:cNvGrpSpPr/>
          <p:nvPr/>
        </p:nvGrpSpPr>
        <p:grpSpPr>
          <a:xfrm>
            <a:off x="6238240" y="2022427"/>
            <a:ext cx="2499360" cy="1200329"/>
            <a:chOff x="4419600" y="172720"/>
            <a:chExt cx="2499360" cy="1200329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1AE7000-E695-419B-B4C9-CE9BF262C90E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Absatz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9E0CFB-11AA-4F3B-9C97-2DAC69EE7CE3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19C1694-787B-45D5-9E33-C1C13DDB33C3}"/>
              </a:ext>
            </a:extLst>
          </p:cNvPr>
          <p:cNvGrpSpPr/>
          <p:nvPr/>
        </p:nvGrpSpPr>
        <p:grpSpPr>
          <a:xfrm>
            <a:off x="9118600" y="2022427"/>
            <a:ext cx="2499360" cy="923330"/>
            <a:chOff x="4419600" y="172720"/>
            <a:chExt cx="2499360" cy="92333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FE5324B-FF77-4CCB-B87E-0BE22BEB9D48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Finanzierung</a:t>
              </a:r>
            </a:p>
            <a:p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14C8D4-7F33-4CB7-8ED5-813EC67A683F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0E553DA-11D5-49D7-8CB8-E46334E5C9F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62760" y="1818612"/>
            <a:ext cx="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7A21223-B8BB-4972-BDD3-2CA0DB2502B6}"/>
              </a:ext>
            </a:extLst>
          </p:cNvPr>
          <p:cNvCxnSpPr>
            <a:cxnSpLocks/>
          </p:cNvCxnSpPr>
          <p:nvPr/>
        </p:nvCxnSpPr>
        <p:spPr>
          <a:xfrm flipV="1">
            <a:off x="4714240" y="1818612"/>
            <a:ext cx="508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29BB24F-30FE-46FE-8A8B-0B28F7C7C87F}"/>
              </a:ext>
            </a:extLst>
          </p:cNvPr>
          <p:cNvCxnSpPr>
            <a:cxnSpLocks/>
          </p:cNvCxnSpPr>
          <p:nvPr/>
        </p:nvCxnSpPr>
        <p:spPr>
          <a:xfrm flipV="1">
            <a:off x="7594600" y="1818612"/>
            <a:ext cx="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4C8EDE3-E22C-4560-8C9B-EEDF11B3F4FB}"/>
              </a:ext>
            </a:extLst>
          </p:cNvPr>
          <p:cNvCxnSpPr>
            <a:cxnSpLocks/>
          </p:cNvCxnSpPr>
          <p:nvPr/>
        </p:nvCxnSpPr>
        <p:spPr>
          <a:xfrm flipV="1">
            <a:off x="10546080" y="1818612"/>
            <a:ext cx="508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C1C9323-6DA9-428D-9BD3-9B22D510A5A2}"/>
              </a:ext>
            </a:extLst>
          </p:cNvPr>
          <p:cNvCxnSpPr/>
          <p:nvPr/>
        </p:nvCxnSpPr>
        <p:spPr>
          <a:xfrm>
            <a:off x="1762760" y="1818612"/>
            <a:ext cx="878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5DD942D-E280-4100-AC89-3AC913DB1A41}"/>
              </a:ext>
            </a:extLst>
          </p:cNvPr>
          <p:cNvCxnSpPr>
            <a:endCxn id="6" idx="2"/>
          </p:cNvCxnSpPr>
          <p:nvPr/>
        </p:nvCxnSpPr>
        <p:spPr>
          <a:xfrm flipV="1">
            <a:off x="5857240" y="1494107"/>
            <a:ext cx="0" cy="3245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A9D22FF-8AB9-4460-8013-86B283DCF5E2}"/>
              </a:ext>
            </a:extLst>
          </p:cNvPr>
          <p:cNvGrpSpPr/>
          <p:nvPr/>
        </p:nvGrpSpPr>
        <p:grpSpPr>
          <a:xfrm>
            <a:off x="772157" y="3222755"/>
            <a:ext cx="2204721" cy="450696"/>
            <a:chOff x="4419600" y="172720"/>
            <a:chExt cx="2499360" cy="802640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B8C1930-7FA3-42C7-B8F1-73671E6CAC20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AGC Automotive</a:t>
              </a:r>
              <a:endParaRPr lang="de-DE" dirty="0"/>
            </a:p>
            <a:p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FD65A2-04A7-4D69-BAF6-697D4D58D65A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E2C9D5A-B61A-4EA3-BBE7-5DA947F72E7D}"/>
              </a:ext>
            </a:extLst>
          </p:cNvPr>
          <p:cNvGrpSpPr/>
          <p:nvPr/>
        </p:nvGrpSpPr>
        <p:grpSpPr>
          <a:xfrm>
            <a:off x="772156" y="3887230"/>
            <a:ext cx="2204721" cy="646331"/>
            <a:chOff x="4419600" y="172720"/>
            <a:chExt cx="2499360" cy="1151044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27FDE08-B89A-4E4D-AB79-66FFA68C25DC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Brembo</a:t>
              </a:r>
              <a:endParaRPr lang="de-DE" dirty="0"/>
            </a:p>
            <a:p>
              <a:endParaRPr lang="en-GB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C81BF5-FCD3-45CD-B556-B8F918706829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D13CF09-5AEC-40FF-AAB2-0E61F8A774C4}"/>
              </a:ext>
            </a:extLst>
          </p:cNvPr>
          <p:cNvGrpSpPr/>
          <p:nvPr/>
        </p:nvGrpSpPr>
        <p:grpSpPr>
          <a:xfrm>
            <a:off x="772156" y="4551705"/>
            <a:ext cx="2204721" cy="646331"/>
            <a:chOff x="4419600" y="172720"/>
            <a:chExt cx="2499360" cy="1151044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C4C0984-58CA-442C-A056-30C0A9D70D6C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Fisher Dynamics</a:t>
              </a:r>
              <a:endParaRPr lang="de-DE" dirty="0"/>
            </a:p>
            <a:p>
              <a:endParaRPr lang="en-GB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065D38-BACB-4CFB-94AC-99B85E2205E0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726F6694-8F31-440F-B77C-7F69B6FCB80B}"/>
              </a:ext>
            </a:extLst>
          </p:cNvPr>
          <p:cNvGrpSpPr/>
          <p:nvPr/>
        </p:nvGrpSpPr>
        <p:grpSpPr>
          <a:xfrm>
            <a:off x="772155" y="5216180"/>
            <a:ext cx="2204721" cy="646331"/>
            <a:chOff x="4419600" y="172720"/>
            <a:chExt cx="2499360" cy="1151044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67271C6-E33F-4625-8B4A-3C08E50EF811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Inteva</a:t>
              </a:r>
              <a:r>
                <a:rPr lang="fr-FR" dirty="0"/>
                <a:t> </a:t>
              </a:r>
              <a:r>
                <a:rPr lang="fr-FR" dirty="0" err="1"/>
                <a:t>Products</a:t>
              </a:r>
              <a:endParaRPr lang="de-DE" dirty="0"/>
            </a:p>
            <a:p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C5C31B-85B8-44AA-B5A0-0FAFE516C5AA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CD57B71-D19A-44F9-8BAF-DA98E5E08A34}"/>
              </a:ext>
            </a:extLst>
          </p:cNvPr>
          <p:cNvGrpSpPr/>
          <p:nvPr/>
        </p:nvGrpSpPr>
        <p:grpSpPr>
          <a:xfrm>
            <a:off x="6532098" y="3223324"/>
            <a:ext cx="2204721" cy="923330"/>
            <a:chOff x="4419600" y="172720"/>
            <a:chExt cx="2499360" cy="1644349"/>
          </a:xfrm>
        </p:grpSpPr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FF2A358A-FA86-4AAA-B8EB-F6D8187F7A47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644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Elektroauto-Verkauf </a:t>
              </a:r>
            </a:p>
            <a:p>
              <a:pPr algn="ctr"/>
              <a:r>
                <a:rPr lang="de-DE" dirty="0"/>
                <a:t>Ca. 100 000 in 2017</a:t>
              </a:r>
            </a:p>
            <a:p>
              <a:endParaRPr lang="en-GB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1B9A69-19BE-4B1F-B47C-E20061B7EB5C}"/>
                </a:ext>
              </a:extLst>
            </p:cNvPr>
            <p:cNvSpPr/>
            <p:nvPr/>
          </p:nvSpPr>
          <p:spPr>
            <a:xfrm>
              <a:off x="4490720" y="172720"/>
              <a:ext cx="2428240" cy="1151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8BAFED0-0387-4ECB-8EEE-65047246796E}"/>
              </a:ext>
            </a:extLst>
          </p:cNvPr>
          <p:cNvGrpSpPr/>
          <p:nvPr/>
        </p:nvGrpSpPr>
        <p:grpSpPr>
          <a:xfrm>
            <a:off x="3652127" y="3887230"/>
            <a:ext cx="2204721" cy="646331"/>
            <a:chOff x="4419600" y="172720"/>
            <a:chExt cx="2499360" cy="1151044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29F58551-7EDD-4BD5-8449-2B5EF65DBC99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Stromspeicher</a:t>
              </a:r>
            </a:p>
            <a:p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6D3A962-5804-4842-8430-88D547157591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9A466CD-FBBC-4831-8848-F4A31FAAC8FA}"/>
              </a:ext>
            </a:extLst>
          </p:cNvPr>
          <p:cNvGrpSpPr/>
          <p:nvPr/>
        </p:nvGrpSpPr>
        <p:grpSpPr>
          <a:xfrm>
            <a:off x="3648326" y="4531409"/>
            <a:ext cx="2204721" cy="646331"/>
            <a:chOff x="4419600" y="172720"/>
            <a:chExt cx="2499360" cy="1151044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9C250532-978E-4059-A782-D2F60573D6F1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Photovoltaikanlagen</a:t>
              </a:r>
            </a:p>
            <a:p>
              <a:endParaRPr lang="en-GB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89F133-E937-485B-A35B-EAF574F416B7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E4E8B2F5-B974-46A5-88C1-8A9632B1319B}"/>
              </a:ext>
            </a:extLst>
          </p:cNvPr>
          <p:cNvGrpSpPr/>
          <p:nvPr/>
        </p:nvGrpSpPr>
        <p:grpSpPr>
          <a:xfrm>
            <a:off x="3652514" y="3220745"/>
            <a:ext cx="2204721" cy="646331"/>
            <a:chOff x="4419600" y="172720"/>
            <a:chExt cx="2499360" cy="1151044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05DFD204-6112-4302-99B2-FF7E8437F517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Elektroautos</a:t>
              </a:r>
            </a:p>
            <a:p>
              <a:endParaRPr lang="en-GB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7B0722-232D-49EC-885B-CDC52FEBFDFC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0E5DD11-FD3C-4B05-A3FD-54CCA873EBF6}"/>
              </a:ext>
            </a:extLst>
          </p:cNvPr>
          <p:cNvGrpSpPr/>
          <p:nvPr/>
        </p:nvGrpSpPr>
        <p:grpSpPr>
          <a:xfrm>
            <a:off x="9407881" y="3887230"/>
            <a:ext cx="2204721" cy="646331"/>
            <a:chOff x="4419600" y="172720"/>
            <a:chExt cx="2499360" cy="1151044"/>
          </a:xfrm>
        </p:grpSpPr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223BAA25-160B-45F7-B750-36363D5C23F5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Privatfinanzierung</a:t>
              </a:r>
            </a:p>
            <a:p>
              <a:endParaRPr lang="en-GB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CED0AA-87DD-4F33-A498-23423E483D33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B2C5DB8-0196-4044-A361-7B8B9B205061}"/>
              </a:ext>
            </a:extLst>
          </p:cNvPr>
          <p:cNvGrpSpPr/>
          <p:nvPr/>
        </p:nvGrpSpPr>
        <p:grpSpPr>
          <a:xfrm>
            <a:off x="9408268" y="3220745"/>
            <a:ext cx="2204721" cy="646331"/>
            <a:chOff x="4419600" y="172720"/>
            <a:chExt cx="2499360" cy="1151044"/>
          </a:xfrm>
        </p:grpSpPr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E36F3AA-8D96-4A09-80B5-A978D6563D63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151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Investoren</a:t>
              </a:r>
            </a:p>
            <a:p>
              <a:endParaRPr lang="en-GB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E2A761-99D0-47F4-86E0-7B4B6CA696F2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7AAEFAC-600D-40A3-B655-944A1DC098C5}"/>
              </a:ext>
            </a:extLst>
          </p:cNvPr>
          <p:cNvGrpSpPr/>
          <p:nvPr/>
        </p:nvGrpSpPr>
        <p:grpSpPr>
          <a:xfrm>
            <a:off x="6532689" y="4069744"/>
            <a:ext cx="2204721" cy="923330"/>
            <a:chOff x="4419600" y="172720"/>
            <a:chExt cx="2499360" cy="1644349"/>
          </a:xfrm>
        </p:grpSpPr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35C96853-5F7E-4451-8ACC-312F4DF53042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644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Powerpack und Powerwall 2</a:t>
              </a:r>
            </a:p>
            <a:p>
              <a:endParaRPr lang="en-GB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16AF7B-B116-4DC4-B481-2DABC30CBDDF}"/>
                </a:ext>
              </a:extLst>
            </p:cNvPr>
            <p:cNvSpPr/>
            <p:nvPr/>
          </p:nvSpPr>
          <p:spPr>
            <a:xfrm>
              <a:off x="4490720" y="172720"/>
              <a:ext cx="2428240" cy="1151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27271CC9-F8CA-4C28-ADAD-C32337B09DEC}"/>
              </a:ext>
            </a:extLst>
          </p:cNvPr>
          <p:cNvCxnSpPr>
            <a:cxnSpLocks/>
          </p:cNvCxnSpPr>
          <p:nvPr/>
        </p:nvCxnSpPr>
        <p:spPr>
          <a:xfrm flipV="1">
            <a:off x="667640" y="2825066"/>
            <a:ext cx="20322" cy="262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9950FD2-CDC8-4355-BA5B-E60002A76E19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67640" y="5441528"/>
            <a:ext cx="1672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A100FB8A-845F-4B08-A76D-BBA0E88E96EF}"/>
              </a:ext>
            </a:extLst>
          </p:cNvPr>
          <p:cNvCxnSpPr>
            <a:cxnSpLocks/>
          </p:cNvCxnSpPr>
          <p:nvPr/>
        </p:nvCxnSpPr>
        <p:spPr>
          <a:xfrm flipH="1">
            <a:off x="667639" y="4777053"/>
            <a:ext cx="1672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838D55D-A49B-4BB0-8865-87A14F9D780D}"/>
              </a:ext>
            </a:extLst>
          </p:cNvPr>
          <p:cNvCxnSpPr>
            <a:cxnSpLocks/>
          </p:cNvCxnSpPr>
          <p:nvPr/>
        </p:nvCxnSpPr>
        <p:spPr>
          <a:xfrm flipH="1">
            <a:off x="687962" y="4112578"/>
            <a:ext cx="1469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A458DDE-1E50-4607-BF3A-D023E1D1F9F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87962" y="3448103"/>
            <a:ext cx="1469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990AC7DA-E102-4E8A-B66B-5D9BCCA62D9D}"/>
              </a:ext>
            </a:extLst>
          </p:cNvPr>
          <p:cNvCxnSpPr>
            <a:cxnSpLocks/>
          </p:cNvCxnSpPr>
          <p:nvPr/>
        </p:nvCxnSpPr>
        <p:spPr>
          <a:xfrm flipV="1">
            <a:off x="3553972" y="2825069"/>
            <a:ext cx="0" cy="1944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002E2DC-6E7D-476D-9F69-8D3FE8D0A62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553972" y="4756757"/>
            <a:ext cx="1570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AEE1A63-84AA-4CE8-8D33-CF3D9604BC7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554564" y="4112578"/>
            <a:ext cx="160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5B120887-6AD5-448B-B290-CB65E1076DD3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553972" y="3446093"/>
            <a:ext cx="161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C66C998B-D7C2-40F7-9F8F-9D9BA3E6B916}"/>
              </a:ext>
            </a:extLst>
          </p:cNvPr>
          <p:cNvCxnSpPr>
            <a:cxnSpLocks/>
          </p:cNvCxnSpPr>
          <p:nvPr/>
        </p:nvCxnSpPr>
        <p:spPr>
          <a:xfrm flipV="1">
            <a:off x="6434332" y="2812757"/>
            <a:ext cx="0" cy="159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42127C2E-1421-4545-A2DD-FC0572788088}"/>
              </a:ext>
            </a:extLst>
          </p:cNvPr>
          <p:cNvCxnSpPr>
            <a:cxnSpLocks/>
          </p:cNvCxnSpPr>
          <p:nvPr/>
        </p:nvCxnSpPr>
        <p:spPr>
          <a:xfrm>
            <a:off x="6434332" y="4392909"/>
            <a:ext cx="1605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A98162F1-12E7-4B77-B225-090ABB36B771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438133" y="3543910"/>
            <a:ext cx="156701" cy="25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3D35AD2-E7A7-43C4-BB96-EACC2DBB1FDC}"/>
              </a:ext>
            </a:extLst>
          </p:cNvPr>
          <p:cNvCxnSpPr>
            <a:cxnSpLocks/>
          </p:cNvCxnSpPr>
          <p:nvPr/>
        </p:nvCxnSpPr>
        <p:spPr>
          <a:xfrm flipV="1">
            <a:off x="9329932" y="2812757"/>
            <a:ext cx="0" cy="129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DB2FC3C2-F013-4D6C-B0EF-22E4BA824612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329932" y="3446093"/>
            <a:ext cx="1410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E51D2398-D5F9-4E0E-B492-FD085FBB12CA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9329932" y="4112578"/>
            <a:ext cx="1406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2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Dantoing Nicolas (s)</dc:creator>
  <cp:lastModifiedBy>Dantoing Nicolas (s)</cp:lastModifiedBy>
  <cp:revision>7</cp:revision>
  <dcterms:created xsi:type="dcterms:W3CDTF">2018-04-09T12:55:03Z</dcterms:created>
  <dcterms:modified xsi:type="dcterms:W3CDTF">2018-04-11T09:20:03Z</dcterms:modified>
</cp:coreProperties>
</file>