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43AD3-E16B-4CDA-B8B7-82F1670F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C94443-7313-4520-9F42-484CF97A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8511D-F18C-4DA0-A119-03F53CA4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BAD23-F19E-4F1B-8AC1-D01A7E9B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9F11B-AFE5-4A89-8FAF-9F8029D5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29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5851-FE80-4B02-AFDC-F0FB0BB2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778159-7081-4FCF-A649-BE8467D46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B5AC08-6A83-44CB-8550-614A9618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67C02-970D-451D-BE3C-767B80C7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97665F-0C12-4A39-94EA-B9A63A7F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9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A15107-A27D-4474-AFE2-FFC98801D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8FBB8B-A3F4-4DAC-B3A4-04B38E8B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D6E962-ACC5-49E4-8729-51BFAE1A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D8AA9-B045-42DD-A884-C4D799F2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D3701-8126-4BA0-B1F3-E3BD784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2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FEC92-7C60-4E23-A90E-001F5A17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ADABA-DD5C-4715-94A5-ED3C600E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F2BE13-C8A7-42E2-A446-7C98E05C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5FC729-9145-477A-AD3B-76D84E4F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AF6077-791B-4EF1-8A6D-5158119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8FEE4-4088-4A66-A709-98205F54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EE3EF8-142F-4E45-9449-6F7A0B8A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D217C-D82D-40BF-9A8D-7F2CBC79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7748D-8F62-4C36-9203-AE4653EC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31A5A3-8F98-4ADC-BAA9-C5A4A3F7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0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3CF5E-D7EE-411D-85C2-3694457E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7DA1A-B24E-4555-B817-AB6DC6E3E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77F13F-CAAC-4AC3-BBB2-A18B75B5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D1702-527D-4EF5-9EC4-013F3EF4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288807-1D4F-451B-BD76-C0771684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C2D4CA-F471-4579-93E4-75378A97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6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24092-61DD-4A81-9EF9-ACBFA24B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D7211F-A09D-4992-B4EE-30C30775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FBC79D-6DB6-4F4B-805A-30268E10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74DD29-DA74-4E8E-9C48-4B6ADBAE6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D62B2C-35F8-4BC2-AB4E-7A65FA13C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3A3836-9F3C-4EDF-AF60-810EEFE7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03BB51-E1E3-4C0D-821D-9E022A4E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8443C8B-F215-48DF-BCF4-0CA11A91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93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FEEDF-9D66-4287-AC4C-41D2D5B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3316E-4A69-4654-BDB6-82E44DA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1E3839-07F9-4F50-8B5B-0124A732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2A023A-9D94-4DB2-A6F3-B9B46292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0D6350D-EDA0-4346-ADC1-A95FE248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A3538D-977B-496A-B805-FCF8DD29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029679-D4AA-41C5-978D-6C63E8F3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07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E8EC0-1F12-4E1E-8CBC-24824B55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8EB085-20A3-4189-AED5-3D6710FB8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D0DB50-970F-4D90-9592-1363EDDDF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25388D-19B5-4B37-83D1-3EA56CB5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FE1DCA-2930-47EE-9B9B-E737EA5F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3D9CBC-A20F-4183-954B-5B72F6E4E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3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2BF3-0B96-4AAE-976A-D98CDF25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D24F23-4573-4DC5-9737-7EEB3ED9D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61B6AE-0FD9-432D-8333-5A7491E1B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92F4A1-1814-48F3-97CC-CB24188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A013ED-E032-4168-9EC7-6473BEE9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56348-FB64-4FC4-ACEF-841736D0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14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14328A-5E80-4090-B217-195792B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FFB22-9B5E-47FA-9021-25D5D8C2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9EFBA0-DB5F-407A-ADD0-593B2CB3D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40F10-429D-460C-A806-D5E8D3543985}" type="datetimeFigureOut">
              <a:rPr lang="fr-FR" smtClean="0"/>
              <a:t>14/04/2018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26C20C-BFD4-44FC-B82A-B1FF01FF7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EBD9D-9478-4DB1-94AE-D3F5332C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F519-6323-4E3C-85EE-581023F287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04EF63-5AB9-4E20-9D3F-4B885D10DEB1}"/>
              </a:ext>
            </a:extLst>
          </p:cNvPr>
          <p:cNvSpPr/>
          <p:nvPr/>
        </p:nvSpPr>
        <p:spPr>
          <a:xfrm>
            <a:off x="1026485" y="1881557"/>
            <a:ext cx="6464561" cy="45456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A70FB25-D3D4-4245-80FC-7ECA5EE7E72F}"/>
              </a:ext>
            </a:extLst>
          </p:cNvPr>
          <p:cNvCxnSpPr>
            <a:cxnSpLocks/>
          </p:cNvCxnSpPr>
          <p:nvPr/>
        </p:nvCxnSpPr>
        <p:spPr>
          <a:xfrm>
            <a:off x="5037991" y="1881557"/>
            <a:ext cx="0" cy="45456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221A3BD-996E-4F2D-A038-4D4EF2FDD35E}"/>
              </a:ext>
            </a:extLst>
          </p:cNvPr>
          <p:cNvCxnSpPr>
            <a:cxnSpLocks/>
          </p:cNvCxnSpPr>
          <p:nvPr/>
        </p:nvCxnSpPr>
        <p:spPr>
          <a:xfrm>
            <a:off x="1019907" y="5134707"/>
            <a:ext cx="647113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DBC3793-F6AF-4861-BB63-0DAB610803FD}"/>
              </a:ext>
            </a:extLst>
          </p:cNvPr>
          <p:cNvSpPr txBox="1"/>
          <p:nvPr/>
        </p:nvSpPr>
        <p:spPr>
          <a:xfrm>
            <a:off x="-105508" y="3086099"/>
            <a:ext cx="461665" cy="1485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Zufriedenheit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DCC2A1-FB12-4F61-9BAE-2CEFC400CB8A}"/>
              </a:ext>
            </a:extLst>
          </p:cNvPr>
          <p:cNvSpPr txBox="1"/>
          <p:nvPr/>
        </p:nvSpPr>
        <p:spPr>
          <a:xfrm rot="5400000">
            <a:off x="-1755502" y="3799402"/>
            <a:ext cx="4893647" cy="65716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/>
              <a:t>100%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75%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50%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25%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0%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4469AD-0F3A-4BC4-8D4F-BFCF85B2EC9F}"/>
              </a:ext>
            </a:extLst>
          </p:cNvPr>
          <p:cNvSpPr txBox="1"/>
          <p:nvPr/>
        </p:nvSpPr>
        <p:spPr>
          <a:xfrm rot="5400000">
            <a:off x="4811553" y="2635529"/>
            <a:ext cx="461665" cy="8044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/>
              <a:t>0	      0,2	             0,4	   0,6	        0,8	                1,0	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DE076D-E94E-45B1-9BB6-F9FE00B76452}"/>
              </a:ext>
            </a:extLst>
          </p:cNvPr>
          <p:cNvSpPr txBox="1"/>
          <p:nvPr/>
        </p:nvSpPr>
        <p:spPr>
          <a:xfrm rot="5400000">
            <a:off x="4257730" y="907774"/>
            <a:ext cx="461665" cy="14859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FR" dirty="0" err="1"/>
              <a:t>Bedeutung</a:t>
            </a:r>
            <a:endParaRPr lang="fr-FR" dirty="0"/>
          </a:p>
        </p:txBody>
      </p: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C6BA5545-D11C-446A-A7C3-8125D25C88E2}"/>
              </a:ext>
            </a:extLst>
          </p:cNvPr>
          <p:cNvSpPr/>
          <p:nvPr/>
        </p:nvSpPr>
        <p:spPr>
          <a:xfrm>
            <a:off x="5389684" y="5662248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27045F67-F32E-4577-8A3F-AE2B511D3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87919"/>
              </p:ext>
            </p:extLst>
          </p:nvPr>
        </p:nvGraphicFramePr>
        <p:xfrm>
          <a:off x="8613391" y="2383799"/>
          <a:ext cx="2758832" cy="3300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9010">
                  <a:extLst>
                    <a:ext uri="{9D8B030D-6E8A-4147-A177-3AD203B41FA5}">
                      <a16:colId xmlns:a16="http://schemas.microsoft.com/office/drawing/2014/main" val="52425224"/>
                    </a:ext>
                  </a:extLst>
                </a:gridCol>
                <a:gridCol w="939822">
                  <a:extLst>
                    <a:ext uri="{9D8B030D-6E8A-4147-A177-3AD203B41FA5}">
                      <a16:colId xmlns:a16="http://schemas.microsoft.com/office/drawing/2014/main" val="4088574834"/>
                    </a:ext>
                  </a:extLst>
                </a:gridCol>
              </a:tblGrid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Aufgaben 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523965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Betriebsklima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49543624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Unternehmensführung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7116041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Kultur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2362408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Integration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4471895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Image als Arbeitgeber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0740395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Entgelt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6483093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Lernen/Entwicklung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531170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Arbeitsumfeld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7567707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Mitarbeiterführung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A10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32642"/>
                  </a:ext>
                </a:extLst>
              </a:tr>
              <a:tr h="2538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Arbeitszeiten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6997114"/>
                  </a:ext>
                </a:extLst>
              </a:tr>
              <a:tr h="50779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Vereinbarkeit von Familie </a:t>
                      </a:r>
                      <a:br>
                        <a:rPr lang="de-DE" sz="1100" u="none" strike="noStrike">
                          <a:effectLst/>
                        </a:rPr>
                      </a:br>
                      <a:r>
                        <a:rPr lang="de-DE" sz="1100" u="none" strike="noStrike">
                          <a:effectLst/>
                        </a:rPr>
                        <a:t>und Beruf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 dirty="0">
                          <a:effectLst/>
                        </a:rPr>
                        <a:t>A12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93180545"/>
                  </a:ext>
                </a:extLst>
              </a:tr>
            </a:tbl>
          </a:graphicData>
        </a:graphic>
      </p:graphicFrame>
      <p:sp>
        <p:nvSpPr>
          <p:cNvPr id="30" name="ZoneTexte 29">
            <a:extLst>
              <a:ext uri="{FF2B5EF4-FFF2-40B4-BE49-F238E27FC236}">
                <a16:creationId xmlns:a16="http://schemas.microsoft.com/office/drawing/2014/main" id="{DFBE2261-3194-4109-89BB-2EBDE43FBE45}"/>
              </a:ext>
            </a:extLst>
          </p:cNvPr>
          <p:cNvSpPr txBox="1"/>
          <p:nvPr/>
        </p:nvSpPr>
        <p:spPr>
          <a:xfrm>
            <a:off x="5323897" y="5480970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A1</a:t>
            </a:r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3B38B056-AF00-4910-A893-753A1E9C6547}"/>
              </a:ext>
            </a:extLst>
          </p:cNvPr>
          <p:cNvSpPr/>
          <p:nvPr/>
        </p:nvSpPr>
        <p:spPr>
          <a:xfrm>
            <a:off x="6534101" y="5480970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A97FAED-21DA-47D3-B715-1E93A198DBF5}"/>
              </a:ext>
            </a:extLst>
          </p:cNvPr>
          <p:cNvSpPr txBox="1"/>
          <p:nvPr/>
        </p:nvSpPr>
        <p:spPr>
          <a:xfrm>
            <a:off x="6468314" y="5299692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A2</a:t>
            </a:r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5F71BF66-D275-4EA1-8EC6-101C348E1BE7}"/>
              </a:ext>
            </a:extLst>
          </p:cNvPr>
          <p:cNvSpPr/>
          <p:nvPr/>
        </p:nvSpPr>
        <p:spPr>
          <a:xfrm>
            <a:off x="3376248" y="5313861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B192D-B8D1-4D89-9AE9-58202A8CEA9A}"/>
              </a:ext>
            </a:extLst>
          </p:cNvPr>
          <p:cNvSpPr txBox="1"/>
          <p:nvPr/>
        </p:nvSpPr>
        <p:spPr>
          <a:xfrm>
            <a:off x="3310461" y="5132583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A3</a:t>
            </a:r>
          </a:p>
        </p:txBody>
      </p:sp>
      <p:sp>
        <p:nvSpPr>
          <p:cNvPr id="35" name="Organigramme : Connecteur 34">
            <a:extLst>
              <a:ext uri="{FF2B5EF4-FFF2-40B4-BE49-F238E27FC236}">
                <a16:creationId xmlns:a16="http://schemas.microsoft.com/office/drawing/2014/main" id="{02CBADD3-FDDC-46C5-B2DD-55D3F2CEA2A0}"/>
              </a:ext>
            </a:extLst>
          </p:cNvPr>
          <p:cNvSpPr/>
          <p:nvPr/>
        </p:nvSpPr>
        <p:spPr>
          <a:xfrm>
            <a:off x="7052795" y="3126282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E2F4455-FA0B-4872-BFC4-6174E2468FA1}"/>
              </a:ext>
            </a:extLst>
          </p:cNvPr>
          <p:cNvSpPr txBox="1"/>
          <p:nvPr/>
        </p:nvSpPr>
        <p:spPr>
          <a:xfrm>
            <a:off x="6987008" y="2945004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A4</a:t>
            </a:r>
          </a:p>
        </p:txBody>
      </p:sp>
      <p:sp>
        <p:nvSpPr>
          <p:cNvPr id="38" name="Organigramme : Connecteur 37">
            <a:extLst>
              <a:ext uri="{FF2B5EF4-FFF2-40B4-BE49-F238E27FC236}">
                <a16:creationId xmlns:a16="http://schemas.microsoft.com/office/drawing/2014/main" id="{A40D1B9A-2A84-470E-B06F-50DF965F654D}"/>
              </a:ext>
            </a:extLst>
          </p:cNvPr>
          <p:cNvSpPr/>
          <p:nvPr/>
        </p:nvSpPr>
        <p:spPr>
          <a:xfrm>
            <a:off x="6330371" y="3712868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5C3FEED-DE56-44E5-8ABC-560C838B7835}"/>
              </a:ext>
            </a:extLst>
          </p:cNvPr>
          <p:cNvSpPr txBox="1"/>
          <p:nvPr/>
        </p:nvSpPr>
        <p:spPr>
          <a:xfrm>
            <a:off x="6264584" y="3531590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A5</a:t>
            </a:r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516E77C8-F4C8-4559-BF98-F9F5B3954A1C}"/>
              </a:ext>
            </a:extLst>
          </p:cNvPr>
          <p:cNvSpPr/>
          <p:nvPr/>
        </p:nvSpPr>
        <p:spPr>
          <a:xfrm>
            <a:off x="3200406" y="4508232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0B40416-95FC-4295-B6EB-8B24EA623742}"/>
              </a:ext>
            </a:extLst>
          </p:cNvPr>
          <p:cNvSpPr txBox="1"/>
          <p:nvPr/>
        </p:nvSpPr>
        <p:spPr>
          <a:xfrm>
            <a:off x="3134619" y="4326954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A6</a:t>
            </a:r>
          </a:p>
        </p:txBody>
      </p: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F2DECDC9-B1AF-4B9A-BB46-97302064D94C}"/>
              </a:ext>
            </a:extLst>
          </p:cNvPr>
          <p:cNvSpPr/>
          <p:nvPr/>
        </p:nvSpPr>
        <p:spPr>
          <a:xfrm>
            <a:off x="4078019" y="4704890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C1A7B11-0E88-48E2-A459-A6BB2AE44559}"/>
              </a:ext>
            </a:extLst>
          </p:cNvPr>
          <p:cNvSpPr txBox="1"/>
          <p:nvPr/>
        </p:nvSpPr>
        <p:spPr>
          <a:xfrm>
            <a:off x="4012232" y="4523612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A7</a:t>
            </a:r>
          </a:p>
        </p:txBody>
      </p:sp>
      <p:sp>
        <p:nvSpPr>
          <p:cNvPr id="45" name="Organigramme : Connecteur 44">
            <a:extLst>
              <a:ext uri="{FF2B5EF4-FFF2-40B4-BE49-F238E27FC236}">
                <a16:creationId xmlns:a16="http://schemas.microsoft.com/office/drawing/2014/main" id="{159AF592-AAF1-4BF1-8067-B7D62EA4D4E2}"/>
              </a:ext>
            </a:extLst>
          </p:cNvPr>
          <p:cNvSpPr/>
          <p:nvPr/>
        </p:nvSpPr>
        <p:spPr>
          <a:xfrm>
            <a:off x="4722385" y="5495139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53AD948-24B6-4900-BCC0-90A7FC095BBE}"/>
              </a:ext>
            </a:extLst>
          </p:cNvPr>
          <p:cNvSpPr txBox="1"/>
          <p:nvPr/>
        </p:nvSpPr>
        <p:spPr>
          <a:xfrm>
            <a:off x="4656598" y="5313861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A8</a:t>
            </a:r>
          </a:p>
        </p:txBody>
      </p:sp>
      <p:sp>
        <p:nvSpPr>
          <p:cNvPr id="47" name="Organigramme : Connecteur 46">
            <a:extLst>
              <a:ext uri="{FF2B5EF4-FFF2-40B4-BE49-F238E27FC236}">
                <a16:creationId xmlns:a16="http://schemas.microsoft.com/office/drawing/2014/main" id="{960FA898-1E1F-49A3-842A-22DED2B7A6D8}"/>
              </a:ext>
            </a:extLst>
          </p:cNvPr>
          <p:cNvSpPr/>
          <p:nvPr/>
        </p:nvSpPr>
        <p:spPr>
          <a:xfrm>
            <a:off x="5790470" y="2781524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609A9EC-8587-4129-8354-F98BDD562FFE}"/>
              </a:ext>
            </a:extLst>
          </p:cNvPr>
          <p:cNvSpPr txBox="1"/>
          <p:nvPr/>
        </p:nvSpPr>
        <p:spPr>
          <a:xfrm>
            <a:off x="5724683" y="2600246"/>
            <a:ext cx="334004" cy="2308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A9</a:t>
            </a:r>
          </a:p>
        </p:txBody>
      </p:sp>
      <p:sp>
        <p:nvSpPr>
          <p:cNvPr id="49" name="Organigramme : Connecteur 48">
            <a:extLst>
              <a:ext uri="{FF2B5EF4-FFF2-40B4-BE49-F238E27FC236}">
                <a16:creationId xmlns:a16="http://schemas.microsoft.com/office/drawing/2014/main" id="{44661968-0B22-4275-8B0F-9D6AD5B331EF}"/>
              </a:ext>
            </a:extLst>
          </p:cNvPr>
          <p:cNvSpPr/>
          <p:nvPr/>
        </p:nvSpPr>
        <p:spPr>
          <a:xfrm>
            <a:off x="3689593" y="4118586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4E3595A-F511-4BFD-B472-BF39629AD45E}"/>
              </a:ext>
            </a:extLst>
          </p:cNvPr>
          <p:cNvSpPr txBox="1"/>
          <p:nvPr/>
        </p:nvSpPr>
        <p:spPr>
          <a:xfrm>
            <a:off x="3623805" y="3937308"/>
            <a:ext cx="5032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A10</a:t>
            </a:r>
          </a:p>
        </p:txBody>
      </p:sp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5B6D27FB-D2A1-4B2A-86B9-3B43D7A84E7E}"/>
              </a:ext>
            </a:extLst>
          </p:cNvPr>
          <p:cNvSpPr/>
          <p:nvPr/>
        </p:nvSpPr>
        <p:spPr>
          <a:xfrm>
            <a:off x="4056561" y="3136287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5DC6008-B873-4233-8A9C-7FA6584FA043}"/>
              </a:ext>
            </a:extLst>
          </p:cNvPr>
          <p:cNvSpPr txBox="1"/>
          <p:nvPr/>
        </p:nvSpPr>
        <p:spPr>
          <a:xfrm>
            <a:off x="3990774" y="2955008"/>
            <a:ext cx="37689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A11</a:t>
            </a:r>
          </a:p>
        </p:txBody>
      </p:sp>
      <p:sp>
        <p:nvSpPr>
          <p:cNvPr id="53" name="Organigramme : Connecteur 52">
            <a:extLst>
              <a:ext uri="{FF2B5EF4-FFF2-40B4-BE49-F238E27FC236}">
                <a16:creationId xmlns:a16="http://schemas.microsoft.com/office/drawing/2014/main" id="{5EF0C203-ED0E-4411-AA44-46FE991BE2C1}"/>
              </a:ext>
            </a:extLst>
          </p:cNvPr>
          <p:cNvSpPr/>
          <p:nvPr/>
        </p:nvSpPr>
        <p:spPr>
          <a:xfrm>
            <a:off x="3134438" y="3529196"/>
            <a:ext cx="175842" cy="167109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00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E5021CE-29FA-4D00-AA9C-CC3FE451FFF7}"/>
              </a:ext>
            </a:extLst>
          </p:cNvPr>
          <p:cNvSpPr txBox="1"/>
          <p:nvPr/>
        </p:nvSpPr>
        <p:spPr>
          <a:xfrm>
            <a:off x="3068650" y="3347918"/>
            <a:ext cx="503251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900" dirty="0"/>
              <a:t>A12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B8B792D-C142-4587-B755-0D8E453B7B10}"/>
              </a:ext>
            </a:extLst>
          </p:cNvPr>
          <p:cNvSpPr txBox="1"/>
          <p:nvPr/>
        </p:nvSpPr>
        <p:spPr>
          <a:xfrm>
            <a:off x="607237" y="248043"/>
            <a:ext cx="9802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 err="1"/>
              <a:t>Handlungsportfolio</a:t>
            </a:r>
            <a:r>
              <a:rPr lang="fr-FR" sz="2400" b="1" u="sng" dirty="0"/>
              <a:t> </a:t>
            </a:r>
            <a:r>
              <a:rPr lang="fr-FR" sz="2400" b="1" u="sng" dirty="0" err="1"/>
              <a:t>zur</a:t>
            </a:r>
            <a:r>
              <a:rPr lang="fr-FR" sz="2400" b="1" u="sng" dirty="0"/>
              <a:t> Analyse der </a:t>
            </a:r>
            <a:r>
              <a:rPr lang="fr-FR" sz="2400" b="1" u="sng" dirty="0" err="1"/>
              <a:t>Mitarbeiterzufriedenheit</a:t>
            </a:r>
            <a:r>
              <a:rPr lang="fr-FR" sz="2400" b="1" u="sng" dirty="0"/>
              <a:t> un </a:t>
            </a:r>
            <a:r>
              <a:rPr lang="fr-FR" sz="2400" b="1" u="sng" dirty="0" err="1"/>
              <a:t>Bindung</a:t>
            </a:r>
            <a:endParaRPr lang="fr-FR" sz="2400" b="1" u="sng" dirty="0"/>
          </a:p>
        </p:txBody>
      </p:sp>
    </p:spTree>
    <p:extLst>
      <p:ext uri="{BB962C8B-B14F-4D97-AF65-F5344CB8AC3E}">
        <p14:creationId xmlns:p14="http://schemas.microsoft.com/office/powerpoint/2010/main" val="3454783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</Words>
  <Application>Microsoft Office PowerPoint</Application>
  <PresentationFormat>Grand écran</PresentationFormat>
  <Paragraphs>57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Aude Luka (s)</dc:creator>
  <cp:lastModifiedBy>Aude Luka (s)</cp:lastModifiedBy>
  <cp:revision>7</cp:revision>
  <dcterms:created xsi:type="dcterms:W3CDTF">2018-04-14T08:40:31Z</dcterms:created>
  <dcterms:modified xsi:type="dcterms:W3CDTF">2018-04-14T09:45:27Z</dcterms:modified>
</cp:coreProperties>
</file>