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821392-74E6-46AB-862D-728111914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329E68-0A39-48FE-8B67-DAA032E07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AE7A0C-AC04-4C35-99A5-77EB216A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D901-07B8-4C3B-A774-ECFB180F1F6E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B64EF2-D217-476E-B090-CECFF859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610151-E679-4DA0-AF4B-C8B68A4A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3362-696C-48C9-BB7B-8D2B5A45988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62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37B8E9-D302-41EB-AEEC-1C897C47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4D389E-57A8-4D33-B116-0B73387CF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438D20-CB09-4A2F-B24D-9CD6F8C1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D901-07B8-4C3B-A774-ECFB180F1F6E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B0B3BB-4A33-45FF-B640-0E95B137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78ACF9-F977-4F34-9A39-2664B15C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3362-696C-48C9-BB7B-8D2B5A45988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18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801BD4-DC17-44A6-B245-C9635B09B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99D309-167E-49F9-B093-0E1BB6D09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A57CAD-255D-4B08-8470-84246A96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D901-07B8-4C3B-A774-ECFB180F1F6E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C414AF-3586-43C9-9DA8-940480B9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705D0A-0514-4D72-85F8-C3BC7D33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3362-696C-48C9-BB7B-8D2B5A45988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46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5D5F0D-28D8-4483-B642-0EA1F1FA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1310F7-38DF-4E2C-BA8E-C17DA25DF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D4DE65-99B3-468E-91DB-48FB05CE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D901-07B8-4C3B-A774-ECFB180F1F6E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937BF3-C4E1-4B3E-8ABB-320E7ACA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98750B-C295-4719-B6C5-936D5EDA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3362-696C-48C9-BB7B-8D2B5A45988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82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91B70-4F35-4A0D-9D51-AD1EB8070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C2FA4D-EEC5-4DD9-8BB5-FCBFBFD08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6FB860-F01D-413D-9B05-3B59F55A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D901-07B8-4C3B-A774-ECFB180F1F6E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79B596-9D58-47CC-93BB-6D446B03A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910750-E92E-44DA-B983-E8B8D508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3362-696C-48C9-BB7B-8D2B5A45988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5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199973-B433-47A0-91FD-E6E8357E5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303BCC-B0CA-4775-ADE9-D6A8C735A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1E03F1-801B-4CFF-A4A8-D99071D6B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C3FBFE-A960-4E6A-902B-46F3991F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D901-07B8-4C3B-A774-ECFB180F1F6E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2814B-BFFC-464A-9A94-6F64D8F3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B15B49-1DF9-40D9-880B-90B704F1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3362-696C-48C9-BB7B-8D2B5A45988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54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603D68-7915-43FA-92D3-2EAE2A57E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C0489E-DB0E-4E2F-97D4-781B373EB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D4D218-C8C2-4E18-A070-FCBCCB82D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971F913-FC05-40CD-A971-C29409AAE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997F58A-D948-448C-822D-060416ED7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1A45A9-6263-4194-80AD-4E93DF37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D901-07B8-4C3B-A774-ECFB180F1F6E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7EA006E-72CA-4CBB-9F3E-A30F1A66C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8932E9D-CAB1-447E-B738-FAB3113D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3362-696C-48C9-BB7B-8D2B5A45988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CEAFA-EA09-401B-B653-FD36D76A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288D07-302C-4C7B-91EF-07781153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D901-07B8-4C3B-A774-ECFB180F1F6E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8A35656-89AA-4189-9A36-48FD35DD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8DC52F-3E09-486F-B0FC-EA13A837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3362-696C-48C9-BB7B-8D2B5A45988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70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7C13AC5-408F-4FCB-8F92-212EF430B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D901-07B8-4C3B-A774-ECFB180F1F6E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E32F8A-60D4-4F20-AB67-A8604293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DF3A81-FE74-483F-99AC-977772BAD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3362-696C-48C9-BB7B-8D2B5A45988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27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55D4CD-6212-4956-BDCF-832D0BDF6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17A1DF-2274-460A-9B6F-72A1F9A6D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DD0C61-620D-4036-925D-4798996D1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4E5C3F-D152-4F00-9B99-B3B863D4E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D901-07B8-4C3B-A774-ECFB180F1F6E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DCDF6C-7D41-4BAE-835F-CE3DE0AA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3936C3-C4CB-4BB7-8857-ABB321F13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3362-696C-48C9-BB7B-8D2B5A45988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85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E9BB32-47F1-4EA2-AD26-7E2B8808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2725048-28D5-4ACD-B395-1D9917CFD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FD43FB-446A-44F2-B794-4D79BA207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03BEFC-BA50-433E-BBAE-994215485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D901-07B8-4C3B-A774-ECFB180F1F6E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5DB96A-3C71-4451-912C-D85E1DAB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BFD738-F616-497A-B40E-F0110A7C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3362-696C-48C9-BB7B-8D2B5A45988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29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C6DF0-45B0-4EA2-B15D-6101BB36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DBB7B6-FC09-428F-A4DC-F144DE5E3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E8F85D-0D2B-47C6-9D0A-D482B512E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D901-07B8-4C3B-A774-ECFB180F1F6E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B82513-AFA5-4A75-97F8-4835E4D7D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218163-A528-4ADC-B9AF-EA62A110E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43362-696C-48C9-BB7B-8D2B5A45988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03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E95B3D1-721C-4BC3-87FE-EBDAB036ABEF}"/>
              </a:ext>
            </a:extLst>
          </p:cNvPr>
          <p:cNvGrpSpPr/>
          <p:nvPr/>
        </p:nvGrpSpPr>
        <p:grpSpPr>
          <a:xfrm>
            <a:off x="4572000" y="172720"/>
            <a:ext cx="2499360" cy="923330"/>
            <a:chOff x="4419600" y="172720"/>
            <a:chExt cx="2499360" cy="923330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AB31BEF4-42E2-43C1-82F9-A6EAF603A20B}"/>
                </a:ext>
              </a:extLst>
            </p:cNvPr>
            <p:cNvSpPr txBox="1"/>
            <p:nvPr/>
          </p:nvSpPr>
          <p:spPr>
            <a:xfrm>
              <a:off x="4419600" y="172720"/>
              <a:ext cx="249936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Unternehmensleitung: </a:t>
              </a:r>
            </a:p>
            <a:p>
              <a:pPr algn="ctr"/>
              <a:r>
                <a:rPr lang="de-DE" dirty="0"/>
                <a:t>Elon Musk</a:t>
              </a:r>
            </a:p>
            <a:p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B2A5FE-7E98-4F50-AE71-8C2E3DA88FA7}"/>
                </a:ext>
              </a:extLst>
            </p:cNvPr>
            <p:cNvSpPr/>
            <p:nvPr/>
          </p:nvSpPr>
          <p:spPr>
            <a:xfrm>
              <a:off x="4490720" y="172720"/>
              <a:ext cx="2428240" cy="8026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4B1B95B9-E4CA-4EB3-B783-9C4B3F925BA9}"/>
              </a:ext>
            </a:extLst>
          </p:cNvPr>
          <p:cNvGrpSpPr/>
          <p:nvPr/>
        </p:nvGrpSpPr>
        <p:grpSpPr>
          <a:xfrm>
            <a:off x="477520" y="1503680"/>
            <a:ext cx="2499360" cy="1200329"/>
            <a:chOff x="4419600" y="172720"/>
            <a:chExt cx="2499360" cy="1200329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980308BA-18D1-417B-9F60-FCEABA05C049}"/>
                </a:ext>
              </a:extLst>
            </p:cNvPr>
            <p:cNvSpPr txBox="1"/>
            <p:nvPr/>
          </p:nvSpPr>
          <p:spPr>
            <a:xfrm>
              <a:off x="4419600" y="172720"/>
              <a:ext cx="249936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de-DE" dirty="0"/>
            </a:p>
            <a:p>
              <a:pPr algn="ctr"/>
              <a:r>
                <a:rPr lang="de-DE" dirty="0"/>
                <a:t>Beschaffung</a:t>
              </a:r>
            </a:p>
            <a:p>
              <a:pPr algn="ctr"/>
              <a:endParaRPr lang="de-DE" dirty="0"/>
            </a:p>
            <a:p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945BFC-ACBC-41E4-AC48-0D0925401261}"/>
                </a:ext>
              </a:extLst>
            </p:cNvPr>
            <p:cNvSpPr/>
            <p:nvPr/>
          </p:nvSpPr>
          <p:spPr>
            <a:xfrm>
              <a:off x="4490720" y="172720"/>
              <a:ext cx="2428240" cy="8026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CC93DF72-A3D1-4B3F-B1B7-AB0E7D9AAA25}"/>
              </a:ext>
            </a:extLst>
          </p:cNvPr>
          <p:cNvGrpSpPr/>
          <p:nvPr/>
        </p:nvGrpSpPr>
        <p:grpSpPr>
          <a:xfrm>
            <a:off x="3357880" y="1503680"/>
            <a:ext cx="2499360" cy="923330"/>
            <a:chOff x="4419600" y="172720"/>
            <a:chExt cx="2499360" cy="923330"/>
          </a:xfrm>
        </p:grpSpPr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EED6F687-CB7B-483D-BC73-165D7E279041}"/>
                </a:ext>
              </a:extLst>
            </p:cNvPr>
            <p:cNvSpPr txBox="1"/>
            <p:nvPr/>
          </p:nvSpPr>
          <p:spPr>
            <a:xfrm>
              <a:off x="4419600" y="172720"/>
              <a:ext cx="249936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de-DE" dirty="0"/>
            </a:p>
            <a:p>
              <a:pPr algn="ctr"/>
              <a:r>
                <a:rPr lang="de-DE" dirty="0"/>
                <a:t>Produktion</a:t>
              </a:r>
            </a:p>
            <a:p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546C6A-33F9-4120-A308-0EF2DDB87E70}"/>
                </a:ext>
              </a:extLst>
            </p:cNvPr>
            <p:cNvSpPr/>
            <p:nvPr/>
          </p:nvSpPr>
          <p:spPr>
            <a:xfrm>
              <a:off x="4490720" y="172720"/>
              <a:ext cx="2428240" cy="8026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5C89EB7B-6748-456D-8DE8-14E1429D2C70}"/>
              </a:ext>
            </a:extLst>
          </p:cNvPr>
          <p:cNvGrpSpPr/>
          <p:nvPr/>
        </p:nvGrpSpPr>
        <p:grpSpPr>
          <a:xfrm>
            <a:off x="6238240" y="1503680"/>
            <a:ext cx="2499360" cy="1200329"/>
            <a:chOff x="4419600" y="172720"/>
            <a:chExt cx="2499360" cy="1200329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D1AE7000-E695-419B-B4C9-CE9BF262C90E}"/>
                </a:ext>
              </a:extLst>
            </p:cNvPr>
            <p:cNvSpPr txBox="1"/>
            <p:nvPr/>
          </p:nvSpPr>
          <p:spPr>
            <a:xfrm>
              <a:off x="4419600" y="172720"/>
              <a:ext cx="249936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de-DE" dirty="0"/>
            </a:p>
            <a:p>
              <a:pPr algn="ctr"/>
              <a:r>
                <a:rPr lang="de-DE" dirty="0"/>
                <a:t>Absatz</a:t>
              </a:r>
            </a:p>
            <a:p>
              <a:pPr algn="ctr"/>
              <a:endParaRPr lang="de-DE" dirty="0"/>
            </a:p>
            <a:p>
              <a:endParaRPr lang="en-GB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C9E0CFB-11AA-4F3B-9C97-2DAC69EE7CE3}"/>
                </a:ext>
              </a:extLst>
            </p:cNvPr>
            <p:cNvSpPr/>
            <p:nvPr/>
          </p:nvSpPr>
          <p:spPr>
            <a:xfrm>
              <a:off x="4490720" y="172720"/>
              <a:ext cx="2428240" cy="8026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919C1694-787B-45D5-9E33-C1C13DDB33C3}"/>
              </a:ext>
            </a:extLst>
          </p:cNvPr>
          <p:cNvGrpSpPr/>
          <p:nvPr/>
        </p:nvGrpSpPr>
        <p:grpSpPr>
          <a:xfrm>
            <a:off x="9118600" y="1503680"/>
            <a:ext cx="2499360" cy="923330"/>
            <a:chOff x="4419600" y="172720"/>
            <a:chExt cx="2499360" cy="923330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0FE5324B-FF77-4CCB-B87E-0BE22BEB9D48}"/>
                </a:ext>
              </a:extLst>
            </p:cNvPr>
            <p:cNvSpPr txBox="1"/>
            <p:nvPr/>
          </p:nvSpPr>
          <p:spPr>
            <a:xfrm>
              <a:off x="4419600" y="172720"/>
              <a:ext cx="249936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de-DE" dirty="0"/>
            </a:p>
            <a:p>
              <a:pPr algn="ctr"/>
              <a:r>
                <a:rPr lang="de-DE" dirty="0"/>
                <a:t>Finanzierung</a:t>
              </a:r>
            </a:p>
            <a:p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114C8D4-7F33-4CB7-8ED5-813EC67A683F}"/>
                </a:ext>
              </a:extLst>
            </p:cNvPr>
            <p:cNvSpPr/>
            <p:nvPr/>
          </p:nvSpPr>
          <p:spPr>
            <a:xfrm>
              <a:off x="4490720" y="172720"/>
              <a:ext cx="2428240" cy="8026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0E553DA-11D5-49D7-8CB8-E46334E5C9F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762760" y="1299865"/>
            <a:ext cx="0" cy="2038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7A21223-B8BB-4972-BDD3-2CA0DB2502B6}"/>
              </a:ext>
            </a:extLst>
          </p:cNvPr>
          <p:cNvCxnSpPr>
            <a:cxnSpLocks/>
          </p:cNvCxnSpPr>
          <p:nvPr/>
        </p:nvCxnSpPr>
        <p:spPr>
          <a:xfrm flipV="1">
            <a:off x="4714240" y="1299865"/>
            <a:ext cx="5080" cy="2038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329BB24F-30FE-46FE-8A8B-0B28F7C7C87F}"/>
              </a:ext>
            </a:extLst>
          </p:cNvPr>
          <p:cNvCxnSpPr>
            <a:cxnSpLocks/>
          </p:cNvCxnSpPr>
          <p:nvPr/>
        </p:nvCxnSpPr>
        <p:spPr>
          <a:xfrm flipV="1">
            <a:off x="7594600" y="1299865"/>
            <a:ext cx="0" cy="2038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C4C8EDE3-E22C-4560-8C9B-EEDF11B3F4FB}"/>
              </a:ext>
            </a:extLst>
          </p:cNvPr>
          <p:cNvCxnSpPr>
            <a:cxnSpLocks/>
          </p:cNvCxnSpPr>
          <p:nvPr/>
        </p:nvCxnSpPr>
        <p:spPr>
          <a:xfrm flipV="1">
            <a:off x="10546080" y="1299865"/>
            <a:ext cx="5080" cy="2038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2C1C9323-6DA9-428D-9BD3-9B22D510A5A2}"/>
              </a:ext>
            </a:extLst>
          </p:cNvPr>
          <p:cNvCxnSpPr/>
          <p:nvPr/>
        </p:nvCxnSpPr>
        <p:spPr>
          <a:xfrm>
            <a:off x="1762760" y="1299865"/>
            <a:ext cx="87833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25DD942D-E280-4100-AC89-3AC913DB1A41}"/>
              </a:ext>
            </a:extLst>
          </p:cNvPr>
          <p:cNvCxnSpPr>
            <a:endCxn id="6" idx="2"/>
          </p:cNvCxnSpPr>
          <p:nvPr/>
        </p:nvCxnSpPr>
        <p:spPr>
          <a:xfrm flipV="1">
            <a:off x="5857240" y="975360"/>
            <a:ext cx="0" cy="3245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8A9D22FF-8AB9-4460-8013-86B283DCF5E2}"/>
              </a:ext>
            </a:extLst>
          </p:cNvPr>
          <p:cNvGrpSpPr/>
          <p:nvPr/>
        </p:nvGrpSpPr>
        <p:grpSpPr>
          <a:xfrm>
            <a:off x="477520" y="2828835"/>
            <a:ext cx="2499360" cy="1477328"/>
            <a:chOff x="4419600" y="172720"/>
            <a:chExt cx="2499360" cy="1477328"/>
          </a:xfrm>
        </p:grpSpPr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BB8C1930-7FA3-42C7-B8F1-73671E6CAC20}"/>
                </a:ext>
              </a:extLst>
            </p:cNvPr>
            <p:cNvSpPr txBox="1"/>
            <p:nvPr/>
          </p:nvSpPr>
          <p:spPr>
            <a:xfrm>
              <a:off x="4419600" y="172720"/>
              <a:ext cx="2499360" cy="1477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Achat et </a:t>
              </a:r>
              <a:r>
                <a:rPr lang="de-DE" dirty="0" err="1"/>
                <a:t>approvisionnement</a:t>
              </a:r>
              <a:r>
                <a:rPr lang="de-DE" dirty="0"/>
                <a:t> </a:t>
              </a:r>
              <a:r>
                <a:rPr lang="de-DE" dirty="0" err="1"/>
                <a:t>voir</a:t>
              </a:r>
              <a:r>
                <a:rPr lang="de-DE" dirty="0"/>
                <a:t> </a:t>
              </a:r>
              <a:r>
                <a:rPr lang="de-DE" dirty="0" err="1"/>
                <a:t>question</a:t>
              </a:r>
              <a:r>
                <a:rPr lang="de-DE" dirty="0"/>
                <a:t> 15</a:t>
              </a:r>
            </a:p>
            <a:p>
              <a:pPr algn="ctr"/>
              <a:endParaRPr lang="de-DE" dirty="0"/>
            </a:p>
            <a:p>
              <a:endParaRPr lang="en-GB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5FD65A2-04A7-4D69-BAF6-697D4D58D65A}"/>
                </a:ext>
              </a:extLst>
            </p:cNvPr>
            <p:cNvSpPr/>
            <p:nvPr/>
          </p:nvSpPr>
          <p:spPr>
            <a:xfrm>
              <a:off x="4490720" y="172720"/>
              <a:ext cx="2428240" cy="8026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8224FCC4-364C-4C7B-989F-D5B8A0D0A515}"/>
              </a:ext>
            </a:extLst>
          </p:cNvPr>
          <p:cNvGrpSpPr/>
          <p:nvPr/>
        </p:nvGrpSpPr>
        <p:grpSpPr>
          <a:xfrm>
            <a:off x="3616960" y="2704009"/>
            <a:ext cx="2204720" cy="1200329"/>
            <a:chOff x="4419600" y="172720"/>
            <a:chExt cx="2499360" cy="1200329"/>
          </a:xfrm>
        </p:grpSpPr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9F0D6FCF-C8E4-473D-BB3E-390E9D7EF329}"/>
                </a:ext>
              </a:extLst>
            </p:cNvPr>
            <p:cNvSpPr txBox="1"/>
            <p:nvPr/>
          </p:nvSpPr>
          <p:spPr>
            <a:xfrm>
              <a:off x="4419600" y="172720"/>
              <a:ext cx="249936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de-DE" dirty="0"/>
            </a:p>
            <a:p>
              <a:pPr algn="ctr"/>
              <a:r>
                <a:rPr lang="de-DE" dirty="0"/>
                <a:t>Elektroautos</a:t>
              </a:r>
            </a:p>
            <a:p>
              <a:pPr algn="ctr"/>
              <a:endParaRPr lang="de-DE" dirty="0"/>
            </a:p>
            <a:p>
              <a:endParaRPr lang="en-GB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2A7C096-C70A-4338-BA51-0B823FBEBC0B}"/>
                </a:ext>
              </a:extLst>
            </p:cNvPr>
            <p:cNvSpPr/>
            <p:nvPr/>
          </p:nvSpPr>
          <p:spPr>
            <a:xfrm>
              <a:off x="4490720" y="172720"/>
              <a:ext cx="2428240" cy="8026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AAC7CA88-1E1B-4CAA-8D83-C0C88C83BED3}"/>
              </a:ext>
            </a:extLst>
          </p:cNvPr>
          <p:cNvGrpSpPr/>
          <p:nvPr/>
        </p:nvGrpSpPr>
        <p:grpSpPr>
          <a:xfrm>
            <a:off x="3616960" y="3710463"/>
            <a:ext cx="2204720" cy="1200329"/>
            <a:chOff x="4419600" y="172720"/>
            <a:chExt cx="2499360" cy="1200329"/>
          </a:xfrm>
        </p:grpSpPr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08F240CA-4348-4D98-A7C5-43650E963162}"/>
                </a:ext>
              </a:extLst>
            </p:cNvPr>
            <p:cNvSpPr txBox="1"/>
            <p:nvPr/>
          </p:nvSpPr>
          <p:spPr>
            <a:xfrm>
              <a:off x="4419600" y="172720"/>
              <a:ext cx="249936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de-DE" dirty="0"/>
            </a:p>
            <a:p>
              <a:pPr algn="ctr"/>
              <a:r>
                <a:rPr lang="de-DE" dirty="0"/>
                <a:t>Stromspeicher</a:t>
              </a:r>
            </a:p>
            <a:p>
              <a:pPr algn="ctr"/>
              <a:endParaRPr lang="de-DE" dirty="0"/>
            </a:p>
            <a:p>
              <a:endParaRPr lang="en-GB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94749AC-3839-4E30-9163-FE37224EBD7C}"/>
                </a:ext>
              </a:extLst>
            </p:cNvPr>
            <p:cNvSpPr/>
            <p:nvPr/>
          </p:nvSpPr>
          <p:spPr>
            <a:xfrm>
              <a:off x="4490720" y="172720"/>
              <a:ext cx="2428240" cy="8026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A34C0A43-E6B7-46F3-929E-B3422B7ACCAE}"/>
              </a:ext>
            </a:extLst>
          </p:cNvPr>
          <p:cNvGrpSpPr/>
          <p:nvPr/>
        </p:nvGrpSpPr>
        <p:grpSpPr>
          <a:xfrm>
            <a:off x="3616960" y="4716917"/>
            <a:ext cx="2204720" cy="1200329"/>
            <a:chOff x="4419600" y="172720"/>
            <a:chExt cx="2499360" cy="1200329"/>
          </a:xfrm>
        </p:grpSpPr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B9E20D6A-2B17-4AB2-9697-BB5D4B41344B}"/>
                </a:ext>
              </a:extLst>
            </p:cNvPr>
            <p:cNvSpPr txBox="1"/>
            <p:nvPr/>
          </p:nvSpPr>
          <p:spPr>
            <a:xfrm>
              <a:off x="4419600" y="172720"/>
              <a:ext cx="249936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de-DE" dirty="0"/>
            </a:p>
            <a:p>
              <a:pPr algn="ctr"/>
              <a:r>
                <a:rPr lang="de-DE" dirty="0"/>
                <a:t>Photovoltaikanlagen</a:t>
              </a:r>
            </a:p>
            <a:p>
              <a:pPr algn="ctr"/>
              <a:endParaRPr lang="de-DE" dirty="0"/>
            </a:p>
            <a:p>
              <a:endParaRPr lang="en-GB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E6E4B15-35E3-4482-A330-998656BF5902}"/>
                </a:ext>
              </a:extLst>
            </p:cNvPr>
            <p:cNvSpPr/>
            <p:nvPr/>
          </p:nvSpPr>
          <p:spPr>
            <a:xfrm>
              <a:off x="4490720" y="172720"/>
              <a:ext cx="2428240" cy="8026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03126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</Words>
  <Application>Microsoft Office PowerPoint</Application>
  <PresentationFormat>Grand écran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Dantoing Nicolas (s)</dc:creator>
  <cp:lastModifiedBy>Dantoing Nicolas (s)</cp:lastModifiedBy>
  <cp:revision>3</cp:revision>
  <dcterms:created xsi:type="dcterms:W3CDTF">2018-04-09T12:55:03Z</dcterms:created>
  <dcterms:modified xsi:type="dcterms:W3CDTF">2018-04-09T13:14:10Z</dcterms:modified>
</cp:coreProperties>
</file>