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0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7DE40-2C6B-46E7-8FE4-4D7F551FBA7A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EF30-AC2F-4C2A-9F2F-CA9BF5A9D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72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53E64-8BB6-46DF-A866-608254C5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8F161B-7809-4069-98F3-43843B7B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C09633-746C-425C-8D06-63B55215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65927-9051-4E8D-94E4-E9AAEBC0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7337F-9412-4F3E-A339-93A421AB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6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5F28D-0A75-4C02-A13E-1A0C2C00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E214D9-58DD-4464-B1D1-456C9573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9F9DD-0AE4-4C54-A3F0-20EA79B1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5352B-63C8-40A6-8245-C3DA0D7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F8F72-B79D-4865-B076-2999618F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0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C496D6-E89C-4F6E-8892-46F4BB3C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78C42F-C65B-4BE7-957A-F97A42A5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ED995-1CF9-4C5F-9755-E0C6BEBE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9C18A-1A4D-41F5-8DD8-44EE9D1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C805B-3B03-4613-9A71-79906BDC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D8E3B-9866-487A-AA87-4B80278A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737D7-E848-467B-B50A-25645E11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0181C-E3F2-4420-AF50-78C164E0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10D1A-A2E7-4C8B-8296-6CB65F1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793EA-2E32-4DA4-AEE6-CB7C7CA8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9E44F-2305-4916-8AD1-F1957DF5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F988E-624E-49DE-8B4C-91555E10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12A10-0DA0-4AFB-A975-90EA2843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FE2F3-2EB6-4D1F-AD24-A1547924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9EF00-0B52-4F4E-B514-85ED7D9B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70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42FDC-1817-4D9C-917A-935610EE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BD457-CAB5-4AA1-A7A3-D66F238D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C57AE5-D40B-4894-A3E6-9608B5D1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4D2B8C-32C3-416A-BDAD-D1167B25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21839-EB95-4C12-8D9B-75E624CB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0C463-6B7F-4212-B81A-3F0084B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D20B5-6C25-4170-8496-FD956EFC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69090B-FA14-4FE0-A428-85DEB4ED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27F2AA-B052-46BF-A5B6-2326B396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791A43-A011-47EA-B019-39E544AD7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01A07C-2120-4D95-9EB0-2E5CFD69E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F24DE4-0A32-4687-989C-494F0A23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93F322-9092-421A-ADA3-4EBA0088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189376-13A6-4428-B610-000C964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6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32DEC-1ED8-4318-A361-A9BBC738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EEC3DF-284B-4C18-BB64-7B90BFB2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723A89-7B93-4F9D-810C-8EA40353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68869-8967-47CB-8FB8-552E6C3F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46D125-7DAD-4FB2-8D6E-4BB25B03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978A00-96E6-4832-8264-EEAA1857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27DF5-47A4-4F51-B9E1-E0F0BE31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7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86A97-9CB6-4C14-9227-6F9AF669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EB981-4945-4424-99E7-56103DEE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FEC77-57D1-496D-AEFB-040962BB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6CF04-A373-424D-857C-4BFD09B1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0EBA6-125F-48B0-BE88-D6D1B38D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E05C4C-3ED4-400E-99A5-B58DA220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9A87B-0889-42FA-BA16-C6BFA4F2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8922AC-0474-41EC-B46D-EF876B662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A3320-63E9-4FC5-A1B8-2D583BD5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4B4E6-0753-4838-936E-A7B15EFA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DA2D2C-9D49-460C-89BF-36A521B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41A9F-0061-432C-A820-BEAC4239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92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F9B216-AEFE-4FA9-B035-621D60D3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95DBC-4DF7-4D02-8190-1A56E13B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DB46D-0A7A-4CBE-9EA5-BD8059327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2071-156A-470B-9EEE-CC49035A42AB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C885C-96B7-42FA-A0A5-C9445F03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056F4-CA84-4899-8754-66FB8052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1885-7E0C-494D-85BE-5CB7EBDD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DA624B1-9703-4FC8-9921-B08DDBCD0D83}"/>
              </a:ext>
            </a:extLst>
          </p:cNvPr>
          <p:cNvGrpSpPr/>
          <p:nvPr/>
        </p:nvGrpSpPr>
        <p:grpSpPr>
          <a:xfrm>
            <a:off x="1639916" y="745588"/>
            <a:ext cx="10552084" cy="5884597"/>
            <a:chOff x="1639916" y="727924"/>
            <a:chExt cx="10056451" cy="59022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A56016-E0A8-432F-8C4F-069138A493D0}"/>
                </a:ext>
              </a:extLst>
            </p:cNvPr>
            <p:cNvSpPr/>
            <p:nvPr/>
          </p:nvSpPr>
          <p:spPr>
            <a:xfrm>
              <a:off x="1639916" y="4815862"/>
              <a:ext cx="1111348" cy="1814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Design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093C40-97DB-4270-9DF1-3182915DB099}"/>
                </a:ext>
              </a:extLst>
            </p:cNvPr>
            <p:cNvSpPr/>
            <p:nvPr/>
          </p:nvSpPr>
          <p:spPr>
            <a:xfrm>
              <a:off x="2813350" y="4815862"/>
              <a:ext cx="1294426" cy="1814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Engineering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4809F6-9619-4E89-B8AD-115AD2724B51}"/>
                </a:ext>
              </a:extLst>
            </p:cNvPr>
            <p:cNvSpPr/>
            <p:nvPr/>
          </p:nvSpPr>
          <p:spPr>
            <a:xfrm>
              <a:off x="4169862" y="4815863"/>
              <a:ext cx="1111348" cy="18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Fertigung</a:t>
              </a:r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5C4239-7076-476A-885E-77A7C758E662}"/>
                </a:ext>
              </a:extLst>
            </p:cNvPr>
            <p:cNvSpPr/>
            <p:nvPr/>
          </p:nvSpPr>
          <p:spPr>
            <a:xfrm>
              <a:off x="5329228" y="4815862"/>
              <a:ext cx="1111348" cy="1814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Verkauf</a:t>
              </a:r>
              <a:r>
                <a:rPr lang="fr-FR" dirty="0"/>
                <a:t> und </a:t>
              </a:r>
              <a:r>
                <a:rPr lang="fr-FR" dirty="0" err="1"/>
                <a:t>Vertrieb</a:t>
              </a:r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89347-7EFB-4A44-876C-FD895C764575}"/>
                </a:ext>
              </a:extLst>
            </p:cNvPr>
            <p:cNvSpPr/>
            <p:nvPr/>
          </p:nvSpPr>
          <p:spPr>
            <a:xfrm>
              <a:off x="6499288" y="4815862"/>
              <a:ext cx="1111348" cy="180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Dienst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738B4A-28C3-4A06-9509-79E4F2379033}"/>
                </a:ext>
              </a:extLst>
            </p:cNvPr>
            <p:cNvSpPr/>
            <p:nvPr/>
          </p:nvSpPr>
          <p:spPr>
            <a:xfrm>
              <a:off x="7655279" y="4815860"/>
              <a:ext cx="2065019" cy="1814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/>
                <a:t>Beschickung</a:t>
              </a:r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67266C-2E4F-4C6A-8172-B26C9DC2D4F7}"/>
                </a:ext>
              </a:extLst>
            </p:cNvPr>
            <p:cNvSpPr/>
            <p:nvPr/>
          </p:nvSpPr>
          <p:spPr>
            <a:xfrm>
              <a:off x="1653476" y="3996647"/>
              <a:ext cx="8457353" cy="776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Entwicklung</a:t>
              </a:r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239B8C-EC0F-4D6E-B6C3-E0386B007731}"/>
                </a:ext>
              </a:extLst>
            </p:cNvPr>
            <p:cNvSpPr/>
            <p:nvPr/>
          </p:nvSpPr>
          <p:spPr>
            <a:xfrm>
              <a:off x="1665199" y="3177431"/>
              <a:ext cx="8726115" cy="776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Personelle</a:t>
              </a:r>
              <a:r>
                <a:rPr lang="fr-FR" dirty="0"/>
                <a:t> </a:t>
              </a:r>
              <a:r>
                <a:rPr lang="fr-FR" dirty="0" err="1"/>
                <a:t>Ressourcen</a:t>
              </a:r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226310-BB0D-4797-900B-8B781E532270}"/>
                </a:ext>
              </a:extLst>
            </p:cNvPr>
            <p:cNvSpPr/>
            <p:nvPr/>
          </p:nvSpPr>
          <p:spPr>
            <a:xfrm>
              <a:off x="1665200" y="1560600"/>
              <a:ext cx="8445628" cy="776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Finanzierung</a:t>
              </a:r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0A6339-F457-49E7-8F4D-DB3BD02549E0}"/>
                </a:ext>
              </a:extLst>
            </p:cNvPr>
            <p:cNvSpPr/>
            <p:nvPr/>
          </p:nvSpPr>
          <p:spPr>
            <a:xfrm>
              <a:off x="1661269" y="728235"/>
              <a:ext cx="8445628" cy="790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Elon Musk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F51464-0F26-4FBA-94FE-E38E59B79FF9}"/>
                </a:ext>
              </a:extLst>
            </p:cNvPr>
            <p:cNvSpPr/>
            <p:nvPr/>
          </p:nvSpPr>
          <p:spPr>
            <a:xfrm>
              <a:off x="1665199" y="2376521"/>
              <a:ext cx="8445629" cy="776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Lieferanten</a:t>
              </a:r>
              <a:endParaRPr lang="fr-FR" dirty="0"/>
            </a:p>
          </p:txBody>
        </p:sp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89AF30F9-C5E2-4DC6-B4FF-8AF951FDDB1C}"/>
                </a:ext>
              </a:extLst>
            </p:cNvPr>
            <p:cNvSpPr/>
            <p:nvPr/>
          </p:nvSpPr>
          <p:spPr>
            <a:xfrm>
              <a:off x="8497245" y="727924"/>
              <a:ext cx="3199122" cy="5902259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870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FUES</dc:creator>
  <cp:lastModifiedBy>Jean FUES</cp:lastModifiedBy>
  <cp:revision>9</cp:revision>
  <dcterms:created xsi:type="dcterms:W3CDTF">2018-04-12T16:25:16Z</dcterms:created>
  <dcterms:modified xsi:type="dcterms:W3CDTF">2018-04-14T07:29:35Z</dcterms:modified>
</cp:coreProperties>
</file>