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0" autoAdjust="0"/>
  </p:normalViewPr>
  <p:slideViewPr>
    <p:cSldViewPr snapToGrid="0">
      <p:cViewPr>
        <p:scale>
          <a:sx n="125" d="100"/>
          <a:sy n="125" d="100"/>
        </p:scale>
        <p:origin x="-13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53E64-8BB6-46DF-A866-608254C5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8F161B-7809-4069-98F3-43843B7B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C09633-746C-425C-8D06-63B55215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65927-9051-4E8D-94E4-E9AAEBC0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7337F-9412-4F3E-A339-93A421AB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6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5F28D-0A75-4C02-A13E-1A0C2C00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E214D9-58DD-4464-B1D1-456C9573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9F9DD-0AE4-4C54-A3F0-20EA79B1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5352B-63C8-40A6-8245-C3DA0D7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F8F72-B79D-4865-B076-2999618F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0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C496D6-E89C-4F6E-8892-46F4BB3C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78C42F-C65B-4BE7-957A-F97A42A5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ED995-1CF9-4C5F-9755-E0C6BEBE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9C18A-1A4D-41F5-8DD8-44EE9D1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C805B-3B03-4613-9A71-79906BDC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D8E3B-9866-487A-AA87-4B80278A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737D7-E848-467B-B50A-25645E11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0181C-E3F2-4420-AF50-78C164E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10D1A-A2E7-4C8B-8296-6CB65F1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793EA-2E32-4DA4-AEE6-CB7C7CA8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9E44F-2305-4916-8AD1-F1957DF5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F988E-624E-49DE-8B4C-91555E10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12A10-0DA0-4AFB-A975-90EA2843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FE2F3-2EB6-4D1F-AD24-A1547924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9EF00-0B52-4F4E-B514-85ED7D9B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70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42FDC-1817-4D9C-917A-935610EE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BD457-CAB5-4AA1-A7A3-D66F238D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C57AE5-D40B-4894-A3E6-9608B5D1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4D2B8C-32C3-416A-BDAD-D1167B25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21839-EB95-4C12-8D9B-75E624CB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0C463-6B7F-4212-B81A-3F0084B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D20B5-6C25-4170-8496-FD956EFC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69090B-FA14-4FE0-A428-85DEB4ED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27F2AA-B052-46BF-A5B6-2326B396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791A43-A011-47EA-B019-39E544AD7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01A07C-2120-4D95-9EB0-2E5CFD69E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F24DE4-0A32-4687-989C-494F0A23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93F322-9092-421A-ADA3-4EBA0088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189376-13A6-4428-B610-000C964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6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32DEC-1ED8-4318-A361-A9BBC738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EEC3DF-284B-4C18-BB64-7B90BFB2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723A89-7B93-4F9D-810C-8EA40353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68869-8967-47CB-8FB8-552E6C3F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46D125-7DAD-4FB2-8D6E-4BB25B03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978A00-96E6-4832-8264-EEAA1857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27DF5-47A4-4F51-B9E1-E0F0BE31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7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86A97-9CB6-4C14-9227-6F9AF669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EB981-4945-4424-99E7-56103DEE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FEC77-57D1-496D-AEFB-040962BB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6CF04-A373-424D-857C-4BFD09B1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0EBA6-125F-48B0-BE88-D6D1B38D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E05C4C-3ED4-400E-99A5-B58DA220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9A87B-0889-42FA-BA16-C6BFA4F2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8922AC-0474-41EC-B46D-EF876B662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A3320-63E9-4FC5-A1B8-2D583BD5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4B4E6-0753-4838-936E-A7B15EF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DA2D2C-9D49-460C-89BF-36A521B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41A9F-0061-432C-A820-BEAC4239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92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F9B216-AEFE-4FA9-B035-621D60D3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95DBC-4DF7-4D02-8190-1A56E13B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DB46D-0A7A-4CBE-9EA5-BD8059327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2071-156A-470B-9EEE-CC49035A42AB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C885C-96B7-42FA-A0A5-C9445F03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056F4-CA84-4899-8754-66FB8052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FBD3098-3864-465D-81C7-0B9D1AFFC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D25A13C-5182-43B8-BA93-2392CBAA124C}"/>
              </a:ext>
            </a:extLst>
          </p:cNvPr>
          <p:cNvSpPr txBox="1"/>
          <p:nvPr/>
        </p:nvSpPr>
        <p:spPr>
          <a:xfrm>
            <a:off x="297180" y="2583180"/>
            <a:ext cx="2240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Emissionszertifikate</a:t>
            </a:r>
            <a:r>
              <a:rPr lang="fr-FR" sz="1200" dirty="0"/>
              <a:t> </a:t>
            </a:r>
          </a:p>
          <a:p>
            <a:r>
              <a:rPr lang="fr-FR" sz="1200" dirty="0" err="1"/>
              <a:t>verkaufen</a:t>
            </a:r>
            <a:r>
              <a:rPr lang="fr-FR" sz="1200" dirty="0"/>
              <a:t>,</a:t>
            </a:r>
          </a:p>
          <a:p>
            <a:r>
              <a:rPr lang="fr-FR" sz="1200" dirty="0" err="1"/>
              <a:t>Lizenzierung</a:t>
            </a:r>
            <a:r>
              <a:rPr lang="fr-FR" sz="1200" dirty="0"/>
              <a:t> von </a:t>
            </a:r>
            <a:r>
              <a:rPr lang="fr-FR" sz="1200" dirty="0" err="1"/>
              <a:t>Patentrechten</a:t>
            </a: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C78881-C3B2-4DB4-BA36-10FD69DA8108}"/>
              </a:ext>
            </a:extLst>
          </p:cNvPr>
          <p:cNvSpPr txBox="1"/>
          <p:nvPr/>
        </p:nvSpPr>
        <p:spPr>
          <a:xfrm>
            <a:off x="3297554" y="1785907"/>
            <a:ext cx="2065020" cy="10926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300" dirty="0"/>
              <a:t>GIGAFACTORY</a:t>
            </a:r>
          </a:p>
          <a:p>
            <a:r>
              <a:rPr lang="fr-FR" sz="1300" dirty="0"/>
              <a:t>Es </a:t>
            </a:r>
            <a:r>
              <a:rPr lang="fr-FR" sz="1300" dirty="0" err="1"/>
              <a:t>kann</a:t>
            </a:r>
            <a:r>
              <a:rPr lang="fr-FR" sz="1300" dirty="0"/>
              <a:t> </a:t>
            </a:r>
            <a:r>
              <a:rPr lang="fr-FR" sz="1300" dirty="0" err="1"/>
              <a:t>genug</a:t>
            </a:r>
            <a:r>
              <a:rPr lang="fr-FR" sz="1300" dirty="0"/>
              <a:t> Energie </a:t>
            </a:r>
            <a:r>
              <a:rPr lang="fr-FR" sz="1300" dirty="0" err="1"/>
              <a:t>produzieren</a:t>
            </a:r>
            <a:r>
              <a:rPr lang="fr-FR" sz="1300" dirty="0"/>
              <a:t> </a:t>
            </a:r>
            <a:r>
              <a:rPr lang="fr-FR" sz="1300" dirty="0" err="1"/>
              <a:t>für</a:t>
            </a:r>
            <a:r>
              <a:rPr lang="fr-FR" sz="1300" dirty="0"/>
              <a:t> die </a:t>
            </a:r>
            <a:r>
              <a:rPr lang="fr-FR" sz="1300" dirty="0" err="1"/>
              <a:t>Produktion</a:t>
            </a:r>
            <a:r>
              <a:rPr lang="fr-FR" sz="1300" dirty="0"/>
              <a:t>.</a:t>
            </a:r>
          </a:p>
          <a:p>
            <a:r>
              <a:rPr lang="fr-FR" sz="1300" dirty="0"/>
              <a:t>(</a:t>
            </a:r>
            <a:r>
              <a:rPr lang="fr-FR" sz="1300" dirty="0" err="1"/>
              <a:t>Batterien</a:t>
            </a:r>
            <a:r>
              <a:rPr lang="fr-FR" sz="13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3DCC7-EEEE-439D-BE48-5E2FA6BA6EAA}"/>
              </a:ext>
            </a:extLst>
          </p:cNvPr>
          <p:cNvSpPr/>
          <p:nvPr/>
        </p:nvSpPr>
        <p:spPr>
          <a:xfrm>
            <a:off x="0" y="57695"/>
            <a:ext cx="12167688" cy="1437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E2F8CA-E201-4F42-A5F0-A935CF6FC874}"/>
              </a:ext>
            </a:extLst>
          </p:cNvPr>
          <p:cNvSpPr txBox="1"/>
          <p:nvPr/>
        </p:nvSpPr>
        <p:spPr>
          <a:xfrm>
            <a:off x="6083844" y="1785544"/>
            <a:ext cx="2065020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300" dirty="0"/>
              <a:t>Die </a:t>
            </a:r>
            <a:r>
              <a:rPr lang="fr-FR" sz="1300" dirty="0" err="1"/>
              <a:t>Firma</a:t>
            </a:r>
            <a:r>
              <a:rPr lang="fr-FR" sz="1300" dirty="0"/>
              <a:t> </a:t>
            </a:r>
            <a:r>
              <a:rPr lang="fr-FR" sz="1300" dirty="0" err="1"/>
              <a:t>besitzt</a:t>
            </a:r>
            <a:r>
              <a:rPr lang="fr-FR" sz="1300" dirty="0"/>
              <a:t> seine </a:t>
            </a:r>
            <a:r>
              <a:rPr lang="fr-FR" sz="1300" dirty="0" err="1"/>
              <a:t>eigene</a:t>
            </a:r>
            <a:r>
              <a:rPr lang="fr-FR" sz="1300" dirty="0"/>
              <a:t> </a:t>
            </a:r>
            <a:r>
              <a:rPr lang="fr-FR" sz="1300" dirty="0" err="1"/>
              <a:t>Geschäfte</a:t>
            </a:r>
            <a:r>
              <a:rPr lang="fr-FR" sz="1300" dirty="0"/>
              <a:t>. </a:t>
            </a:r>
          </a:p>
          <a:p>
            <a:r>
              <a:rPr lang="fr-FR" sz="1300" dirty="0"/>
              <a:t>Es </a:t>
            </a:r>
            <a:r>
              <a:rPr lang="fr-FR" sz="1300" dirty="0" err="1"/>
              <a:t>ist</a:t>
            </a:r>
            <a:r>
              <a:rPr lang="fr-FR" sz="1300" dirty="0"/>
              <a:t> mit Apple </a:t>
            </a:r>
            <a:r>
              <a:rPr lang="fr-FR" sz="1300" dirty="0" err="1"/>
              <a:t>Store’s</a:t>
            </a:r>
            <a:r>
              <a:rPr lang="fr-FR" sz="1300" dirty="0"/>
              <a:t> </a:t>
            </a:r>
            <a:r>
              <a:rPr lang="fr-FR" sz="1300" dirty="0" err="1"/>
              <a:t>Prinzip</a:t>
            </a:r>
            <a:r>
              <a:rPr lang="fr-FR" sz="1300" dirty="0"/>
              <a:t> </a:t>
            </a:r>
            <a:r>
              <a:rPr lang="fr-FR" sz="1300" dirty="0" err="1"/>
              <a:t>vergleichbar</a:t>
            </a:r>
            <a:r>
              <a:rPr lang="fr-FR" sz="1300" dirty="0"/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64F37F-78DE-44A0-B308-2BF52D50A5A6}"/>
              </a:ext>
            </a:extLst>
          </p:cNvPr>
          <p:cNvSpPr txBox="1"/>
          <p:nvPr/>
        </p:nvSpPr>
        <p:spPr>
          <a:xfrm>
            <a:off x="8766628" y="1545046"/>
            <a:ext cx="162468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kostenloses Laden an den Tesla-Ladestationen.</a:t>
            </a:r>
          </a:p>
          <a:p>
            <a:r>
              <a:rPr lang="de-DE" sz="1600" dirty="0"/>
              <a:t>90 Sekunden Batteriewechsel</a:t>
            </a:r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2E06CD-5F75-4AE0-9F1A-EF778CEC582E}"/>
              </a:ext>
            </a:extLst>
          </p:cNvPr>
          <p:cNvSpPr txBox="1"/>
          <p:nvPr/>
        </p:nvSpPr>
        <p:spPr>
          <a:xfrm>
            <a:off x="3413668" y="4928250"/>
            <a:ext cx="2798446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3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0CEA3F6-1DA3-47FE-86CF-3BF9A745AC23}"/>
              </a:ext>
            </a:extLst>
          </p:cNvPr>
          <p:cNvSpPr txBox="1"/>
          <p:nvPr/>
        </p:nvSpPr>
        <p:spPr>
          <a:xfrm>
            <a:off x="8940800" y="4922694"/>
            <a:ext cx="20650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KUNDEN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C341D-EC95-455C-A89E-919A8D48803A}"/>
              </a:ext>
            </a:extLst>
          </p:cNvPr>
          <p:cNvSpPr/>
          <p:nvPr/>
        </p:nvSpPr>
        <p:spPr>
          <a:xfrm>
            <a:off x="0" y="6260628"/>
            <a:ext cx="12192000" cy="646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582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FUES</dc:creator>
  <cp:lastModifiedBy>Jean FUES</cp:lastModifiedBy>
  <cp:revision>5</cp:revision>
  <dcterms:created xsi:type="dcterms:W3CDTF">2018-04-12T16:25:16Z</dcterms:created>
  <dcterms:modified xsi:type="dcterms:W3CDTF">2018-04-12T16:58:57Z</dcterms:modified>
</cp:coreProperties>
</file>