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58" r:id="rId6"/>
    <p:sldId id="261" r:id="rId7"/>
    <p:sldId id="259" r:id="rId8"/>
    <p:sldId id="260" r:id="rId9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86458" autoAdjust="0"/>
  </p:normalViewPr>
  <p:slideViewPr>
    <p:cSldViewPr showGuides="1">
      <p:cViewPr varScale="1">
        <p:scale>
          <a:sx n="99" d="100"/>
          <a:sy n="99" d="100"/>
        </p:scale>
        <p:origin x="448" y="17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82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DA01B03-2EFA-42A6-BEC1-645D21693C0D}" type="datetime1">
              <a:rPr lang="fr-FR" smtClean="0"/>
              <a:t>11/04/2018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7D9D42-F99D-472E-9CF0-B7CA8BB0E68B}" type="datetime1">
              <a:rPr lang="fr-FR" noProof="0" smtClean="0"/>
              <a:t>11/04/2018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Cliquez pour modifier le style des sous-titres du masque</a:t>
            </a:r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/>
          <a:p>
            <a:pPr rtl="0"/>
            <a:fld id="{DB2AA942-50D5-4580-939D-E940C8E3F6D2}" type="datetime1">
              <a:rPr lang="fr-FR" smtClean="0"/>
              <a:t>11/04/2018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7732DA-8586-4F6A-8764-C71377B03EF9}" type="datetime1">
              <a:rPr lang="fr-FR" noProof="0" smtClean="0"/>
              <a:t>11/04/2018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775F4-D122-4CD5-8F7B-26192E2E37AC}" type="datetime1">
              <a:rPr lang="fr-FR" noProof="0" smtClean="0"/>
              <a:t>11/04/2018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415A25-6AC4-4F88-8E50-2F3D9F194AE2}" type="datetime1">
              <a:rPr lang="fr-FR" noProof="0" smtClean="0"/>
              <a:t>11/04/2018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D18A7E-CC62-4EFF-A79A-4DD9FF461963}" type="datetime1">
              <a:rPr lang="fr-FR" noProof="0" smtClean="0"/>
              <a:t>11/04/2018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7B70DF-DA49-442E-8002-39F2F966C8BE}" type="datetime1">
              <a:rPr lang="fr-FR" noProof="0" smtClean="0"/>
              <a:t>11/04/2018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F6633A-2B29-49FA-B425-087D82529AAC}" type="datetime1">
              <a:rPr lang="fr-FR" noProof="0" smtClean="0"/>
              <a:t>11/04/2018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F6D3BA-911F-432D-9095-F1934517C36C}" type="datetime1">
              <a:rPr lang="fr-FR" noProof="0" smtClean="0"/>
              <a:t>11/04/2018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F35C9B-92F4-45EA-A9B4-EB7E3A037444}" type="datetime1">
              <a:rPr lang="fr-FR" noProof="0" smtClean="0"/>
              <a:t>11/04/2018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A4D50A-DA3A-4B6C-9C0A-4D6C4D87990B}" type="datetime1">
              <a:rPr lang="fr-FR" noProof="0" smtClean="0"/>
              <a:t>11/04/2018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4A447B76-26AD-485F-B6AD-6ED679370123}" type="datetime1">
              <a:rPr lang="fr-FR" noProof="0" smtClean="0"/>
              <a:t>11/04/2018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Businessplan</a:t>
            </a:r>
            <a:r>
              <a:rPr lang="fr-FR" dirty="0"/>
              <a:t> 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Tesla Inc.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18C2B-BF80-7D46-A4A8-EC4E54E8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8F5A4D-44A0-CA47-AD07-1C06278F4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6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06559-3041-6F4F-BDDF-FB5A6334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Einleitung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91B76A-E220-7648-8565-928825D01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50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47E46-67D4-AB46-8E0A-1EC2AE36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Rechtsformen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63B23B-5C4E-C043-856C-B56C51586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49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A31C6-519E-EA4C-9A86-D7D0DE43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Wertekette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0241D4-72D9-6C42-B9D6-1C48A1B2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87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ésentation de stratégie d’entrepris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499_TF03460663.potx" id="{953029B0-E8AF-49B0-84DF-968ABF553A2E}" vid="{972E036A-D9D6-4630-A60A-1390BC0C136E}"/>
    </a:ext>
  </a:extLst>
</a:theme>
</file>

<file path=ppt/theme/theme2.xml><?xml version="1.0" encoding="utf-8"?>
<a:theme xmlns:a="http://schemas.openxmlformats.org/drawingml/2006/main" name="Thèm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stratégie d’entreprise</Template>
  <TotalTime>26</TotalTime>
  <Words>9</Words>
  <Application>Microsoft Macintosh PowerPoint</Application>
  <PresentationFormat>Personnalisé</PresentationFormat>
  <Paragraphs>7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Palatino Linotype</vt:lpstr>
      <vt:lpstr>Présentation de stratégie d’entreprise</vt:lpstr>
      <vt:lpstr>Businessplan </vt:lpstr>
      <vt:lpstr>Inhaltsverzeichnis</vt:lpstr>
      <vt:lpstr>Einleitung</vt:lpstr>
      <vt:lpstr>Rechtsformen</vt:lpstr>
      <vt:lpstr>Wertekette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Businessplan </dc:title>
  <dc:creator>nathan hollet</dc:creator>
  <cp:lastModifiedBy>nathan hollet</cp:lastModifiedBy>
  <cp:revision>5</cp:revision>
  <dcterms:created xsi:type="dcterms:W3CDTF">2018-04-11T07:41:54Z</dcterms:created>
  <dcterms:modified xsi:type="dcterms:W3CDTF">2018-04-11T08:08:20Z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