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Replication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 logo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 docs diagram of brokers
![width:400px center](assets/kafka-architecture-diagram.png) &lt;!-- Kafka Architecture Diagram
[Reference: Novell Zenworks — Kafka documentation](https://www.novell.com/documentation/zenworks-24.4/zen_kafka/data/zen_kafka.html)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 docs diagram of brokers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Kafka: Brokers and Topics</dc:title>
  <dc:subject>PptxGenJS Presentation</dc:subject>
  <dc:creator>Created by Marp</dc:creator>
  <cp:lastModifiedBy>Created by Marp</cp:lastModifiedBy>
  <cp:revision>1</cp:revision>
  <dcterms:created xsi:type="dcterms:W3CDTF">2025-10-02T08:58:58Z</dcterms:created>
  <dcterms:modified xsi:type="dcterms:W3CDTF">2025-10-02T08:58:58Z</dcterms:modified>
</cp:coreProperties>
</file>