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09992-EF8A-32C2-CA80-16D028A6E3CA}" v="278" dt="2023-09-03T22:35:44.285"/>
    <p1510:client id="{564D9E3D-14BD-1CA4-6A1D-75EB85C6AE26}" v="508" dt="2023-08-28T02:19:3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Source Sans Pro SemiBold"/>
              </a:rPr>
              <a:t>Trabalho de CC15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Aluno</a:t>
            </a:r>
            <a:r>
              <a:rPr lang="en-US" dirty="0">
                <a:solidFill>
                  <a:srgbClr val="FFFFFF"/>
                </a:solidFill>
              </a:rPr>
              <a:t>: Nathan Santos </a:t>
            </a:r>
            <a:r>
              <a:rPr lang="en-US" dirty="0" err="1">
                <a:solidFill>
                  <a:srgbClr val="FFFFFF"/>
                </a:solidFill>
              </a:rPr>
              <a:t>Ataliba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81" y="220904"/>
            <a:ext cx="10263552" cy="11101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 SemiBold"/>
              </a:rPr>
              <a:t>Banco de dados: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24" y="1553546"/>
            <a:ext cx="9828124" cy="788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500" dirty="0" err="1"/>
              <a:t>Foi</a:t>
            </a:r>
            <a:r>
              <a:rPr lang="en-US" sz="2500" dirty="0"/>
              <a:t> </a:t>
            </a:r>
            <a:r>
              <a:rPr lang="en-US" sz="2500" dirty="0" err="1"/>
              <a:t>utilizado</a:t>
            </a:r>
            <a:r>
              <a:rPr lang="en-US" sz="2500" dirty="0"/>
              <a:t> o </a:t>
            </a:r>
            <a:r>
              <a:rPr lang="en-US" sz="2500" dirty="0" err="1"/>
              <a:t>mongoDB</a:t>
            </a:r>
            <a:r>
              <a:rPr lang="en-US" sz="2500" dirty="0"/>
              <a:t> para </a:t>
            </a:r>
            <a:r>
              <a:rPr lang="en-US" sz="2500" dirty="0" err="1"/>
              <a:t>armazenar</a:t>
            </a:r>
            <a:r>
              <a:rPr lang="en-US" sz="2500" dirty="0"/>
              <a:t> as </a:t>
            </a:r>
            <a:r>
              <a:rPr lang="en-US" sz="2500" dirty="0" err="1"/>
              <a:t>questoes</a:t>
            </a:r>
            <a:r>
              <a:rPr lang="en-US" sz="2500" dirty="0"/>
              <a:t> e </a:t>
            </a:r>
            <a:r>
              <a:rPr lang="en-US" sz="2500" dirty="0" err="1"/>
              <a:t>respostas</a:t>
            </a:r>
            <a:r>
              <a:rPr lang="en-US" sz="2500" dirty="0"/>
              <a:t>. Como é </a:t>
            </a:r>
            <a:r>
              <a:rPr lang="en-US" sz="2500" dirty="0" err="1"/>
              <a:t>mostrado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imagem</a:t>
            </a:r>
            <a:r>
              <a:rPr lang="en-US" sz="2500" dirty="0"/>
              <a:t>:</a:t>
            </a:r>
          </a:p>
          <a:p>
            <a:pPr algn="ctr"/>
            <a:endParaRPr lang="en-US" sz="2500" dirty="0"/>
          </a:p>
          <a:p>
            <a:pPr algn="ctr"/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6E4056-7F87-AB20-C192-7315F6D7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42" y="2383738"/>
            <a:ext cx="9541823" cy="41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81" y="220904"/>
            <a:ext cx="10263552" cy="11101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 SemiBold"/>
              </a:rPr>
              <a:t>Banco de dados: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24" y="1553546"/>
            <a:ext cx="9828124" cy="917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500" dirty="0" err="1"/>
              <a:t>Tambem</a:t>
            </a:r>
            <a:r>
              <a:rPr lang="en-US" sz="2500" dirty="0"/>
              <a:t> </a:t>
            </a:r>
            <a:r>
              <a:rPr lang="en-US" sz="2500" dirty="0" err="1"/>
              <a:t>foi</a:t>
            </a:r>
            <a:r>
              <a:rPr lang="en-US" sz="2500" dirty="0"/>
              <a:t> </a:t>
            </a:r>
            <a:r>
              <a:rPr lang="en-US" sz="2500" dirty="0" err="1"/>
              <a:t>utilizado</a:t>
            </a:r>
            <a:r>
              <a:rPr lang="en-US" sz="2500" dirty="0"/>
              <a:t> para </a:t>
            </a:r>
            <a:r>
              <a:rPr lang="en-US" sz="2500" dirty="0" err="1"/>
              <a:t>armazenar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 Users que se </a:t>
            </a:r>
            <a:r>
              <a:rPr lang="en-US" sz="2500" dirty="0" err="1"/>
              <a:t>conectarem</a:t>
            </a:r>
            <a:r>
              <a:rPr lang="en-US" sz="2500" dirty="0"/>
              <a:t> </a:t>
            </a:r>
            <a:r>
              <a:rPr lang="en-US" sz="2500" dirty="0" err="1"/>
              <a:t>ao</a:t>
            </a:r>
            <a:r>
              <a:rPr lang="en-US" sz="2500" dirty="0"/>
              <a:t> </a:t>
            </a:r>
            <a:r>
              <a:rPr lang="en-US" sz="2500" dirty="0" err="1"/>
              <a:t>servidor</a:t>
            </a:r>
            <a:r>
              <a:rPr lang="en-US" sz="2500" dirty="0"/>
              <a:t>. Como </a:t>
            </a:r>
            <a:r>
              <a:rPr lang="en-US" sz="2500" dirty="0" err="1"/>
              <a:t>mostra</a:t>
            </a:r>
            <a:r>
              <a:rPr lang="en-US" sz="2500" dirty="0"/>
              <a:t> a </a:t>
            </a:r>
            <a:r>
              <a:rPr lang="en-US" sz="2500" dirty="0" err="1"/>
              <a:t>figura</a:t>
            </a:r>
            <a:r>
              <a:rPr lang="en-US" sz="2500" dirty="0"/>
              <a:t> a </a:t>
            </a:r>
            <a:r>
              <a:rPr lang="en-US" sz="2500" dirty="0" err="1"/>
              <a:t>seguir</a:t>
            </a:r>
            <a:r>
              <a:rPr lang="en-US" sz="2500" dirty="0"/>
              <a:t>:</a:t>
            </a:r>
          </a:p>
          <a:p>
            <a:pPr algn="ctr"/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F40A6B-6D16-AFC1-84D2-CA1DF768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" y="2437014"/>
            <a:ext cx="10056420" cy="40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81" y="220904"/>
            <a:ext cx="10263552" cy="11101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 SemiBold"/>
              </a:rPr>
              <a:t>Banco de dados: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24" y="1553546"/>
            <a:ext cx="9828124" cy="917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500" dirty="0"/>
              <a:t>Ao final da </a:t>
            </a:r>
            <a:r>
              <a:rPr lang="en-US" sz="2500" dirty="0" err="1"/>
              <a:t>execução</a:t>
            </a:r>
            <a:r>
              <a:rPr lang="en-US" sz="2500" dirty="0"/>
              <a:t> é </a:t>
            </a:r>
            <a:r>
              <a:rPr lang="en-US" sz="2500" dirty="0" err="1"/>
              <a:t>mostrado</a:t>
            </a:r>
            <a:r>
              <a:rPr lang="en-US" sz="2500" dirty="0"/>
              <a:t> </a:t>
            </a:r>
            <a:r>
              <a:rPr lang="en-US" sz="2500" dirty="0" err="1"/>
              <a:t>ao</a:t>
            </a:r>
            <a:r>
              <a:rPr lang="en-US" sz="2500" dirty="0"/>
              <a:t> client </a:t>
            </a:r>
            <a:r>
              <a:rPr lang="en-US" sz="2500" dirty="0" err="1"/>
              <a:t>os</a:t>
            </a:r>
            <a:r>
              <a:rPr lang="en-US" sz="2500" dirty="0"/>
              <a:t> Users </a:t>
            </a:r>
            <a:r>
              <a:rPr lang="en-US" sz="2500" dirty="0" err="1"/>
              <a:t>presentes</a:t>
            </a:r>
            <a:r>
              <a:rPr lang="en-US" sz="2500" dirty="0"/>
              <a:t> no banco de dados </a:t>
            </a:r>
            <a:r>
              <a:rPr lang="en-US" sz="2500" dirty="0" err="1"/>
              <a:t>alem</a:t>
            </a:r>
            <a:r>
              <a:rPr lang="en-US" sz="2500" dirty="0"/>
              <a:t> se </a:t>
            </a:r>
            <a:r>
              <a:rPr lang="en-US" sz="2500" dirty="0" err="1"/>
              <a:t>acertos</a:t>
            </a:r>
            <a:r>
              <a:rPr lang="en-US" sz="2500" dirty="0"/>
              <a:t> e </a:t>
            </a:r>
            <a:r>
              <a:rPr lang="en-US" sz="2500" dirty="0" err="1"/>
              <a:t>erros</a:t>
            </a:r>
            <a:r>
              <a:rPr lang="en-US" sz="2500" dirty="0"/>
              <a:t> de </a:t>
            </a:r>
            <a:r>
              <a:rPr lang="en-US" sz="2500" dirty="0" err="1"/>
              <a:t>cada</a:t>
            </a:r>
            <a:r>
              <a:rPr lang="en-US" sz="2500" dirty="0"/>
              <a:t> um.</a:t>
            </a:r>
          </a:p>
          <a:p>
            <a:pPr algn="ctr"/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2B28867-EB8A-7493-D887-504F8BCA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62" y="2904877"/>
            <a:ext cx="7236031" cy="23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2" y="151631"/>
            <a:ext cx="11827137" cy="1218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Source Sans Pro SemiBold"/>
              </a:rPr>
              <a:t>Server: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80" y="1909805"/>
            <a:ext cx="10174487" cy="426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 server se </a:t>
            </a:r>
            <a:r>
              <a:rPr lang="en-US" dirty="0" err="1">
                <a:solidFill>
                  <a:srgbClr val="FFFFFF"/>
                </a:solidFill>
              </a:rPr>
              <a:t>conecta</a:t>
            </a:r>
            <a:r>
              <a:rPr lang="en-US" dirty="0">
                <a:solidFill>
                  <a:srgbClr val="FFFFFF"/>
                </a:solidFill>
              </a:rPr>
              <a:t> no banco de dados e </a:t>
            </a:r>
            <a:r>
              <a:rPr lang="en-US" dirty="0" err="1">
                <a:solidFill>
                  <a:srgbClr val="FFFFFF"/>
                </a:solidFill>
              </a:rPr>
              <a:t>envia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mensagem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dizendo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esta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preparado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conexão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7CD2BD6-BE9B-C96E-F742-06943BD5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6" y="3353809"/>
            <a:ext cx="11115303" cy="25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2" y="151631"/>
            <a:ext cx="11827137" cy="1218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Source Sans Pro SemiBold"/>
              </a:rPr>
              <a:t>Client: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38" y="1786237"/>
            <a:ext cx="3615110" cy="426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 client se </a:t>
            </a:r>
            <a:r>
              <a:rPr lang="en-US" dirty="0" err="1">
                <a:solidFill>
                  <a:srgbClr val="FFFFFF"/>
                </a:solidFill>
              </a:rPr>
              <a:t>conecta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Server e o server </a:t>
            </a:r>
            <a:r>
              <a:rPr lang="en-US" dirty="0" err="1">
                <a:solidFill>
                  <a:srgbClr val="FFFFFF"/>
                </a:solidFill>
              </a:rPr>
              <a:t>pergunta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nome</a:t>
            </a:r>
            <a:r>
              <a:rPr lang="en-US" dirty="0">
                <a:solidFill>
                  <a:srgbClr val="FFFFFF"/>
                </a:solidFill>
              </a:rPr>
              <a:t>, para ser salvo no banco de dados no final, as </a:t>
            </a:r>
            <a:r>
              <a:rPr lang="en-US" dirty="0" err="1">
                <a:solidFill>
                  <a:srgbClr val="FFFFFF"/>
                </a:solidFill>
              </a:rPr>
              <a:t>perguntas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enviadas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isso</a:t>
            </a:r>
            <a:r>
              <a:rPr lang="en-US" dirty="0">
                <a:solidFill>
                  <a:srgbClr val="FFFFFF"/>
                </a:solidFill>
              </a:rPr>
              <a:t>. É </a:t>
            </a:r>
            <a:r>
              <a:rPr lang="en-US" dirty="0" err="1">
                <a:solidFill>
                  <a:srgbClr val="FFFFFF"/>
                </a:solidFill>
              </a:rPr>
              <a:t>exibido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lista</a:t>
            </a:r>
            <a:r>
              <a:rPr lang="en-US" dirty="0">
                <a:solidFill>
                  <a:srgbClr val="FFFFFF"/>
                </a:solidFill>
              </a:rPr>
              <a:t> dos </a:t>
            </a:r>
            <a:r>
              <a:rPr lang="en-US" dirty="0" err="1">
                <a:solidFill>
                  <a:srgbClr val="FFFFFF"/>
                </a:solidFill>
              </a:rPr>
              <a:t>usarios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>
                <a:solidFill>
                  <a:srgbClr val="FFFFFF"/>
                </a:solidFill>
              </a:rPr>
              <a:t>acertos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erros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cada</a:t>
            </a:r>
            <a:r>
              <a:rPr lang="en-US" dirty="0">
                <a:solidFill>
                  <a:srgbClr val="FFFFFF"/>
                </a:solidFill>
              </a:rPr>
              <a:t> um.</a:t>
            </a:r>
            <a:endParaRPr lang="en-US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061A82-1F81-52AB-4953-5C89FF6E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4" y="1710141"/>
            <a:ext cx="5393616" cy="43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3E1E159-DA8B-FD25-202F-F57B3922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52" y="151631"/>
            <a:ext cx="11827137" cy="1218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Source Sans Pro SemiBold"/>
              </a:rPr>
              <a:t>Docker: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63" y="1871962"/>
            <a:ext cx="11349286" cy="989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Foi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criado</a:t>
            </a:r>
            <a:r>
              <a:rPr lang="en-US" dirty="0">
                <a:solidFill>
                  <a:srgbClr val="FFFFFF"/>
                </a:solidFill>
              </a:rPr>
              <a:t> 3 containers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aplicação</a:t>
            </a:r>
            <a:r>
              <a:rPr lang="en-US" dirty="0">
                <a:solidFill>
                  <a:srgbClr val="FFFFFF"/>
                </a:solidFill>
              </a:rPr>
              <a:t>, um para o banco de dados, outro para o server, e outro para o client.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B7BC8C9-2D89-F3E4-90A8-9297C4D1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4" y="2690750"/>
            <a:ext cx="11422082" cy="2090056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763602-A5AC-6BEB-0469-68AB2E966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5" y="4913922"/>
            <a:ext cx="11422081" cy="13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TropicVTI</vt:lpstr>
      <vt:lpstr>Trabalho de CC15</vt:lpstr>
      <vt:lpstr>Banco de dados:</vt:lpstr>
      <vt:lpstr>Banco de dados:</vt:lpstr>
      <vt:lpstr>Banco de dados:</vt:lpstr>
      <vt:lpstr>Server:</vt:lpstr>
      <vt:lpstr>Client:</vt:lpstr>
      <vt:lpstr>Docker: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179</cp:revision>
  <dcterms:created xsi:type="dcterms:W3CDTF">2023-08-28T01:53:46Z</dcterms:created>
  <dcterms:modified xsi:type="dcterms:W3CDTF">2023-09-03T22:36:18Z</dcterms:modified>
</cp:coreProperties>
</file>