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D9E3D-14BD-1CA4-6A1D-75EB85C6AE26}" v="508" dt="2023-08-28T02:19:31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Santos Ataliba" userId="S::nathan.santos@gec.inatel.br::839ee256-d16a-4a58-bf7f-73d5c8e36a3e" providerId="AD" clId="Web-{564D9E3D-14BD-1CA4-6A1D-75EB85C6AE26}"/>
    <pc:docChg chg="addSld delSld modSld addMainMaster delMainMaster">
      <pc:chgData name="Nathan Santos Ataliba" userId="S::nathan.santos@gec.inatel.br::839ee256-d16a-4a58-bf7f-73d5c8e36a3e" providerId="AD" clId="Web-{564D9E3D-14BD-1CA4-6A1D-75EB85C6AE26}" dt="2023-08-28T02:19:31.331" v="506" actId="1076"/>
      <pc:docMkLst>
        <pc:docMk/>
      </pc:docMkLst>
      <pc:sldChg chg="addSp delSp modSp mod setBg modClrScheme addAnim setClrOvrMap chgLayout">
        <pc:chgData name="Nathan Santos Ataliba" userId="S::nathan.santos@gec.inatel.br::839ee256-d16a-4a58-bf7f-73d5c8e36a3e" providerId="AD" clId="Web-{564D9E3D-14BD-1CA4-6A1D-75EB85C6AE26}" dt="2023-08-28T01:57:35.502" v="59" actId="20577"/>
        <pc:sldMkLst>
          <pc:docMk/>
          <pc:sldMk cId="109857222" sldId="256"/>
        </pc:sldMkLst>
        <pc:spChg chg="mod">
          <ac:chgData name="Nathan Santos Ataliba" userId="S::nathan.santos@gec.inatel.br::839ee256-d16a-4a58-bf7f-73d5c8e36a3e" providerId="AD" clId="Web-{564D9E3D-14BD-1CA4-6A1D-75EB85C6AE26}" dt="2023-08-28T01:57:21.736" v="5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athan Santos Ataliba" userId="S::nathan.santos@gec.inatel.br::839ee256-d16a-4a58-bf7f-73d5c8e36a3e" providerId="AD" clId="Web-{564D9E3D-14BD-1CA4-6A1D-75EB85C6AE26}" dt="2023-08-28T01:57:35.502" v="59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Nathan Santos Ataliba" userId="S::nathan.santos@gec.inatel.br::839ee256-d16a-4a58-bf7f-73d5c8e36a3e" providerId="AD" clId="Web-{564D9E3D-14BD-1CA4-6A1D-75EB85C6AE26}" dt="2023-08-28T01:54:47.602" v="6"/>
          <ac:spMkLst>
            <pc:docMk/>
            <pc:sldMk cId="109857222" sldId="256"/>
            <ac:spMk id="9" creationId="{3011B0B3-5679-4759-90B8-3B908C4CBD21}"/>
          </ac:spMkLst>
        </pc:spChg>
        <pc:spChg chg="add del">
          <ac:chgData name="Nathan Santos Ataliba" userId="S::nathan.santos@gec.inatel.br::839ee256-d16a-4a58-bf7f-73d5c8e36a3e" providerId="AD" clId="Web-{564D9E3D-14BD-1CA4-6A1D-75EB85C6AE26}" dt="2023-08-28T01:55:17.045" v="16"/>
          <ac:spMkLst>
            <pc:docMk/>
            <pc:sldMk cId="109857222" sldId="256"/>
            <ac:spMk id="16" creationId="{8B646C36-EEEC-4D52-8E8E-206F4CD8A3DA}"/>
          </ac:spMkLst>
        </pc:spChg>
        <pc:spChg chg="add del">
          <ac:chgData name="Nathan Santos Ataliba" userId="S::nathan.santos@gec.inatel.br::839ee256-d16a-4a58-bf7f-73d5c8e36a3e" providerId="AD" clId="Web-{564D9E3D-14BD-1CA4-6A1D-75EB85C6AE26}" dt="2023-08-28T01:55:17.045" v="16"/>
          <ac:spMkLst>
            <pc:docMk/>
            <pc:sldMk cId="109857222" sldId="256"/>
            <ac:spMk id="22" creationId="{D6CA2F4C-8E9E-4BCD-B6E8-A68A311CA651}"/>
          </ac:spMkLst>
        </pc:spChg>
        <pc:spChg chg="add del">
          <ac:chgData name="Nathan Santos Ataliba" userId="S::nathan.santos@gec.inatel.br::839ee256-d16a-4a58-bf7f-73d5c8e36a3e" providerId="AD" clId="Web-{564D9E3D-14BD-1CA4-6A1D-75EB85C6AE26}" dt="2023-08-28T01:55:17.045" v="16"/>
          <ac:spMkLst>
            <pc:docMk/>
            <pc:sldMk cId="109857222" sldId="256"/>
            <ac:spMk id="24" creationId="{4FB204DF-284E-45F6-A017-79A4DF57BCCB}"/>
          </ac:spMkLst>
        </pc:spChg>
        <pc:spChg chg="add del">
          <ac:chgData name="Nathan Santos Ataliba" userId="S::nathan.santos@gec.inatel.br::839ee256-d16a-4a58-bf7f-73d5c8e36a3e" providerId="AD" clId="Web-{564D9E3D-14BD-1CA4-6A1D-75EB85C6AE26}" dt="2023-08-28T01:55:17.045" v="16"/>
          <ac:spMkLst>
            <pc:docMk/>
            <pc:sldMk cId="109857222" sldId="256"/>
            <ac:spMk id="26" creationId="{96FD6442-EB7D-4992-8D41-0B7FFDCB43E1}"/>
          </ac:spMkLst>
        </pc:spChg>
        <pc:spChg chg="add del">
          <ac:chgData name="Nathan Santos Ataliba" userId="S::nathan.santos@gec.inatel.br::839ee256-d16a-4a58-bf7f-73d5c8e36a3e" providerId="AD" clId="Web-{564D9E3D-14BD-1CA4-6A1D-75EB85C6AE26}" dt="2023-08-28T01:55:17.045" v="16"/>
          <ac:spMkLst>
            <pc:docMk/>
            <pc:sldMk cId="109857222" sldId="256"/>
            <ac:spMk id="35" creationId="{4D1A5E71-B6B6-486A-8CDC-C7ABD9B903F6}"/>
          </ac:spMkLst>
        </pc:spChg>
        <pc:spChg chg="add del">
          <ac:chgData name="Nathan Santos Ataliba" userId="S::nathan.santos@gec.inatel.br::839ee256-d16a-4a58-bf7f-73d5c8e36a3e" providerId="AD" clId="Web-{564D9E3D-14BD-1CA4-6A1D-75EB85C6AE26}" dt="2023-08-28T01:55:17.045" v="16"/>
          <ac:spMkLst>
            <pc:docMk/>
            <pc:sldMk cId="109857222" sldId="256"/>
            <ac:spMk id="37" creationId="{6004781B-698F-46D5-AADD-8AE9211719D8}"/>
          </ac:spMkLst>
        </pc:spChg>
        <pc:spChg chg="add del">
          <ac:chgData name="Nathan Santos Ataliba" userId="S::nathan.santos@gec.inatel.br::839ee256-d16a-4a58-bf7f-73d5c8e36a3e" providerId="AD" clId="Web-{564D9E3D-14BD-1CA4-6A1D-75EB85C6AE26}" dt="2023-08-28T01:55:16.998" v="15"/>
          <ac:spMkLst>
            <pc:docMk/>
            <pc:sldMk cId="109857222" sldId="256"/>
            <ac:spMk id="42" creationId="{9B37791B-B040-4694-BFDC-8DD132D86E8E}"/>
          </ac:spMkLst>
        </pc:spChg>
        <pc:spChg chg="add del">
          <ac:chgData name="Nathan Santos Ataliba" userId="S::nathan.santos@gec.inatel.br::839ee256-d16a-4a58-bf7f-73d5c8e36a3e" providerId="AD" clId="Web-{564D9E3D-14BD-1CA4-6A1D-75EB85C6AE26}" dt="2023-08-28T01:57:21.736" v="50"/>
          <ac:spMkLst>
            <pc:docMk/>
            <pc:sldMk cId="109857222" sldId="256"/>
            <ac:spMk id="48" creationId="{C390A367-0330-4E03-9D5F-40308A7975C8}"/>
          </ac:spMkLst>
        </pc:spChg>
        <pc:spChg chg="add del">
          <ac:chgData name="Nathan Santos Ataliba" userId="S::nathan.santos@gec.inatel.br::839ee256-d16a-4a58-bf7f-73d5c8e36a3e" providerId="AD" clId="Web-{564D9E3D-14BD-1CA4-6A1D-75EB85C6AE26}" dt="2023-08-28T01:57:21.736" v="50"/>
          <ac:spMkLst>
            <pc:docMk/>
            <pc:sldMk cId="109857222" sldId="256"/>
            <ac:spMk id="49" creationId="{F1314C34-F582-4EEF-86CE-F88761E52434}"/>
          </ac:spMkLst>
        </pc:spChg>
        <pc:spChg chg="add del">
          <ac:chgData name="Nathan Santos Ataliba" userId="S::nathan.santos@gec.inatel.br::839ee256-d16a-4a58-bf7f-73d5c8e36a3e" providerId="AD" clId="Web-{564D9E3D-14BD-1CA4-6A1D-75EB85C6AE26}" dt="2023-08-28T01:57:21.736" v="50"/>
          <ac:spMkLst>
            <pc:docMk/>
            <pc:sldMk cId="109857222" sldId="256"/>
            <ac:spMk id="50" creationId="{7319A1DD-F557-4EC6-8A8C-F7617B4CD678}"/>
          </ac:spMkLst>
        </pc:spChg>
        <pc:spChg chg="add">
          <ac:chgData name="Nathan Santos Ataliba" userId="S::nathan.santos@gec.inatel.br::839ee256-d16a-4a58-bf7f-73d5c8e36a3e" providerId="AD" clId="Web-{564D9E3D-14BD-1CA4-6A1D-75EB85C6AE26}" dt="2023-08-28T01:57:21.736" v="50"/>
          <ac:spMkLst>
            <pc:docMk/>
            <pc:sldMk cId="109857222" sldId="256"/>
            <ac:spMk id="55" creationId="{B6D694DB-A3FC-4F14-A225-17BEBA4416DA}"/>
          </ac:spMkLst>
        </pc:spChg>
        <pc:grpChg chg="add del">
          <ac:chgData name="Nathan Santos Ataliba" userId="S::nathan.santos@gec.inatel.br::839ee256-d16a-4a58-bf7f-73d5c8e36a3e" providerId="AD" clId="Web-{564D9E3D-14BD-1CA4-6A1D-75EB85C6AE26}" dt="2023-08-28T01:55:17.045" v="16"/>
          <ac:grpSpMkLst>
            <pc:docMk/>
            <pc:sldMk cId="109857222" sldId="256"/>
            <ac:grpSpMk id="18" creationId="{308C40F4-6A24-4867-B726-B552DB0807B5}"/>
          </ac:grpSpMkLst>
        </pc:grpChg>
        <pc:grpChg chg="add del">
          <ac:chgData name="Nathan Santos Ataliba" userId="S::nathan.santos@gec.inatel.br::839ee256-d16a-4a58-bf7f-73d5c8e36a3e" providerId="AD" clId="Web-{564D9E3D-14BD-1CA4-6A1D-75EB85C6AE26}" dt="2023-08-28T01:55:17.045" v="16"/>
          <ac:grpSpMkLst>
            <pc:docMk/>
            <pc:sldMk cId="109857222" sldId="256"/>
            <ac:grpSpMk id="28" creationId="{FB9739EB-7F66-433D-841F-AB3CD18700B7}"/>
          </ac:grpSpMkLst>
        </pc:grpChg>
        <pc:grpChg chg="add del">
          <ac:chgData name="Nathan Santos Ataliba" userId="S::nathan.santos@gec.inatel.br::839ee256-d16a-4a58-bf7f-73d5c8e36a3e" providerId="AD" clId="Web-{564D9E3D-14BD-1CA4-6A1D-75EB85C6AE26}" dt="2023-08-28T01:55:16.998" v="15"/>
          <ac:grpSpMkLst>
            <pc:docMk/>
            <pc:sldMk cId="109857222" sldId="256"/>
            <ac:grpSpMk id="44" creationId="{4252769E-B9F0-4068-A645-5BBEF16E9C28}"/>
          </ac:grpSpMkLst>
        </pc:grpChg>
        <pc:grpChg chg="add">
          <ac:chgData name="Nathan Santos Ataliba" userId="S::nathan.santos@gec.inatel.br::839ee256-d16a-4a58-bf7f-73d5c8e36a3e" providerId="AD" clId="Web-{564D9E3D-14BD-1CA4-6A1D-75EB85C6AE26}" dt="2023-08-28T01:57:21.736" v="50"/>
          <ac:grpSpMkLst>
            <pc:docMk/>
            <pc:sldMk cId="109857222" sldId="256"/>
            <ac:grpSpMk id="57" creationId="{3A87D413-7BAA-462C-B2E4-D3E7F1B8498D}"/>
          </ac:grpSpMkLst>
        </pc:grpChg>
        <pc:picChg chg="add mod ord">
          <ac:chgData name="Nathan Santos Ataliba" userId="S::nathan.santos@gec.inatel.br::839ee256-d16a-4a58-bf7f-73d5c8e36a3e" providerId="AD" clId="Web-{564D9E3D-14BD-1CA4-6A1D-75EB85C6AE26}" dt="2023-08-28T01:57:21.736" v="50"/>
          <ac:picMkLst>
            <pc:docMk/>
            <pc:sldMk cId="109857222" sldId="256"/>
            <ac:picMk id="4" creationId="{13E1E159-DA8B-FD25-202F-F57B39229199}"/>
          </ac:picMkLst>
        </pc:picChg>
        <pc:cxnChg chg="add del">
          <ac:chgData name="Nathan Santos Ataliba" userId="S::nathan.santos@gec.inatel.br::839ee256-d16a-4a58-bf7f-73d5c8e36a3e" providerId="AD" clId="Web-{564D9E3D-14BD-1CA4-6A1D-75EB85C6AE26}" dt="2023-08-28T01:54:47.602" v="6"/>
          <ac:cxnSpMkLst>
            <pc:docMk/>
            <pc:sldMk cId="109857222" sldId="256"/>
            <ac:cxnSpMk id="11" creationId="{32E97E5C-7A5F-424E-AAE4-654396E90799}"/>
          </ac:cxnSpMkLst>
        </pc:cxnChg>
        <pc:cxnChg chg="add del">
          <ac:chgData name="Nathan Santos Ataliba" userId="S::nathan.santos@gec.inatel.br::839ee256-d16a-4a58-bf7f-73d5c8e36a3e" providerId="AD" clId="Web-{564D9E3D-14BD-1CA4-6A1D-75EB85C6AE26}" dt="2023-08-28T01:57:21.736" v="50"/>
          <ac:cxnSpMkLst>
            <pc:docMk/>
            <pc:sldMk cId="109857222" sldId="256"/>
            <ac:cxnSpMk id="46" creationId="{D28A9C89-B313-458F-9C85-515930A51A93}"/>
          </ac:cxnSpMkLst>
        </pc:cxnChg>
      </pc:sldChg>
      <pc:sldChg chg="new del">
        <pc:chgData name="Nathan Santos Ataliba" userId="S::nathan.santos@gec.inatel.br::839ee256-d16a-4a58-bf7f-73d5c8e36a3e" providerId="AD" clId="Web-{564D9E3D-14BD-1CA4-6A1D-75EB85C6AE26}" dt="2023-08-28T01:57:45.455" v="61"/>
        <pc:sldMkLst>
          <pc:docMk/>
          <pc:sldMk cId="170855468" sldId="257"/>
        </pc:sldMkLst>
      </pc:sldChg>
      <pc:sldChg chg="addSp modSp add replId">
        <pc:chgData name="Nathan Santos Ataliba" userId="S::nathan.santos@gec.inatel.br::839ee256-d16a-4a58-bf7f-73d5c8e36a3e" providerId="AD" clId="Web-{564D9E3D-14BD-1CA4-6A1D-75EB85C6AE26}" dt="2023-08-28T02:07:07.637" v="237" actId="14100"/>
        <pc:sldMkLst>
          <pc:docMk/>
          <pc:sldMk cId="1685988098" sldId="257"/>
        </pc:sldMkLst>
        <pc:spChg chg="mod">
          <ac:chgData name="Nathan Santos Ataliba" userId="S::nathan.santos@gec.inatel.br::839ee256-d16a-4a58-bf7f-73d5c8e36a3e" providerId="AD" clId="Web-{564D9E3D-14BD-1CA4-6A1D-75EB85C6AE26}" dt="2023-08-28T02:07:02.699" v="235" actId="14100"/>
          <ac:spMkLst>
            <pc:docMk/>
            <pc:sldMk cId="1685988098" sldId="257"/>
            <ac:spMk id="2" creationId="{00000000-0000-0000-0000-000000000000}"/>
          </ac:spMkLst>
        </pc:spChg>
        <pc:spChg chg="mod">
          <ac:chgData name="Nathan Santos Ataliba" userId="S::nathan.santos@gec.inatel.br::839ee256-d16a-4a58-bf7f-73d5c8e36a3e" providerId="AD" clId="Web-{564D9E3D-14BD-1CA4-6A1D-75EB85C6AE26}" dt="2023-08-28T02:07:05.527" v="236" actId="14100"/>
          <ac:spMkLst>
            <pc:docMk/>
            <pc:sldMk cId="1685988098" sldId="257"/>
            <ac:spMk id="3" creationId="{00000000-0000-0000-0000-000000000000}"/>
          </ac:spMkLst>
        </pc:spChg>
        <pc:picChg chg="add mod">
          <ac:chgData name="Nathan Santos Ataliba" userId="S::nathan.santos@gec.inatel.br::839ee256-d16a-4a58-bf7f-73d5c8e36a3e" providerId="AD" clId="Web-{564D9E3D-14BD-1CA4-6A1D-75EB85C6AE26}" dt="2023-08-28T02:07:07.637" v="237" actId="14100"/>
          <ac:picMkLst>
            <pc:docMk/>
            <pc:sldMk cId="1685988098" sldId="257"/>
            <ac:picMk id="5" creationId="{2732A680-F887-DA8F-6EAE-00DB71E2ECF7}"/>
          </ac:picMkLst>
        </pc:picChg>
      </pc:sldChg>
      <pc:sldChg chg="addSp modSp add replId">
        <pc:chgData name="Nathan Santos Ataliba" userId="S::nathan.santos@gec.inatel.br::839ee256-d16a-4a58-bf7f-73d5c8e36a3e" providerId="AD" clId="Web-{564D9E3D-14BD-1CA4-6A1D-75EB85C6AE26}" dt="2023-08-28T02:08:47.077" v="251" actId="14100"/>
        <pc:sldMkLst>
          <pc:docMk/>
          <pc:sldMk cId="1050219705" sldId="258"/>
        </pc:sldMkLst>
        <pc:spChg chg="mod">
          <ac:chgData name="Nathan Santos Ataliba" userId="S::nathan.santos@gec.inatel.br::839ee256-d16a-4a58-bf7f-73d5c8e36a3e" providerId="AD" clId="Web-{564D9E3D-14BD-1CA4-6A1D-75EB85C6AE26}" dt="2023-08-28T02:06:56.730" v="233" actId="14100"/>
          <ac:spMkLst>
            <pc:docMk/>
            <pc:sldMk cId="1050219705" sldId="258"/>
            <ac:spMk id="2" creationId="{00000000-0000-0000-0000-000000000000}"/>
          </ac:spMkLst>
        </pc:spChg>
        <pc:spChg chg="mod">
          <ac:chgData name="Nathan Santos Ataliba" userId="S::nathan.santos@gec.inatel.br::839ee256-d16a-4a58-bf7f-73d5c8e36a3e" providerId="AD" clId="Web-{564D9E3D-14BD-1CA4-6A1D-75EB85C6AE26}" dt="2023-08-28T02:07:15.434" v="239" actId="14100"/>
          <ac:spMkLst>
            <pc:docMk/>
            <pc:sldMk cId="1050219705" sldId="258"/>
            <ac:spMk id="3" creationId="{00000000-0000-0000-0000-000000000000}"/>
          </ac:spMkLst>
        </pc:spChg>
        <pc:picChg chg="add mod">
          <ac:chgData name="Nathan Santos Ataliba" userId="S::nathan.santos@gec.inatel.br::839ee256-d16a-4a58-bf7f-73d5c8e36a3e" providerId="AD" clId="Web-{564D9E3D-14BD-1CA4-6A1D-75EB85C6AE26}" dt="2023-08-28T02:08:47.077" v="251" actId="14100"/>
          <ac:picMkLst>
            <pc:docMk/>
            <pc:sldMk cId="1050219705" sldId="258"/>
            <ac:picMk id="5" creationId="{5158BC93-B187-48C9-8B11-2C6D36F243DE}"/>
          </ac:picMkLst>
        </pc:picChg>
      </pc:sldChg>
      <pc:sldChg chg="addSp modSp add replId">
        <pc:chgData name="Nathan Santos Ataliba" userId="S::nathan.santos@gec.inatel.br::839ee256-d16a-4a58-bf7f-73d5c8e36a3e" providerId="AD" clId="Web-{564D9E3D-14BD-1CA4-6A1D-75EB85C6AE26}" dt="2023-08-28T02:19:31.331" v="506" actId="1076"/>
        <pc:sldMkLst>
          <pc:docMk/>
          <pc:sldMk cId="2368133490" sldId="259"/>
        </pc:sldMkLst>
        <pc:spChg chg="mod">
          <ac:chgData name="Nathan Santos Ataliba" userId="S::nathan.santos@gec.inatel.br::839ee256-d16a-4a58-bf7f-73d5c8e36a3e" providerId="AD" clId="Web-{564D9E3D-14BD-1CA4-6A1D-75EB85C6AE26}" dt="2023-08-28T02:13:19.195" v="267" actId="20577"/>
          <ac:spMkLst>
            <pc:docMk/>
            <pc:sldMk cId="2368133490" sldId="259"/>
            <ac:spMk id="2" creationId="{00000000-0000-0000-0000-000000000000}"/>
          </ac:spMkLst>
        </pc:spChg>
        <pc:spChg chg="mod">
          <ac:chgData name="Nathan Santos Ataliba" userId="S::nathan.santos@gec.inatel.br::839ee256-d16a-4a58-bf7f-73d5c8e36a3e" providerId="AD" clId="Web-{564D9E3D-14BD-1CA4-6A1D-75EB85C6AE26}" dt="2023-08-28T02:14:29.040" v="334" actId="20577"/>
          <ac:spMkLst>
            <pc:docMk/>
            <pc:sldMk cId="2368133490" sldId="259"/>
            <ac:spMk id="3" creationId="{00000000-0000-0000-0000-000000000000}"/>
          </ac:spMkLst>
        </pc:spChg>
        <pc:picChg chg="add mod">
          <ac:chgData name="Nathan Santos Ataliba" userId="S::nathan.santos@gec.inatel.br::839ee256-d16a-4a58-bf7f-73d5c8e36a3e" providerId="AD" clId="Web-{564D9E3D-14BD-1CA4-6A1D-75EB85C6AE26}" dt="2023-08-28T02:19:31.331" v="506" actId="1076"/>
          <ac:picMkLst>
            <pc:docMk/>
            <pc:sldMk cId="2368133490" sldId="259"/>
            <ac:picMk id="5" creationId="{97CD2BD6-BE9B-C96E-F742-06943BD52534}"/>
          </ac:picMkLst>
        </pc:picChg>
      </pc:sldChg>
      <pc:sldChg chg="addSp delSp modSp add replId">
        <pc:chgData name="Nathan Santos Ataliba" userId="S::nathan.santos@gec.inatel.br::839ee256-d16a-4a58-bf7f-73d5c8e36a3e" providerId="AD" clId="Web-{564D9E3D-14BD-1CA4-6A1D-75EB85C6AE26}" dt="2023-08-28T02:18:47.110" v="504" actId="1076"/>
        <pc:sldMkLst>
          <pc:docMk/>
          <pc:sldMk cId="1380632988" sldId="260"/>
        </pc:sldMkLst>
        <pc:spChg chg="mod">
          <ac:chgData name="Nathan Santos Ataliba" userId="S::nathan.santos@gec.inatel.br::839ee256-d16a-4a58-bf7f-73d5c8e36a3e" providerId="AD" clId="Web-{564D9E3D-14BD-1CA4-6A1D-75EB85C6AE26}" dt="2023-08-28T02:14:52.228" v="340" actId="20577"/>
          <ac:spMkLst>
            <pc:docMk/>
            <pc:sldMk cId="1380632988" sldId="260"/>
            <ac:spMk id="2" creationId="{00000000-0000-0000-0000-000000000000}"/>
          </ac:spMkLst>
        </pc:spChg>
        <pc:spChg chg="mod">
          <ac:chgData name="Nathan Santos Ataliba" userId="S::nathan.santos@gec.inatel.br::839ee256-d16a-4a58-bf7f-73d5c8e36a3e" providerId="AD" clId="Web-{564D9E3D-14BD-1CA4-6A1D-75EB85C6AE26}" dt="2023-08-28T02:18:44.735" v="503" actId="1076"/>
          <ac:spMkLst>
            <pc:docMk/>
            <pc:sldMk cId="1380632988" sldId="260"/>
            <ac:spMk id="3" creationId="{00000000-0000-0000-0000-000000000000}"/>
          </ac:spMkLst>
        </pc:spChg>
        <pc:picChg chg="del">
          <ac:chgData name="Nathan Santos Ataliba" userId="S::nathan.santos@gec.inatel.br::839ee256-d16a-4a58-bf7f-73d5c8e36a3e" providerId="AD" clId="Web-{564D9E3D-14BD-1CA4-6A1D-75EB85C6AE26}" dt="2023-08-28T02:14:55.166" v="341"/>
          <ac:picMkLst>
            <pc:docMk/>
            <pc:sldMk cId="1380632988" sldId="260"/>
            <ac:picMk id="5" creationId="{97CD2BD6-BE9B-C96E-F742-06943BD52534}"/>
          </ac:picMkLst>
        </pc:picChg>
        <pc:picChg chg="add mod">
          <ac:chgData name="Nathan Santos Ataliba" userId="S::nathan.santos@gec.inatel.br::839ee256-d16a-4a58-bf7f-73d5c8e36a3e" providerId="AD" clId="Web-{564D9E3D-14BD-1CA4-6A1D-75EB85C6AE26}" dt="2023-08-28T02:18:47.110" v="504" actId="1076"/>
          <ac:picMkLst>
            <pc:docMk/>
            <pc:sldMk cId="1380632988" sldId="260"/>
            <ac:picMk id="6" creationId="{36061A82-1F81-52AB-4953-5C89FF6E43A3}"/>
          </ac:picMkLst>
        </pc:picChg>
      </pc:sldChg>
      <pc:sldChg chg="add del replId">
        <pc:chgData name="Nathan Santos Ataliba" userId="S::nathan.santos@gec.inatel.br::839ee256-d16a-4a58-bf7f-73d5c8e36a3e" providerId="AD" clId="Web-{564D9E3D-14BD-1CA4-6A1D-75EB85C6AE26}" dt="2023-08-28T02:19:09.815" v="505"/>
        <pc:sldMkLst>
          <pc:docMk/>
          <pc:sldMk cId="309456739" sldId="261"/>
        </pc:sldMkLst>
      </pc:sldChg>
      <pc:sldMasterChg chg="del delSldLayout">
        <pc:chgData name="Nathan Santos Ataliba" userId="S::nathan.santos@gec.inatel.br::839ee256-d16a-4a58-bf7f-73d5c8e36a3e" providerId="AD" clId="Web-{564D9E3D-14BD-1CA4-6A1D-75EB85C6AE26}" dt="2023-08-28T01:54:06.570" v="0"/>
        <pc:sldMasterMkLst>
          <pc:docMk/>
          <pc:sldMasterMk cId="2460954070" sldId="2147483660"/>
        </pc:sldMasterMkLst>
        <pc:sldLayoutChg chg="del">
          <pc:chgData name="Nathan Santos Ataliba" userId="S::nathan.santos@gec.inatel.br::839ee256-d16a-4a58-bf7f-73d5c8e36a3e" providerId="AD" clId="Web-{564D9E3D-14BD-1CA4-6A1D-75EB85C6AE26}" dt="2023-08-28T01:54:06.570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Nathan Santos Ataliba" userId="S::nathan.santos@gec.inatel.br::839ee256-d16a-4a58-bf7f-73d5c8e36a3e" providerId="AD" clId="Web-{564D9E3D-14BD-1CA4-6A1D-75EB85C6AE26}" dt="2023-08-28T01:54:06.570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Nathan Santos Ataliba" userId="S::nathan.santos@gec.inatel.br::839ee256-d16a-4a58-bf7f-73d5c8e36a3e" providerId="AD" clId="Web-{564D9E3D-14BD-1CA4-6A1D-75EB85C6AE26}" dt="2023-08-28T01:54:06.570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Nathan Santos Ataliba" userId="S::nathan.santos@gec.inatel.br::839ee256-d16a-4a58-bf7f-73d5c8e36a3e" providerId="AD" clId="Web-{564D9E3D-14BD-1CA4-6A1D-75EB85C6AE26}" dt="2023-08-28T01:54:06.570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Nathan Santos Ataliba" userId="S::nathan.santos@gec.inatel.br::839ee256-d16a-4a58-bf7f-73d5c8e36a3e" providerId="AD" clId="Web-{564D9E3D-14BD-1CA4-6A1D-75EB85C6AE26}" dt="2023-08-28T01:54:06.570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Nathan Santos Ataliba" userId="S::nathan.santos@gec.inatel.br::839ee256-d16a-4a58-bf7f-73d5c8e36a3e" providerId="AD" clId="Web-{564D9E3D-14BD-1CA4-6A1D-75EB85C6AE26}" dt="2023-08-28T01:54:06.570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Nathan Santos Ataliba" userId="S::nathan.santos@gec.inatel.br::839ee256-d16a-4a58-bf7f-73d5c8e36a3e" providerId="AD" clId="Web-{564D9E3D-14BD-1CA4-6A1D-75EB85C6AE26}" dt="2023-08-28T01:54:06.570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Nathan Santos Ataliba" userId="S::nathan.santos@gec.inatel.br::839ee256-d16a-4a58-bf7f-73d5c8e36a3e" providerId="AD" clId="Web-{564D9E3D-14BD-1CA4-6A1D-75EB85C6AE26}" dt="2023-08-28T01:54:06.570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Nathan Santos Ataliba" userId="S::nathan.santos@gec.inatel.br::839ee256-d16a-4a58-bf7f-73d5c8e36a3e" providerId="AD" clId="Web-{564D9E3D-14BD-1CA4-6A1D-75EB85C6AE26}" dt="2023-08-28T01:54:06.570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Nathan Santos Ataliba" userId="S::nathan.santos@gec.inatel.br::839ee256-d16a-4a58-bf7f-73d5c8e36a3e" providerId="AD" clId="Web-{564D9E3D-14BD-1CA4-6A1D-75EB85C6AE26}" dt="2023-08-28T01:54:06.570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Nathan Santos Ataliba" userId="S::nathan.santos@gec.inatel.br::839ee256-d16a-4a58-bf7f-73d5c8e36a3e" providerId="AD" clId="Web-{564D9E3D-14BD-1CA4-6A1D-75EB85C6AE26}" dt="2023-08-28T01:54:06.570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Nathan Santos Ataliba" userId="S::nathan.santos@gec.inatel.br::839ee256-d16a-4a58-bf7f-73d5c8e36a3e" providerId="AD" clId="Web-{564D9E3D-14BD-1CA4-6A1D-75EB85C6AE26}" dt="2023-08-28T01:54:47.602" v="6"/>
        <pc:sldMasterMkLst>
          <pc:docMk/>
          <pc:sldMasterMk cId="1997446764" sldId="2147483672"/>
        </pc:sldMasterMkLst>
        <pc:sldLayoutChg chg="add del">
          <pc:chgData name="Nathan Santos Ataliba" userId="S::nathan.santos@gec.inatel.br::839ee256-d16a-4a58-bf7f-73d5c8e36a3e" providerId="AD" clId="Web-{564D9E3D-14BD-1CA4-6A1D-75EB85C6AE26}" dt="2023-08-28T01:54:47.602" v="6"/>
          <pc:sldLayoutMkLst>
            <pc:docMk/>
            <pc:sldMasterMk cId="1997446764" sldId="2147483672"/>
            <pc:sldLayoutMk cId="2458088402" sldId="2147483673"/>
          </pc:sldLayoutMkLst>
        </pc:sldLayoutChg>
        <pc:sldLayoutChg chg="add del replId">
          <pc:chgData name="Nathan Santos Ataliba" userId="S::nathan.santos@gec.inatel.br::839ee256-d16a-4a58-bf7f-73d5c8e36a3e" providerId="AD" clId="Web-{564D9E3D-14BD-1CA4-6A1D-75EB85C6AE26}" dt="2023-08-28T01:54:47.602" v="6"/>
          <pc:sldLayoutMkLst>
            <pc:docMk/>
            <pc:sldMasterMk cId="1997446764" sldId="2147483672"/>
            <pc:sldLayoutMk cId="3574042743" sldId="2147483674"/>
          </pc:sldLayoutMkLst>
        </pc:sldLayoutChg>
        <pc:sldLayoutChg chg="add del replId">
          <pc:chgData name="Nathan Santos Ataliba" userId="S::nathan.santos@gec.inatel.br::839ee256-d16a-4a58-bf7f-73d5c8e36a3e" providerId="AD" clId="Web-{564D9E3D-14BD-1CA4-6A1D-75EB85C6AE26}" dt="2023-08-28T01:54:47.602" v="6"/>
          <pc:sldLayoutMkLst>
            <pc:docMk/>
            <pc:sldMasterMk cId="1997446764" sldId="2147483672"/>
            <pc:sldLayoutMk cId="3186963295" sldId="2147483675"/>
          </pc:sldLayoutMkLst>
        </pc:sldLayoutChg>
        <pc:sldLayoutChg chg="add del replId">
          <pc:chgData name="Nathan Santos Ataliba" userId="S::nathan.santos@gec.inatel.br::839ee256-d16a-4a58-bf7f-73d5c8e36a3e" providerId="AD" clId="Web-{564D9E3D-14BD-1CA4-6A1D-75EB85C6AE26}" dt="2023-08-28T01:54:47.602" v="6"/>
          <pc:sldLayoutMkLst>
            <pc:docMk/>
            <pc:sldMasterMk cId="1997446764" sldId="2147483672"/>
            <pc:sldLayoutMk cId="224242665" sldId="2147483676"/>
          </pc:sldLayoutMkLst>
        </pc:sldLayoutChg>
        <pc:sldLayoutChg chg="add del replId">
          <pc:chgData name="Nathan Santos Ataliba" userId="S::nathan.santos@gec.inatel.br::839ee256-d16a-4a58-bf7f-73d5c8e36a3e" providerId="AD" clId="Web-{564D9E3D-14BD-1CA4-6A1D-75EB85C6AE26}" dt="2023-08-28T01:54:47.602" v="6"/>
          <pc:sldLayoutMkLst>
            <pc:docMk/>
            <pc:sldMasterMk cId="1997446764" sldId="2147483672"/>
            <pc:sldLayoutMk cId="3322082127" sldId="2147483677"/>
          </pc:sldLayoutMkLst>
        </pc:sldLayoutChg>
        <pc:sldLayoutChg chg="add del replId">
          <pc:chgData name="Nathan Santos Ataliba" userId="S::nathan.santos@gec.inatel.br::839ee256-d16a-4a58-bf7f-73d5c8e36a3e" providerId="AD" clId="Web-{564D9E3D-14BD-1CA4-6A1D-75EB85C6AE26}" dt="2023-08-28T01:54:47.602" v="6"/>
          <pc:sldLayoutMkLst>
            <pc:docMk/>
            <pc:sldMasterMk cId="1997446764" sldId="2147483672"/>
            <pc:sldLayoutMk cId="2462731343" sldId="2147483678"/>
          </pc:sldLayoutMkLst>
        </pc:sldLayoutChg>
        <pc:sldLayoutChg chg="add del replId">
          <pc:chgData name="Nathan Santos Ataliba" userId="S::nathan.santos@gec.inatel.br::839ee256-d16a-4a58-bf7f-73d5c8e36a3e" providerId="AD" clId="Web-{564D9E3D-14BD-1CA4-6A1D-75EB85C6AE26}" dt="2023-08-28T01:54:47.602" v="6"/>
          <pc:sldLayoutMkLst>
            <pc:docMk/>
            <pc:sldMasterMk cId="1997446764" sldId="2147483672"/>
            <pc:sldLayoutMk cId="2736993512" sldId="2147483679"/>
          </pc:sldLayoutMkLst>
        </pc:sldLayoutChg>
        <pc:sldLayoutChg chg="add del replId">
          <pc:chgData name="Nathan Santos Ataliba" userId="S::nathan.santos@gec.inatel.br::839ee256-d16a-4a58-bf7f-73d5c8e36a3e" providerId="AD" clId="Web-{564D9E3D-14BD-1CA4-6A1D-75EB85C6AE26}" dt="2023-08-28T01:54:47.602" v="6"/>
          <pc:sldLayoutMkLst>
            <pc:docMk/>
            <pc:sldMasterMk cId="1997446764" sldId="2147483672"/>
            <pc:sldLayoutMk cId="850511355" sldId="2147483680"/>
          </pc:sldLayoutMkLst>
        </pc:sldLayoutChg>
        <pc:sldLayoutChg chg="add del replId">
          <pc:chgData name="Nathan Santos Ataliba" userId="S::nathan.santos@gec.inatel.br::839ee256-d16a-4a58-bf7f-73d5c8e36a3e" providerId="AD" clId="Web-{564D9E3D-14BD-1CA4-6A1D-75EB85C6AE26}" dt="2023-08-28T01:54:47.602" v="6"/>
          <pc:sldLayoutMkLst>
            <pc:docMk/>
            <pc:sldMasterMk cId="1997446764" sldId="2147483672"/>
            <pc:sldLayoutMk cId="2368561239" sldId="2147483681"/>
          </pc:sldLayoutMkLst>
        </pc:sldLayoutChg>
        <pc:sldLayoutChg chg="add del replId">
          <pc:chgData name="Nathan Santos Ataliba" userId="S::nathan.santos@gec.inatel.br::839ee256-d16a-4a58-bf7f-73d5c8e36a3e" providerId="AD" clId="Web-{564D9E3D-14BD-1CA4-6A1D-75EB85C6AE26}" dt="2023-08-28T01:54:47.602" v="6"/>
          <pc:sldLayoutMkLst>
            <pc:docMk/>
            <pc:sldMasterMk cId="1997446764" sldId="2147483672"/>
            <pc:sldLayoutMk cId="4170773614" sldId="2147483682"/>
          </pc:sldLayoutMkLst>
        </pc:sldLayoutChg>
        <pc:sldLayoutChg chg="add del replId">
          <pc:chgData name="Nathan Santos Ataliba" userId="S::nathan.santos@gec.inatel.br::839ee256-d16a-4a58-bf7f-73d5c8e36a3e" providerId="AD" clId="Web-{564D9E3D-14BD-1CA4-6A1D-75EB85C6AE26}" dt="2023-08-28T01:54:47.602" v="6"/>
          <pc:sldLayoutMkLst>
            <pc:docMk/>
            <pc:sldMasterMk cId="1997446764" sldId="2147483672"/>
            <pc:sldLayoutMk cId="2823219780" sldId="2147483683"/>
          </pc:sldLayoutMkLst>
        </pc:sldLayoutChg>
      </pc:sldMasterChg>
      <pc:sldMasterChg chg="add del addSldLayout delSldLayout">
        <pc:chgData name="Nathan Santos Ataliba" userId="S::nathan.santos@gec.inatel.br::839ee256-d16a-4a58-bf7f-73d5c8e36a3e" providerId="AD" clId="Web-{564D9E3D-14BD-1CA4-6A1D-75EB85C6AE26}" dt="2023-08-28T01:55:17.045" v="16"/>
        <pc:sldMasterMkLst>
          <pc:docMk/>
          <pc:sldMasterMk cId="782900863" sldId="2147483707"/>
        </pc:sldMasterMkLst>
        <pc:sldLayoutChg chg="add del">
          <pc:chgData name="Nathan Santos Ataliba" userId="S::nathan.santos@gec.inatel.br::839ee256-d16a-4a58-bf7f-73d5c8e36a3e" providerId="AD" clId="Web-{564D9E3D-14BD-1CA4-6A1D-75EB85C6AE26}" dt="2023-08-28T01:55:17.045" v="16"/>
          <pc:sldLayoutMkLst>
            <pc:docMk/>
            <pc:sldMasterMk cId="782900863" sldId="2147483707"/>
            <pc:sldLayoutMk cId="1995097577" sldId="2147483696"/>
          </pc:sldLayoutMkLst>
        </pc:sldLayoutChg>
        <pc:sldLayoutChg chg="add del">
          <pc:chgData name="Nathan Santos Ataliba" userId="S::nathan.santos@gec.inatel.br::839ee256-d16a-4a58-bf7f-73d5c8e36a3e" providerId="AD" clId="Web-{564D9E3D-14BD-1CA4-6A1D-75EB85C6AE26}" dt="2023-08-28T01:55:17.045" v="16"/>
          <pc:sldLayoutMkLst>
            <pc:docMk/>
            <pc:sldMasterMk cId="782900863" sldId="2147483707"/>
            <pc:sldLayoutMk cId="3826659381" sldId="2147483697"/>
          </pc:sldLayoutMkLst>
        </pc:sldLayoutChg>
        <pc:sldLayoutChg chg="add del">
          <pc:chgData name="Nathan Santos Ataliba" userId="S::nathan.santos@gec.inatel.br::839ee256-d16a-4a58-bf7f-73d5c8e36a3e" providerId="AD" clId="Web-{564D9E3D-14BD-1CA4-6A1D-75EB85C6AE26}" dt="2023-08-28T01:55:17.045" v="16"/>
          <pc:sldLayoutMkLst>
            <pc:docMk/>
            <pc:sldMasterMk cId="782900863" sldId="2147483707"/>
            <pc:sldLayoutMk cId="968055498" sldId="2147483698"/>
          </pc:sldLayoutMkLst>
        </pc:sldLayoutChg>
        <pc:sldLayoutChg chg="add del">
          <pc:chgData name="Nathan Santos Ataliba" userId="S::nathan.santos@gec.inatel.br::839ee256-d16a-4a58-bf7f-73d5c8e36a3e" providerId="AD" clId="Web-{564D9E3D-14BD-1CA4-6A1D-75EB85C6AE26}" dt="2023-08-28T01:55:17.045" v="16"/>
          <pc:sldLayoutMkLst>
            <pc:docMk/>
            <pc:sldMasterMk cId="782900863" sldId="2147483707"/>
            <pc:sldLayoutMk cId="3760271552" sldId="2147483699"/>
          </pc:sldLayoutMkLst>
        </pc:sldLayoutChg>
        <pc:sldLayoutChg chg="add del">
          <pc:chgData name="Nathan Santos Ataliba" userId="S::nathan.santos@gec.inatel.br::839ee256-d16a-4a58-bf7f-73d5c8e36a3e" providerId="AD" clId="Web-{564D9E3D-14BD-1CA4-6A1D-75EB85C6AE26}" dt="2023-08-28T01:55:17.045" v="16"/>
          <pc:sldLayoutMkLst>
            <pc:docMk/>
            <pc:sldMasterMk cId="782900863" sldId="2147483707"/>
            <pc:sldLayoutMk cId="7493439" sldId="2147483700"/>
          </pc:sldLayoutMkLst>
        </pc:sldLayoutChg>
        <pc:sldLayoutChg chg="add del">
          <pc:chgData name="Nathan Santos Ataliba" userId="S::nathan.santos@gec.inatel.br::839ee256-d16a-4a58-bf7f-73d5c8e36a3e" providerId="AD" clId="Web-{564D9E3D-14BD-1CA4-6A1D-75EB85C6AE26}" dt="2023-08-28T01:55:17.045" v="16"/>
          <pc:sldLayoutMkLst>
            <pc:docMk/>
            <pc:sldMasterMk cId="782900863" sldId="2147483707"/>
            <pc:sldLayoutMk cId="1191973348" sldId="2147483701"/>
          </pc:sldLayoutMkLst>
        </pc:sldLayoutChg>
        <pc:sldLayoutChg chg="add del">
          <pc:chgData name="Nathan Santos Ataliba" userId="S::nathan.santos@gec.inatel.br::839ee256-d16a-4a58-bf7f-73d5c8e36a3e" providerId="AD" clId="Web-{564D9E3D-14BD-1CA4-6A1D-75EB85C6AE26}" dt="2023-08-28T01:55:17.045" v="16"/>
          <pc:sldLayoutMkLst>
            <pc:docMk/>
            <pc:sldMasterMk cId="782900863" sldId="2147483707"/>
            <pc:sldLayoutMk cId="2823626244" sldId="2147483702"/>
          </pc:sldLayoutMkLst>
        </pc:sldLayoutChg>
        <pc:sldLayoutChg chg="add del">
          <pc:chgData name="Nathan Santos Ataliba" userId="S::nathan.santos@gec.inatel.br::839ee256-d16a-4a58-bf7f-73d5c8e36a3e" providerId="AD" clId="Web-{564D9E3D-14BD-1CA4-6A1D-75EB85C6AE26}" dt="2023-08-28T01:55:17.045" v="16"/>
          <pc:sldLayoutMkLst>
            <pc:docMk/>
            <pc:sldMasterMk cId="782900863" sldId="2147483707"/>
            <pc:sldLayoutMk cId="3781595993" sldId="2147483703"/>
          </pc:sldLayoutMkLst>
        </pc:sldLayoutChg>
        <pc:sldLayoutChg chg="add del">
          <pc:chgData name="Nathan Santos Ataliba" userId="S::nathan.santos@gec.inatel.br::839ee256-d16a-4a58-bf7f-73d5c8e36a3e" providerId="AD" clId="Web-{564D9E3D-14BD-1CA4-6A1D-75EB85C6AE26}" dt="2023-08-28T01:55:17.045" v="16"/>
          <pc:sldLayoutMkLst>
            <pc:docMk/>
            <pc:sldMasterMk cId="782900863" sldId="2147483707"/>
            <pc:sldLayoutMk cId="4157572528" sldId="2147483704"/>
          </pc:sldLayoutMkLst>
        </pc:sldLayoutChg>
        <pc:sldLayoutChg chg="add del">
          <pc:chgData name="Nathan Santos Ataliba" userId="S::nathan.santos@gec.inatel.br::839ee256-d16a-4a58-bf7f-73d5c8e36a3e" providerId="AD" clId="Web-{564D9E3D-14BD-1CA4-6A1D-75EB85C6AE26}" dt="2023-08-28T01:55:17.045" v="16"/>
          <pc:sldLayoutMkLst>
            <pc:docMk/>
            <pc:sldMasterMk cId="782900863" sldId="2147483707"/>
            <pc:sldLayoutMk cId="33902322" sldId="2147483705"/>
          </pc:sldLayoutMkLst>
        </pc:sldLayoutChg>
        <pc:sldLayoutChg chg="add del">
          <pc:chgData name="Nathan Santos Ataliba" userId="S::nathan.santos@gec.inatel.br::839ee256-d16a-4a58-bf7f-73d5c8e36a3e" providerId="AD" clId="Web-{564D9E3D-14BD-1CA4-6A1D-75EB85C6AE26}" dt="2023-08-28T01:55:17.045" v="16"/>
          <pc:sldLayoutMkLst>
            <pc:docMk/>
            <pc:sldMasterMk cId="782900863" sldId="2147483707"/>
            <pc:sldLayoutMk cId="706589800" sldId="2147483706"/>
          </pc:sldLayoutMkLst>
        </pc:sldLayoutChg>
      </pc:sldMasterChg>
      <pc:sldMasterChg chg="add del addSldLayout delSldLayout">
        <pc:chgData name="Nathan Santos Ataliba" userId="S::nathan.santos@gec.inatel.br::839ee256-d16a-4a58-bf7f-73d5c8e36a3e" providerId="AD" clId="Web-{564D9E3D-14BD-1CA4-6A1D-75EB85C6AE26}" dt="2023-08-28T01:57:21.736" v="50"/>
        <pc:sldMasterMkLst>
          <pc:docMk/>
          <pc:sldMasterMk cId="356573740" sldId="2147483744"/>
        </pc:sldMasterMkLst>
        <pc:sldLayoutChg chg="add del">
          <pc:chgData name="Nathan Santos Ataliba" userId="S::nathan.santos@gec.inatel.br::839ee256-d16a-4a58-bf7f-73d5c8e36a3e" providerId="AD" clId="Web-{564D9E3D-14BD-1CA4-6A1D-75EB85C6AE26}" dt="2023-08-28T01:57:21.736" v="50"/>
          <pc:sldLayoutMkLst>
            <pc:docMk/>
            <pc:sldMasterMk cId="356573740" sldId="2147483744"/>
            <pc:sldLayoutMk cId="3203500095" sldId="2147483733"/>
          </pc:sldLayoutMkLst>
        </pc:sldLayoutChg>
        <pc:sldLayoutChg chg="add del">
          <pc:chgData name="Nathan Santos Ataliba" userId="S::nathan.santos@gec.inatel.br::839ee256-d16a-4a58-bf7f-73d5c8e36a3e" providerId="AD" clId="Web-{564D9E3D-14BD-1CA4-6A1D-75EB85C6AE26}" dt="2023-08-28T01:57:21.736" v="50"/>
          <pc:sldLayoutMkLst>
            <pc:docMk/>
            <pc:sldMasterMk cId="356573740" sldId="2147483744"/>
            <pc:sldLayoutMk cId="716525235" sldId="2147483734"/>
          </pc:sldLayoutMkLst>
        </pc:sldLayoutChg>
        <pc:sldLayoutChg chg="add del">
          <pc:chgData name="Nathan Santos Ataliba" userId="S::nathan.santos@gec.inatel.br::839ee256-d16a-4a58-bf7f-73d5c8e36a3e" providerId="AD" clId="Web-{564D9E3D-14BD-1CA4-6A1D-75EB85C6AE26}" dt="2023-08-28T01:57:21.736" v="50"/>
          <pc:sldLayoutMkLst>
            <pc:docMk/>
            <pc:sldMasterMk cId="356573740" sldId="2147483744"/>
            <pc:sldLayoutMk cId="178226269" sldId="2147483735"/>
          </pc:sldLayoutMkLst>
        </pc:sldLayoutChg>
        <pc:sldLayoutChg chg="add del">
          <pc:chgData name="Nathan Santos Ataliba" userId="S::nathan.santos@gec.inatel.br::839ee256-d16a-4a58-bf7f-73d5c8e36a3e" providerId="AD" clId="Web-{564D9E3D-14BD-1CA4-6A1D-75EB85C6AE26}" dt="2023-08-28T01:57:21.736" v="50"/>
          <pc:sldLayoutMkLst>
            <pc:docMk/>
            <pc:sldMasterMk cId="356573740" sldId="2147483744"/>
            <pc:sldLayoutMk cId="1489083757" sldId="2147483736"/>
          </pc:sldLayoutMkLst>
        </pc:sldLayoutChg>
        <pc:sldLayoutChg chg="add del">
          <pc:chgData name="Nathan Santos Ataliba" userId="S::nathan.santos@gec.inatel.br::839ee256-d16a-4a58-bf7f-73d5c8e36a3e" providerId="AD" clId="Web-{564D9E3D-14BD-1CA4-6A1D-75EB85C6AE26}" dt="2023-08-28T01:57:21.736" v="50"/>
          <pc:sldLayoutMkLst>
            <pc:docMk/>
            <pc:sldMasterMk cId="356573740" sldId="2147483744"/>
            <pc:sldLayoutMk cId="3493958373" sldId="2147483737"/>
          </pc:sldLayoutMkLst>
        </pc:sldLayoutChg>
        <pc:sldLayoutChg chg="add del">
          <pc:chgData name="Nathan Santos Ataliba" userId="S::nathan.santos@gec.inatel.br::839ee256-d16a-4a58-bf7f-73d5c8e36a3e" providerId="AD" clId="Web-{564D9E3D-14BD-1CA4-6A1D-75EB85C6AE26}" dt="2023-08-28T01:57:21.736" v="50"/>
          <pc:sldLayoutMkLst>
            <pc:docMk/>
            <pc:sldMasterMk cId="356573740" sldId="2147483744"/>
            <pc:sldLayoutMk cId="3382078167" sldId="2147483738"/>
          </pc:sldLayoutMkLst>
        </pc:sldLayoutChg>
        <pc:sldLayoutChg chg="add del">
          <pc:chgData name="Nathan Santos Ataliba" userId="S::nathan.santos@gec.inatel.br::839ee256-d16a-4a58-bf7f-73d5c8e36a3e" providerId="AD" clId="Web-{564D9E3D-14BD-1CA4-6A1D-75EB85C6AE26}" dt="2023-08-28T01:57:21.736" v="50"/>
          <pc:sldLayoutMkLst>
            <pc:docMk/>
            <pc:sldMasterMk cId="356573740" sldId="2147483744"/>
            <pc:sldLayoutMk cId="1625248298" sldId="2147483739"/>
          </pc:sldLayoutMkLst>
        </pc:sldLayoutChg>
        <pc:sldLayoutChg chg="add del">
          <pc:chgData name="Nathan Santos Ataliba" userId="S::nathan.santos@gec.inatel.br::839ee256-d16a-4a58-bf7f-73d5c8e36a3e" providerId="AD" clId="Web-{564D9E3D-14BD-1CA4-6A1D-75EB85C6AE26}" dt="2023-08-28T01:57:21.736" v="50"/>
          <pc:sldLayoutMkLst>
            <pc:docMk/>
            <pc:sldMasterMk cId="356573740" sldId="2147483744"/>
            <pc:sldLayoutMk cId="1848627534" sldId="2147483740"/>
          </pc:sldLayoutMkLst>
        </pc:sldLayoutChg>
        <pc:sldLayoutChg chg="add del">
          <pc:chgData name="Nathan Santos Ataliba" userId="S::nathan.santos@gec.inatel.br::839ee256-d16a-4a58-bf7f-73d5c8e36a3e" providerId="AD" clId="Web-{564D9E3D-14BD-1CA4-6A1D-75EB85C6AE26}" dt="2023-08-28T01:57:21.736" v="50"/>
          <pc:sldLayoutMkLst>
            <pc:docMk/>
            <pc:sldMasterMk cId="356573740" sldId="2147483744"/>
            <pc:sldLayoutMk cId="4184143309" sldId="2147483741"/>
          </pc:sldLayoutMkLst>
        </pc:sldLayoutChg>
        <pc:sldLayoutChg chg="add del">
          <pc:chgData name="Nathan Santos Ataliba" userId="S::nathan.santos@gec.inatel.br::839ee256-d16a-4a58-bf7f-73d5c8e36a3e" providerId="AD" clId="Web-{564D9E3D-14BD-1CA4-6A1D-75EB85C6AE26}" dt="2023-08-28T01:57:21.736" v="50"/>
          <pc:sldLayoutMkLst>
            <pc:docMk/>
            <pc:sldMasterMk cId="356573740" sldId="2147483744"/>
            <pc:sldLayoutMk cId="413982096" sldId="2147483742"/>
          </pc:sldLayoutMkLst>
        </pc:sldLayoutChg>
        <pc:sldLayoutChg chg="add del">
          <pc:chgData name="Nathan Santos Ataliba" userId="S::nathan.santos@gec.inatel.br::839ee256-d16a-4a58-bf7f-73d5c8e36a3e" providerId="AD" clId="Web-{564D9E3D-14BD-1CA4-6A1D-75EB85C6AE26}" dt="2023-08-28T01:57:21.736" v="50"/>
          <pc:sldLayoutMkLst>
            <pc:docMk/>
            <pc:sldMasterMk cId="356573740" sldId="2147483744"/>
            <pc:sldLayoutMk cId="2979454041" sldId="2147483743"/>
          </pc:sldLayoutMkLst>
        </pc:sldLayoutChg>
      </pc:sldMasterChg>
      <pc:sldMasterChg chg="add addSldLayout">
        <pc:chgData name="Nathan Santos Ataliba" userId="S::nathan.santos@gec.inatel.br::839ee256-d16a-4a58-bf7f-73d5c8e36a3e" providerId="AD" clId="Web-{564D9E3D-14BD-1CA4-6A1D-75EB85C6AE26}" dt="2023-08-28T01:57:21.736" v="50"/>
        <pc:sldMasterMkLst>
          <pc:docMk/>
          <pc:sldMasterMk cId="1789579110" sldId="2147483745"/>
        </pc:sldMasterMkLst>
        <pc:sldLayoutChg chg="add">
          <pc:chgData name="Nathan Santos Ataliba" userId="S::nathan.santos@gec.inatel.br::839ee256-d16a-4a58-bf7f-73d5c8e36a3e" providerId="AD" clId="Web-{564D9E3D-14BD-1CA4-6A1D-75EB85C6AE26}" dt="2023-08-28T01:57:21.736" v="50"/>
          <pc:sldLayoutMkLst>
            <pc:docMk/>
            <pc:sldMasterMk cId="1789579110" sldId="2147483745"/>
            <pc:sldLayoutMk cId="307936041" sldId="2147483746"/>
          </pc:sldLayoutMkLst>
        </pc:sldLayoutChg>
        <pc:sldLayoutChg chg="add">
          <pc:chgData name="Nathan Santos Ataliba" userId="S::nathan.santos@gec.inatel.br::839ee256-d16a-4a58-bf7f-73d5c8e36a3e" providerId="AD" clId="Web-{564D9E3D-14BD-1CA4-6A1D-75EB85C6AE26}" dt="2023-08-28T01:57:21.736" v="50"/>
          <pc:sldLayoutMkLst>
            <pc:docMk/>
            <pc:sldMasterMk cId="1789579110" sldId="2147483745"/>
            <pc:sldLayoutMk cId="288383404" sldId="2147483747"/>
          </pc:sldLayoutMkLst>
        </pc:sldLayoutChg>
        <pc:sldLayoutChg chg="add">
          <pc:chgData name="Nathan Santos Ataliba" userId="S::nathan.santos@gec.inatel.br::839ee256-d16a-4a58-bf7f-73d5c8e36a3e" providerId="AD" clId="Web-{564D9E3D-14BD-1CA4-6A1D-75EB85C6AE26}" dt="2023-08-28T01:57:21.736" v="50"/>
          <pc:sldLayoutMkLst>
            <pc:docMk/>
            <pc:sldMasterMk cId="1789579110" sldId="2147483745"/>
            <pc:sldLayoutMk cId="2939387065" sldId="2147483748"/>
          </pc:sldLayoutMkLst>
        </pc:sldLayoutChg>
        <pc:sldLayoutChg chg="add">
          <pc:chgData name="Nathan Santos Ataliba" userId="S::nathan.santos@gec.inatel.br::839ee256-d16a-4a58-bf7f-73d5c8e36a3e" providerId="AD" clId="Web-{564D9E3D-14BD-1CA4-6A1D-75EB85C6AE26}" dt="2023-08-28T01:57:21.736" v="50"/>
          <pc:sldLayoutMkLst>
            <pc:docMk/>
            <pc:sldMasterMk cId="1789579110" sldId="2147483745"/>
            <pc:sldLayoutMk cId="2600390665" sldId="2147483749"/>
          </pc:sldLayoutMkLst>
        </pc:sldLayoutChg>
        <pc:sldLayoutChg chg="add">
          <pc:chgData name="Nathan Santos Ataliba" userId="S::nathan.santos@gec.inatel.br::839ee256-d16a-4a58-bf7f-73d5c8e36a3e" providerId="AD" clId="Web-{564D9E3D-14BD-1CA4-6A1D-75EB85C6AE26}" dt="2023-08-28T01:57:21.736" v="50"/>
          <pc:sldLayoutMkLst>
            <pc:docMk/>
            <pc:sldMasterMk cId="1789579110" sldId="2147483745"/>
            <pc:sldLayoutMk cId="623870303" sldId="2147483750"/>
          </pc:sldLayoutMkLst>
        </pc:sldLayoutChg>
        <pc:sldLayoutChg chg="add">
          <pc:chgData name="Nathan Santos Ataliba" userId="S::nathan.santos@gec.inatel.br::839ee256-d16a-4a58-bf7f-73d5c8e36a3e" providerId="AD" clId="Web-{564D9E3D-14BD-1CA4-6A1D-75EB85C6AE26}" dt="2023-08-28T01:57:21.736" v="50"/>
          <pc:sldLayoutMkLst>
            <pc:docMk/>
            <pc:sldMasterMk cId="1789579110" sldId="2147483745"/>
            <pc:sldLayoutMk cId="609902602" sldId="2147483751"/>
          </pc:sldLayoutMkLst>
        </pc:sldLayoutChg>
        <pc:sldLayoutChg chg="add">
          <pc:chgData name="Nathan Santos Ataliba" userId="S::nathan.santos@gec.inatel.br::839ee256-d16a-4a58-bf7f-73d5c8e36a3e" providerId="AD" clId="Web-{564D9E3D-14BD-1CA4-6A1D-75EB85C6AE26}" dt="2023-08-28T01:57:21.736" v="50"/>
          <pc:sldLayoutMkLst>
            <pc:docMk/>
            <pc:sldMasterMk cId="1789579110" sldId="2147483745"/>
            <pc:sldLayoutMk cId="3013210697" sldId="2147483752"/>
          </pc:sldLayoutMkLst>
        </pc:sldLayoutChg>
        <pc:sldLayoutChg chg="add">
          <pc:chgData name="Nathan Santos Ataliba" userId="S::nathan.santos@gec.inatel.br::839ee256-d16a-4a58-bf7f-73d5c8e36a3e" providerId="AD" clId="Web-{564D9E3D-14BD-1CA4-6A1D-75EB85C6AE26}" dt="2023-08-28T01:57:21.736" v="50"/>
          <pc:sldLayoutMkLst>
            <pc:docMk/>
            <pc:sldMasterMk cId="1789579110" sldId="2147483745"/>
            <pc:sldLayoutMk cId="2049746651" sldId="2147483753"/>
          </pc:sldLayoutMkLst>
        </pc:sldLayoutChg>
        <pc:sldLayoutChg chg="add">
          <pc:chgData name="Nathan Santos Ataliba" userId="S::nathan.santos@gec.inatel.br::839ee256-d16a-4a58-bf7f-73d5c8e36a3e" providerId="AD" clId="Web-{564D9E3D-14BD-1CA4-6A1D-75EB85C6AE26}" dt="2023-08-28T01:57:21.736" v="50"/>
          <pc:sldLayoutMkLst>
            <pc:docMk/>
            <pc:sldMasterMk cId="1789579110" sldId="2147483745"/>
            <pc:sldLayoutMk cId="2277430626" sldId="2147483754"/>
          </pc:sldLayoutMkLst>
        </pc:sldLayoutChg>
        <pc:sldLayoutChg chg="add">
          <pc:chgData name="Nathan Santos Ataliba" userId="S::nathan.santos@gec.inatel.br::839ee256-d16a-4a58-bf7f-73d5c8e36a3e" providerId="AD" clId="Web-{564D9E3D-14BD-1CA4-6A1D-75EB85C6AE26}" dt="2023-08-28T01:57:21.736" v="50"/>
          <pc:sldLayoutMkLst>
            <pc:docMk/>
            <pc:sldMasterMk cId="1789579110" sldId="2147483745"/>
            <pc:sldLayoutMk cId="3479453888" sldId="2147483755"/>
          </pc:sldLayoutMkLst>
        </pc:sldLayoutChg>
        <pc:sldLayoutChg chg="add">
          <pc:chgData name="Nathan Santos Ataliba" userId="S::nathan.santos@gec.inatel.br::839ee256-d16a-4a58-bf7f-73d5c8e36a3e" providerId="AD" clId="Web-{564D9E3D-14BD-1CA4-6A1D-75EB85C6AE26}" dt="2023-08-28T01:57:21.736" v="50"/>
          <pc:sldLayoutMkLst>
            <pc:docMk/>
            <pc:sldMasterMk cId="1789579110" sldId="2147483745"/>
            <pc:sldLayoutMk cId="626361827" sldId="2147483756"/>
          </pc:sldLayoutMkLst>
        </pc:sldLayoutChg>
      </pc:sldMasterChg>
      <pc:sldMasterChg chg="add del addSldLayout delSldLayout">
        <pc:chgData name="Nathan Santos Ataliba" userId="S::nathan.santos@gec.inatel.br::839ee256-d16a-4a58-bf7f-73d5c8e36a3e" providerId="AD" clId="Web-{564D9E3D-14BD-1CA4-6A1D-75EB85C6AE26}" dt="2023-08-28T01:55:16.998" v="15"/>
        <pc:sldMasterMkLst>
          <pc:docMk/>
          <pc:sldMasterMk cId="597896029" sldId="2147483757"/>
        </pc:sldMasterMkLst>
        <pc:sldLayoutChg chg="add del">
          <pc:chgData name="Nathan Santos Ataliba" userId="S::nathan.santos@gec.inatel.br::839ee256-d16a-4a58-bf7f-73d5c8e36a3e" providerId="AD" clId="Web-{564D9E3D-14BD-1CA4-6A1D-75EB85C6AE26}" dt="2023-08-28T01:55:16.998" v="15"/>
          <pc:sldLayoutMkLst>
            <pc:docMk/>
            <pc:sldMasterMk cId="597896029" sldId="2147483757"/>
            <pc:sldLayoutMk cId="4046929343" sldId="2147483746"/>
          </pc:sldLayoutMkLst>
        </pc:sldLayoutChg>
        <pc:sldLayoutChg chg="add del">
          <pc:chgData name="Nathan Santos Ataliba" userId="S::nathan.santos@gec.inatel.br::839ee256-d16a-4a58-bf7f-73d5c8e36a3e" providerId="AD" clId="Web-{564D9E3D-14BD-1CA4-6A1D-75EB85C6AE26}" dt="2023-08-28T01:55:16.998" v="15"/>
          <pc:sldLayoutMkLst>
            <pc:docMk/>
            <pc:sldMasterMk cId="597896029" sldId="2147483757"/>
            <pc:sldLayoutMk cId="762579120" sldId="2147483747"/>
          </pc:sldLayoutMkLst>
        </pc:sldLayoutChg>
        <pc:sldLayoutChg chg="add del">
          <pc:chgData name="Nathan Santos Ataliba" userId="S::nathan.santos@gec.inatel.br::839ee256-d16a-4a58-bf7f-73d5c8e36a3e" providerId="AD" clId="Web-{564D9E3D-14BD-1CA4-6A1D-75EB85C6AE26}" dt="2023-08-28T01:55:16.998" v="15"/>
          <pc:sldLayoutMkLst>
            <pc:docMk/>
            <pc:sldMasterMk cId="597896029" sldId="2147483757"/>
            <pc:sldLayoutMk cId="2034653612" sldId="2147483748"/>
          </pc:sldLayoutMkLst>
        </pc:sldLayoutChg>
        <pc:sldLayoutChg chg="add del">
          <pc:chgData name="Nathan Santos Ataliba" userId="S::nathan.santos@gec.inatel.br::839ee256-d16a-4a58-bf7f-73d5c8e36a3e" providerId="AD" clId="Web-{564D9E3D-14BD-1CA4-6A1D-75EB85C6AE26}" dt="2023-08-28T01:55:16.998" v="15"/>
          <pc:sldLayoutMkLst>
            <pc:docMk/>
            <pc:sldMasterMk cId="597896029" sldId="2147483757"/>
            <pc:sldLayoutMk cId="2516240467" sldId="2147483749"/>
          </pc:sldLayoutMkLst>
        </pc:sldLayoutChg>
        <pc:sldLayoutChg chg="add del">
          <pc:chgData name="Nathan Santos Ataliba" userId="S::nathan.santos@gec.inatel.br::839ee256-d16a-4a58-bf7f-73d5c8e36a3e" providerId="AD" clId="Web-{564D9E3D-14BD-1CA4-6A1D-75EB85C6AE26}" dt="2023-08-28T01:55:16.998" v="15"/>
          <pc:sldLayoutMkLst>
            <pc:docMk/>
            <pc:sldMasterMk cId="597896029" sldId="2147483757"/>
            <pc:sldLayoutMk cId="321728924" sldId="2147483750"/>
          </pc:sldLayoutMkLst>
        </pc:sldLayoutChg>
        <pc:sldLayoutChg chg="add del">
          <pc:chgData name="Nathan Santos Ataliba" userId="S::nathan.santos@gec.inatel.br::839ee256-d16a-4a58-bf7f-73d5c8e36a3e" providerId="AD" clId="Web-{564D9E3D-14BD-1CA4-6A1D-75EB85C6AE26}" dt="2023-08-28T01:55:16.998" v="15"/>
          <pc:sldLayoutMkLst>
            <pc:docMk/>
            <pc:sldMasterMk cId="597896029" sldId="2147483757"/>
            <pc:sldLayoutMk cId="2442654384" sldId="2147483751"/>
          </pc:sldLayoutMkLst>
        </pc:sldLayoutChg>
        <pc:sldLayoutChg chg="add del">
          <pc:chgData name="Nathan Santos Ataliba" userId="S::nathan.santos@gec.inatel.br::839ee256-d16a-4a58-bf7f-73d5c8e36a3e" providerId="AD" clId="Web-{564D9E3D-14BD-1CA4-6A1D-75EB85C6AE26}" dt="2023-08-28T01:55:16.998" v="15"/>
          <pc:sldLayoutMkLst>
            <pc:docMk/>
            <pc:sldMasterMk cId="597896029" sldId="2147483757"/>
            <pc:sldLayoutMk cId="958371190" sldId="2147483752"/>
          </pc:sldLayoutMkLst>
        </pc:sldLayoutChg>
        <pc:sldLayoutChg chg="add del">
          <pc:chgData name="Nathan Santos Ataliba" userId="S::nathan.santos@gec.inatel.br::839ee256-d16a-4a58-bf7f-73d5c8e36a3e" providerId="AD" clId="Web-{564D9E3D-14BD-1CA4-6A1D-75EB85C6AE26}" dt="2023-08-28T01:55:16.998" v="15"/>
          <pc:sldLayoutMkLst>
            <pc:docMk/>
            <pc:sldMasterMk cId="597896029" sldId="2147483757"/>
            <pc:sldLayoutMk cId="2442719385" sldId="2147483753"/>
          </pc:sldLayoutMkLst>
        </pc:sldLayoutChg>
        <pc:sldLayoutChg chg="add del">
          <pc:chgData name="Nathan Santos Ataliba" userId="S::nathan.santos@gec.inatel.br::839ee256-d16a-4a58-bf7f-73d5c8e36a3e" providerId="AD" clId="Web-{564D9E3D-14BD-1CA4-6A1D-75EB85C6AE26}" dt="2023-08-28T01:55:16.998" v="15"/>
          <pc:sldLayoutMkLst>
            <pc:docMk/>
            <pc:sldMasterMk cId="597896029" sldId="2147483757"/>
            <pc:sldLayoutMk cId="1137941004" sldId="2147483754"/>
          </pc:sldLayoutMkLst>
        </pc:sldLayoutChg>
        <pc:sldLayoutChg chg="add del">
          <pc:chgData name="Nathan Santos Ataliba" userId="S::nathan.santos@gec.inatel.br::839ee256-d16a-4a58-bf7f-73d5c8e36a3e" providerId="AD" clId="Web-{564D9E3D-14BD-1CA4-6A1D-75EB85C6AE26}" dt="2023-08-28T01:55:16.998" v="15"/>
          <pc:sldLayoutMkLst>
            <pc:docMk/>
            <pc:sldMasterMk cId="597896029" sldId="2147483757"/>
            <pc:sldLayoutMk cId="2820775" sldId="2147483755"/>
          </pc:sldLayoutMkLst>
        </pc:sldLayoutChg>
        <pc:sldLayoutChg chg="add del">
          <pc:chgData name="Nathan Santos Ataliba" userId="S::nathan.santos@gec.inatel.br::839ee256-d16a-4a58-bf7f-73d5c8e36a3e" providerId="AD" clId="Web-{564D9E3D-14BD-1CA4-6A1D-75EB85C6AE26}" dt="2023-08-28T01:55:16.998" v="15"/>
          <pc:sldLayoutMkLst>
            <pc:docMk/>
            <pc:sldMasterMk cId="597896029" sldId="2147483757"/>
            <pc:sldLayoutMk cId="697404529" sldId="214748375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5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6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8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9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7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0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1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4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3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79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13E1E159-DA8B-FD25-202F-F57B392291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101" r="-1" b="-1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4583" y="686020"/>
            <a:ext cx="5859787" cy="274298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ea typeface="Source Sans Pro SemiBold"/>
              </a:rPr>
              <a:t>Trabalho de CC15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4583" y="3602038"/>
            <a:ext cx="5859787" cy="25699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 Nathan Santos </a:t>
            </a:r>
            <a:r>
              <a:rPr lang="en-US" dirty="0" err="1">
                <a:solidFill>
                  <a:srgbClr val="FFFFFF"/>
                </a:solidFill>
              </a:rPr>
              <a:t>Ataliba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2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3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13E1E159-DA8B-FD25-202F-F57B392291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101" r="-1" b="-1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81" y="220904"/>
            <a:ext cx="10263552" cy="111012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Source Sans Pro SemiBold"/>
              </a:rPr>
              <a:t>Banco de dados: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324" y="1553546"/>
            <a:ext cx="9828124" cy="46184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500" err="1"/>
              <a:t>Foi</a:t>
            </a:r>
            <a:r>
              <a:rPr lang="en-US" sz="2500" dirty="0"/>
              <a:t> </a:t>
            </a:r>
            <a:r>
              <a:rPr lang="en-US" sz="2500" err="1"/>
              <a:t>utilizado</a:t>
            </a:r>
            <a:r>
              <a:rPr lang="en-US" sz="2500" dirty="0"/>
              <a:t> o </a:t>
            </a:r>
            <a:r>
              <a:rPr lang="en-US" sz="2500" err="1"/>
              <a:t>mongoDB</a:t>
            </a:r>
            <a:r>
              <a:rPr lang="en-US" sz="2500" dirty="0"/>
              <a:t> para </a:t>
            </a:r>
            <a:r>
              <a:rPr lang="en-US" sz="2500" err="1"/>
              <a:t>armazenar</a:t>
            </a:r>
            <a:r>
              <a:rPr lang="en-US" sz="2500" dirty="0"/>
              <a:t> </a:t>
            </a:r>
            <a:r>
              <a:rPr lang="en-US" sz="2500" err="1"/>
              <a:t>os</a:t>
            </a:r>
            <a:r>
              <a:rPr lang="en-US" sz="2500" dirty="0"/>
              <a:t> Users que se </a:t>
            </a:r>
            <a:r>
              <a:rPr lang="en-US" sz="2500" err="1"/>
              <a:t>conectarem</a:t>
            </a:r>
            <a:r>
              <a:rPr lang="en-US" sz="2500" dirty="0"/>
              <a:t> a </a:t>
            </a:r>
            <a:r>
              <a:rPr lang="en-US" sz="2500" err="1"/>
              <a:t>aplicação</a:t>
            </a:r>
            <a:r>
              <a:rPr lang="en-US" sz="2500" dirty="0"/>
              <a:t>.</a:t>
            </a:r>
            <a:br>
              <a:rPr lang="en-US" sz="2500" dirty="0"/>
            </a:br>
            <a:r>
              <a:rPr lang="en-US" sz="2500" dirty="0"/>
              <a:t>As </a:t>
            </a:r>
            <a:r>
              <a:rPr lang="en-US" sz="2500" err="1"/>
              <a:t>questões</a:t>
            </a:r>
            <a:r>
              <a:rPr lang="en-US" sz="2500" dirty="0"/>
              <a:t> </a:t>
            </a:r>
            <a:r>
              <a:rPr lang="en-US" sz="2500" err="1"/>
              <a:t>poderiam</a:t>
            </a:r>
            <a:r>
              <a:rPr lang="en-US" sz="2500" dirty="0"/>
              <a:t> ser </a:t>
            </a:r>
            <a:r>
              <a:rPr lang="en-US" sz="2500" err="1"/>
              <a:t>guardadas</a:t>
            </a:r>
            <a:r>
              <a:rPr lang="en-US" sz="2500" dirty="0"/>
              <a:t> </a:t>
            </a:r>
            <a:r>
              <a:rPr lang="en-US" sz="2500" err="1"/>
              <a:t>tambem</a:t>
            </a:r>
            <a:r>
              <a:rPr lang="en-US" sz="2500" dirty="0"/>
              <a:t> no banco de dados, mas </a:t>
            </a:r>
            <a:r>
              <a:rPr lang="en-US" sz="2500" err="1"/>
              <a:t>acabou</a:t>
            </a:r>
            <a:r>
              <a:rPr lang="en-US" sz="2500" dirty="0"/>
              <a:t> que </a:t>
            </a:r>
            <a:r>
              <a:rPr lang="en-US" sz="2500" err="1"/>
              <a:t>fiz</a:t>
            </a:r>
            <a:r>
              <a:rPr lang="en-US" sz="2500" dirty="0"/>
              <a:t> um </a:t>
            </a:r>
            <a:r>
              <a:rPr lang="en-US" sz="2500" err="1"/>
              <a:t>dicionario</a:t>
            </a:r>
            <a:r>
              <a:rPr lang="en-US" sz="2500" dirty="0"/>
              <a:t> para </a:t>
            </a:r>
            <a:r>
              <a:rPr lang="en-US" sz="2500" err="1"/>
              <a:t>questoes</a:t>
            </a:r>
            <a:r>
              <a:rPr lang="en-US" sz="2500" dirty="0"/>
              <a:t>.</a:t>
            </a:r>
          </a:p>
          <a:p>
            <a:pPr algn="ctr"/>
            <a:endParaRPr lang="en-US" sz="28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2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3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732A680-F887-DA8F-6EAE-00DB71E2E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050" y="3172903"/>
            <a:ext cx="9531926" cy="300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13E1E159-DA8B-FD25-202F-F57B392291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101" r="-1" b="-1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7" y="151631"/>
            <a:ext cx="11935994" cy="1159604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  <a:ea typeface="Source Sans Pro SemiBold"/>
              </a:rPr>
              <a:t>Dicionario</a:t>
            </a:r>
            <a:r>
              <a:rPr lang="en-US" dirty="0">
                <a:solidFill>
                  <a:srgbClr val="FFFFFF"/>
                </a:solidFill>
                <a:ea typeface="Source Sans Pro SemiBold"/>
              </a:rPr>
              <a:t>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76" y="1632716"/>
            <a:ext cx="11075032" cy="50637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2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3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158BC93-B187-48C9-8B11-2C6D36F24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413" y="1565564"/>
            <a:ext cx="6662057" cy="489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1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13E1E159-DA8B-FD25-202F-F57B392291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101" r="-1" b="-1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752" y="151631"/>
            <a:ext cx="11827137" cy="12189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a typeface="Source Sans Pro SemiBold"/>
              </a:rPr>
              <a:t>Server: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480" y="1909805"/>
            <a:ext cx="10174487" cy="42621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O server se </a:t>
            </a:r>
            <a:r>
              <a:rPr lang="en-US" dirty="0" err="1">
                <a:solidFill>
                  <a:srgbClr val="FFFFFF"/>
                </a:solidFill>
              </a:rPr>
              <a:t>conecta</a:t>
            </a:r>
            <a:r>
              <a:rPr lang="en-US" dirty="0">
                <a:solidFill>
                  <a:srgbClr val="FFFFFF"/>
                </a:solidFill>
              </a:rPr>
              <a:t> no banco de dados e </a:t>
            </a:r>
            <a:r>
              <a:rPr lang="en-US" dirty="0" err="1">
                <a:solidFill>
                  <a:srgbClr val="FFFFFF"/>
                </a:solidFill>
              </a:rPr>
              <a:t>envia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uma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mensagem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dizendo</a:t>
            </a:r>
            <a:r>
              <a:rPr lang="en-US" dirty="0">
                <a:solidFill>
                  <a:srgbClr val="FFFFFF"/>
                </a:solidFill>
              </a:rPr>
              <a:t> que </a:t>
            </a:r>
            <a:r>
              <a:rPr lang="en-US" dirty="0" err="1">
                <a:solidFill>
                  <a:srgbClr val="FFFFFF"/>
                </a:solidFill>
              </a:rPr>
              <a:t>esta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preparado</a:t>
            </a:r>
            <a:r>
              <a:rPr lang="en-US" dirty="0">
                <a:solidFill>
                  <a:srgbClr val="FFFFFF"/>
                </a:solidFill>
              </a:rPr>
              <a:t> para </a:t>
            </a:r>
            <a:r>
              <a:rPr lang="en-US" dirty="0" err="1">
                <a:solidFill>
                  <a:srgbClr val="FFFFFF"/>
                </a:solidFill>
              </a:rPr>
              <a:t>conexão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2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3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5" name="Picture 4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97CD2BD6-BE9B-C96E-F742-06943BD52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96" y="3353809"/>
            <a:ext cx="11115303" cy="252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3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13E1E159-DA8B-FD25-202F-F57B392291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101" r="-1" b="-1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752" y="151631"/>
            <a:ext cx="11827137" cy="12189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a typeface="Source Sans Pro SemiBold"/>
              </a:rPr>
              <a:t>Client: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938" y="1786237"/>
            <a:ext cx="3615110" cy="42621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O client se </a:t>
            </a:r>
            <a:r>
              <a:rPr lang="en-US" dirty="0" err="1">
                <a:solidFill>
                  <a:srgbClr val="FFFFFF"/>
                </a:solidFill>
              </a:rPr>
              <a:t>conecta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ao</a:t>
            </a:r>
            <a:r>
              <a:rPr lang="en-US" dirty="0">
                <a:solidFill>
                  <a:srgbClr val="FFFFFF"/>
                </a:solidFill>
              </a:rPr>
              <a:t> Server e o server </a:t>
            </a:r>
            <a:r>
              <a:rPr lang="en-US" dirty="0" err="1">
                <a:solidFill>
                  <a:srgbClr val="FFFFFF"/>
                </a:solidFill>
              </a:rPr>
              <a:t>pergunta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nome</a:t>
            </a:r>
            <a:r>
              <a:rPr lang="en-US" dirty="0">
                <a:solidFill>
                  <a:srgbClr val="FFFFFF"/>
                </a:solidFill>
              </a:rPr>
              <a:t>, para ser salvo no banco de dados no final, as </a:t>
            </a:r>
            <a:r>
              <a:rPr lang="en-US" dirty="0" err="1">
                <a:solidFill>
                  <a:srgbClr val="FFFFFF"/>
                </a:solidFill>
              </a:rPr>
              <a:t>perguntas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são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enviadas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após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isso</a:t>
            </a:r>
            <a:r>
              <a:rPr lang="en-US" dirty="0">
                <a:solidFill>
                  <a:srgbClr val="FFFFFF"/>
                </a:solidFill>
              </a:rPr>
              <a:t>. É </a:t>
            </a:r>
            <a:r>
              <a:rPr lang="en-US" dirty="0" err="1">
                <a:solidFill>
                  <a:srgbClr val="FFFFFF"/>
                </a:solidFill>
              </a:rPr>
              <a:t>exibido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lista</a:t>
            </a:r>
            <a:r>
              <a:rPr lang="en-US" dirty="0">
                <a:solidFill>
                  <a:srgbClr val="FFFFFF"/>
                </a:solidFill>
              </a:rPr>
              <a:t> de dos </a:t>
            </a:r>
            <a:r>
              <a:rPr lang="en-US" dirty="0" err="1">
                <a:solidFill>
                  <a:srgbClr val="FFFFFF"/>
                </a:solidFill>
              </a:rPr>
              <a:t>usarios</a:t>
            </a:r>
            <a:r>
              <a:rPr lang="en-US" dirty="0">
                <a:solidFill>
                  <a:srgbClr val="FFFFFF"/>
                </a:solidFill>
              </a:rPr>
              <a:t> com </a:t>
            </a:r>
            <a:r>
              <a:rPr lang="en-US" dirty="0" err="1">
                <a:solidFill>
                  <a:srgbClr val="FFFFFF"/>
                </a:solidFill>
              </a:rPr>
              <a:t>acertos</a:t>
            </a:r>
            <a:r>
              <a:rPr lang="en-US" dirty="0">
                <a:solidFill>
                  <a:srgbClr val="FFFFFF"/>
                </a:solidFill>
              </a:rPr>
              <a:t> e </a:t>
            </a:r>
            <a:r>
              <a:rPr lang="en-US" dirty="0" err="1">
                <a:solidFill>
                  <a:srgbClr val="FFFFFF"/>
                </a:solidFill>
              </a:rPr>
              <a:t>erros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cada</a:t>
            </a:r>
            <a:r>
              <a:rPr lang="en-US" dirty="0">
                <a:solidFill>
                  <a:srgbClr val="FFFFFF"/>
                </a:solidFill>
              </a:rPr>
              <a:t> um.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2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3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6061A82-1F81-52AB-4953-5C89FF6E4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304" y="1710141"/>
            <a:ext cx="5393616" cy="437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3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TropicVTI</vt:lpstr>
      <vt:lpstr>Trabalho de CC15</vt:lpstr>
      <vt:lpstr>Banco de dados:</vt:lpstr>
      <vt:lpstr>Dicionario:</vt:lpstr>
      <vt:lpstr>Server:</vt:lpstr>
      <vt:lpstr>Client: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118</cp:revision>
  <dcterms:created xsi:type="dcterms:W3CDTF">2023-08-28T01:53:46Z</dcterms:created>
  <dcterms:modified xsi:type="dcterms:W3CDTF">2023-08-28T02:19:31Z</dcterms:modified>
</cp:coreProperties>
</file>