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3.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4.xml" ContentType="application/inkml+xml"/>
  <Override PartName="/ppt/notesSlides/notesSlide10.xml" ContentType="application/vnd.openxmlformats-officedocument.presentationml.notesSlide+xml"/>
  <Override PartName="/ppt/ink/ink5.xml" ContentType="application/inkml+xml"/>
  <Override PartName="/ppt/notesSlides/notesSlide11.xml" ContentType="application/vnd.openxmlformats-officedocument.presentationml.notesSlide+xml"/>
  <Override PartName="/ppt/ink/ink6.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7.xml" ContentType="application/inkml+xml"/>
  <Override PartName="/ppt/notesSlides/notesSlide14.xml" ContentType="application/vnd.openxmlformats-officedocument.presentationml.notesSlide+xml"/>
  <Override PartName="/ppt/ink/ink8.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9.xml" ContentType="application/inkml+xml"/>
  <Override PartName="/ppt/notesSlides/notesSlide18.xml" ContentType="application/vnd.openxmlformats-officedocument.presentationml.notesSlide+xml"/>
  <Override PartName="/ppt/ink/ink10.xml" ContentType="application/inkml+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6"/>
  </p:notesMasterIdLst>
  <p:handoutMasterIdLst>
    <p:handoutMasterId r:id="rId27"/>
  </p:handoutMasterIdLst>
  <p:sldIdLst>
    <p:sldId id="258" r:id="rId2"/>
    <p:sldId id="519" r:id="rId3"/>
    <p:sldId id="520" r:id="rId4"/>
    <p:sldId id="521" r:id="rId5"/>
    <p:sldId id="532" r:id="rId6"/>
    <p:sldId id="533" r:id="rId7"/>
    <p:sldId id="534" r:id="rId8"/>
    <p:sldId id="535" r:id="rId9"/>
    <p:sldId id="536" r:id="rId10"/>
    <p:sldId id="537" r:id="rId11"/>
    <p:sldId id="538" r:id="rId12"/>
    <p:sldId id="539" r:id="rId13"/>
    <p:sldId id="540" r:id="rId14"/>
    <p:sldId id="541" r:id="rId15"/>
    <p:sldId id="528" r:id="rId16"/>
    <p:sldId id="522" r:id="rId17"/>
    <p:sldId id="523" r:id="rId18"/>
    <p:sldId id="524" r:id="rId19"/>
    <p:sldId id="525" r:id="rId20"/>
    <p:sldId id="526" r:id="rId21"/>
    <p:sldId id="527" r:id="rId22"/>
    <p:sldId id="529" r:id="rId23"/>
    <p:sldId id="530" r:id="rId24"/>
    <p:sldId id="53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38DB"/>
    <a:srgbClr val="00FFFF"/>
    <a:srgbClr val="004479"/>
    <a:srgbClr val="CD665F"/>
    <a:srgbClr val="0000FF"/>
    <a:srgbClr val="00BEF3"/>
    <a:srgbClr val="F4CCF4"/>
    <a:srgbClr val="FFB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2" autoAdjust="0"/>
    <p:restoredTop sz="79738" autoAdjust="0"/>
  </p:normalViewPr>
  <p:slideViewPr>
    <p:cSldViewPr>
      <p:cViewPr varScale="1">
        <p:scale>
          <a:sx n="93" d="100"/>
          <a:sy n="93" d="100"/>
        </p:scale>
        <p:origin x="2130" y="72"/>
      </p:cViewPr>
      <p:guideLst>
        <p:guide orient="horz" pos="2160"/>
        <p:guide pos="2880"/>
      </p:guideLst>
    </p:cSldViewPr>
  </p:slideViewPr>
  <p:notesTextViewPr>
    <p:cViewPr>
      <p:scale>
        <a:sx n="3" d="2"/>
        <a:sy n="3" d="2"/>
      </p:scale>
      <p:origin x="0" y="0"/>
    </p:cViewPr>
  </p:notesTextViewPr>
  <p:notesViewPr>
    <p:cSldViewPr>
      <p:cViewPr varScale="1">
        <p:scale>
          <a:sx n="88" d="100"/>
          <a:sy n="88" d="100"/>
        </p:scale>
        <p:origin x="-387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275C3D-BF16-4555-89C5-ECEE3F4FB646}" type="datetimeFigureOut">
              <a:rPr lang="en-US" smtClean="0"/>
              <a:t>12/5/2018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50CB87-4621-4893-88BD-DA6C3FBE3803}" type="slidenum">
              <a:rPr lang="en-US" smtClean="0"/>
              <a:t>‹#›</a:t>
            </a:fld>
            <a:endParaRPr lang="en-US"/>
          </a:p>
        </p:txBody>
      </p:sp>
    </p:spTree>
    <p:extLst>
      <p:ext uri="{BB962C8B-B14F-4D97-AF65-F5344CB8AC3E}">
        <p14:creationId xmlns:p14="http://schemas.microsoft.com/office/powerpoint/2010/main" val="383059892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0914" units="cm"/>
          <inkml:channel name="Y" type="integer" max="17389" units="cm"/>
          <inkml:channel name="F" type="integer" max="2047" units="dev"/>
          <inkml:channel name="T" type="integer" max="2.14748E9" units="dev"/>
        </inkml:traceFormat>
        <inkml:channelProperties>
          <inkml:channelProperty channel="X" name="resolution" value="1000.12939" units="1/cm"/>
          <inkml:channelProperty channel="Y" name="resolution" value="1000.51782" units="1/cm"/>
          <inkml:channelProperty channel="F" name="resolution" value="0" units="1/dev"/>
          <inkml:channelProperty channel="T" name="resolution" value="1" units="1/dev"/>
        </inkml:channelProperties>
      </inkml:inkSource>
      <inkml:timestamp xml:id="ts0" timeString="2018-12-05T17:17:25.066"/>
    </inkml:context>
    <inkml:brush xml:id="br0">
      <inkml:brushProperty name="width" value="0.05292" units="cm"/>
      <inkml:brushProperty name="height" value="0.05292" units="cm"/>
      <inkml:brushProperty name="color" value="#FF0000"/>
    </inkml:brush>
  </inkml:definitions>
  <inkml:trace contextRef="#ctx0" brushRef="#br0">17654 7213 747 0,'1'137'18'0,"4"-9"-6"16,1-11 27-16,-5-10-3 0,5-11-36 15,0-15 0-15,3-14 0 0,-1-12 0 16,2-13 0-16,-1-9-1 0,2-5-4 0,0-9-6 16,-4-4-7-16,-1-7-7 0,-1-7-8 15,-4-8-11-15,0-10-74 0,-2-9 1 16,2-4-62-16,-1-7-122 0</inkml:trace>
  <inkml:trace contextRef="#ctx0" brushRef="#br0" timeOffset="807.2244">17678 5516 391 0,'-9'-1'91'0,"0"1"3"0,2 0-63 15,0-1-7-15,3 1-3 0,-2 2 1 16,2 0 1-16,0 0 0 0,-1 3-1 15,3 5 0-15,1 3-1 0,1 6-1 16,0 10-4-16,1 6-4 0,2 12-2 0,0 8-1 16,-2 5-1-16,0 9-2 0,2 9 0 15,0 6-1-15,-3 12 0 0,-1 9 0 16,4 8 0-16,3 11-1 0,-5 4-1 16,0 0 0-16,1-2 0 0,3-9-1 15,-2-10 0-15,-1-5 0 0,-2-10-1 16,2-9 0-16,3-4 0 0,-3-6 0 15,1-5 0-15,2-6 0 0,0-5-1 16,-1-4 1-16,1-5-1 0,-4-9 0 0,1-3 0 16,-1-5-1-16,0-6 0 0,0-5-1 15,2-7-2-15,0-4 0 0,1-3-2 16,1-2 0-16,-1-2-2 0,2-2 0 16,-2 0 1-16,1-2 1 0,-1-5 2 15,1-6 1-15,-4-10 1 0,-2-12 2 16,-2-12 2-16,-4-12 0 0,2-13 0 15,2-9-1-15,-4-5 0 0,-1-2 0 16,1 4-1-16,3 1-1 0,2-1-3 16,1 3-4-16,-4 1-3 0,0-4-4 0,4-3-6 15,1-5-3-15,3-6-4 0,0-3-2 16,-6 0 1-16,6 2 1 0,3 1 3 16,3 13 4-16,0 7 5 0,-4 11 4 15,4 11 2-15,0 10 3 0,-2 10-3 16,-1 10-11-16,-5 4-62 0,-2 5-65 15,-2 5-165-15</inkml:trace>
  <inkml:trace contextRef="#ctx0" brushRef="#br0" timeOffset="1875.1153">18989 5656 438 0,'-3'52'94'0,"1"5"2"16,2 9-78-16,0 16-9 0,0 7-2 16,0 14 1-16,0 10-1 0,-5 14 0 15,1 8 0-15,0 6 1 0,-2 2 3 16,1-3 2-16,3-3 1 0,0-2-1 16,4-12 0-16,1-6-3 0,5-13-1 15,1-11-2-15,5-9-4 0,-2-14-1 16,2-14-2-16,1-14-2 0,-3-10-2 0,1-12-3 15,-2-5-3-15,0-9-1 0,4-7-1 16,-3-10 2-16,0-12 1 0,0-14 1 16,-1-17 3-16,0-17 3 0,1-18 2 15,-5-16 0-15,-2-9-1 0,1-6 1 16,1-5 0-16,-4-5 0 0,-2 4 1 16,-1 5 0-16,2 4-1 0,-1 7 1 15,-3 9 0-15,0 14-1 0,0 8 1 16,2 11-1-16,-2 11 1 0,-3 6 0 0,3 11 2 15,0 5 0-15,0 3 1 0,0 8 1 16,-2 2 3-16,1 5 2 0,1 6 2 16,-1 1 4-16,1 2 1 0,0 4 0 15,1 2 0-15,0 4-2 0,-1 5-3 16,-3 9-2-16,3 10-3 0,0 13-4 16,1 15 0-16,-3 18-1 0,-1 19-1 15,3 20 1-15,0 13 0 0,-1 12 0 16,-2 6 0-16,-1 6 1 0,0 4-1 15,3-1 1-15,-4-5 0 0,2-8 0 0,-1-12-1 16,1-12 0-16,-1-12-1 0,4-18-4 16,0-15-7-16,1-15-9 0,0-13-12 15,3-11-12-15,1-13-14 0,2-13-73 16,-2-17-85-16,5-16-189 0</inkml:trace>
  <inkml:trace contextRef="#ctx0" brushRef="#br0" timeOffset="2677.4105">20634 5549 438 0,'-2'44'99'0,"0"13"2"16,0 12-75-16,-1 14-11 0,0 14-2 0,-2 16 0 16,-1 14 0-16,-4 16-1 0,-1 7 2 15,1 9 1-15,-1 1 2 0,1-4 2 16,0-2-1-16,5-10-4 0,2-11-4 16,1-15-2-16,4-17-2 0,2-16-5 15,1-17-7-15,0-17-7 0,0-17-5 16,1-17-3-16,0-11-2 0,0-16-1 0,-2-15 1 15,1-16 0-15,-2-15 3 0,1-16 3 16,-3-18 4-16,-1-11 1 0,-1-9 1 16,0-10 3-16,-2-9 6 0,-3-7 5 15,2-2 2-15,2 1 1 0,2 2 0 16,2 8-1-16,1 8 1 0,4 19-2 16,2 19-2-16,-3 12 0 0,1 13 2 15,-2 12 3-15,0 12 5 0,-3 10 4 16,-2 3 5-16,-2 7 4 0,-1 4 2 15,1 5-1-15,-1 7-4 0,-1 10-4 0,-1 9-4 16,0 17-5-16,-2 20-4 0,-1 19-3 16,1 30-1-16,-4 23 2 0,1 18 0 15,-3 16 1-15,-1 6 1 0,-1 2-1 16,-1-1 1-16,-3-11-1 0,4-15 0 16,0-17-2-16,4-20-1 0,2-18-3 0,0-20-7 15,3-18-11-15,0-18-12 0,0-14-19 16,-7-13-79-16,-2-10-92 0,-3-17-213 15</inkml:trace>
  <inkml:trace contextRef="#ctx0" brushRef="#br0" timeOffset="3583.7269">17014 5531 295 0,'-1'8'69'0,"1"-1"2"15,1-3-36-15,0-1-14 0,3 0-4 0,-2 0 0 16,0-1 1-16,1 0 1 0,2 0 0 15,-1-1-2-15,-1 2 0 0,2-2 1 16,-1 0 1-16,0 1 1 0,1-1-1 16,0 0-1-16,0 1-1 0,2-1-1 15,2-1-5-15,2 0-3 0,3 0-2 16,3 0-1-16,6-1 0 0,5 0-1 16,9-1 1-16,5 1-2 0,12 0 1 15,7-5-1-15,7-2-1 0,9-3 1 0,7 1-1 16,6-1-1-16,7-1 1 0,1-1-1 15,7 5 1-15,5 5-2 0,1 4 1 16,0-1 0-16,-4 2 0 0,2 1-1 16,-4 6 1-16,-2-2-1 0,0-4 1 15,-2-3 0-15,5 0 1 0,2 0 0 16,-1-1 0-16,-2-5 0 0,-3 1 0 16,-5 2 0-16,-6 6 0 0,-11 3-1 15,-6 4 0-15,-9 1 0 0,-2 5-1 16,-5 2 1-16,-6 2-1 0,0-2 1 0,-2-2 0 15,1-1-1-15,-2-1 0 0,-2-3 0 16,-1-2 0-16,0-1 0 0,-4-3-1 16,-3 2 1-16,-6-3-1 0,-3 1 0 15,-3 1-2-15,-4 1-1 0,-1 3 0 16,-3 1-2-16,-2 1-3 0,2 1-3 16,-1 1-3-16,3 0-2 0,3-1-4 0,-3 2-3 15,2-4-1-15,2 0 0 0,2-5 3 16,-4 0 2-16,0-3 2 0,-5-2 1 15,1-2 0-15,-4 0-8 0,0-1-41 16,-3 1-18-16,-3 1-56 0,-2-4-118 16</inkml:trace>
  <inkml:trace contextRef="#ctx0" brushRef="#br0" timeOffset="8398.5191">11303 9610 410 0,'4'6'90'0,"-4"-2"1"0,0 0-63 15,0 1-15-15,-3 1-5 0,1 2 0 16,0 5 0-16,-2 2 1 0,-5 6 1 0,-1 4 3 16,-3 7 3-16,-1 4 2 0,-1 7 1 15,-2 2 1-15,3 5-2 0,1 2-3 16,4-2-3-16,4 2-6 0,3-3-2 16,2-3-3-16,3-2 0 0,2-8 0 15,-1-3-1-15,0-3 0 0,1-5 0 16,-4-6 1-16,1-2-1 0,1-4-1 15,1-4 0-15,1-3 0 0,2-3-2 16,2-4 0-16,-2-3-2 0,2-7-1 0,-1-8 1 16,-2-4 1-16,-3-7 0 0,0-6 1 15,-3-4 3-15,-3-5 1 0,0 0 2 16,-3-3 1-16,-2-1-1 0,1-1 1 16,1 1 0-16,-1 0-2 0,3 1 0 15,1 3 0-15,0 8 0 0,1 3 0 16,2 6 2-16,-4 6 1 0,3 8 2 15,-3 6-1-15,3 2 1 0,0 4-2 16,1 0-2-16,4 5-1 0,1 3-2 16,4 6-1-16,3 7 0 0,3 7 1 0,2 9 1 15,1 11 1-15,1 9 2 0,-4 9-1 16,-4 5 2-16,1 7 1 0,-4 3 3 16,-4-2 1-16,0-5 0 0,-4-6-1 15,0-12 0-15,1-8-1 0,-2-14-3 16,1-7-1-16,0-9-4 0,0-6 0 15,0-5-1-15,0-5 0 0,-5-6 0 16,0-7 0-16,-3-11 1 0,-2-8-1 0,-1-12 0 16,0-10-2-16,0-9-3 0,0-9-5 15,3-5-5-15,1-2-6 0,3 0-4 16,-1 1-5-16,3 5-5 0,0 6-6 16,1 10-11-16,-1 12-64 0,-3 11-75 15,-6 10-182-15</inkml:trace>
  <inkml:trace contextRef="#ctx0" brushRef="#br0" timeOffset="9409.403">12394 9494 447 0,'12'19'99'0,"-2"7"0"0,-2 3-63 16,2 15-29-16,-1 10-6 0,-3 12-1 15,-6 7 0-15,-8 8 0 0,-5 0 2 16,-2 0 2-16,-5-1 4 0,-1-4 3 15,1-7 0-15,0-8 1 0,3-11-2 0,4-7-1 16,1-9-3-16,4-10-5 0,1-6-2 16,1-7-1-16,2-6-3 0,1-5 0 15,1-6 0-15,1-9-1 0,2-9 1 16,1-11 0-16,2-12 0 0,4-7 1 16,0-9 1-16,-1-4 0 0,0-2 0 15,2 1 1-15,-3 5 1 0,3 5 1 16,-3 2 2-16,3 4 0 0,0 4 1 15,1 9 1-15,0 1 0 0,-2 6 0 16,1 4-1-16,-4 4 0 0,0 5 0 0,-2 5 0 16,0 2 1-16,-2 4 2 0,-2 5 1 15,-2 7 0-15,-1 11 0 0,0 13 0 16,2 12-1-16,-1 12-2 0,1 14 0 16,1 15-2-16,4 8-1 0,2 8 1 15,1-1-1-15,2-2 0 0,-3-8 1 16,1-6 0-16,0-11 0 0,0-13-1 15,-4-14 1-15,0-10 1 0,-2-11-2 0,1-5 0 16,-1-9 0-16,-1-5-3 0,-1-11 1 16,1-12-3-16,-2-13-1 0,0-13-4 15,2-14-2-15,4-15-1 0,-1-14-1 16,0-7-1-16,2-3 1 0,4-5 0 16,-1-4 4-16,-2 6 2 0,1 4 2 15,-2 10 0-15,1 9 1 0,0 13 1 16,-2 17 0-16,-1 14 1 0,-1 10 0 15,-1 14 2-15,-1 11 0 0,-1 11 1 16,0 12 1-16,-1 11 1 0,-2 15 0 0,2 18 1 16,1 9 1-16,1 13-1 0,0 4 1 15,-1 2 0-15,1-1 0 0,1-7-1 16,-1-12-2-16,0-8-2 0,0-10-4 16,0-11-4-16,0-12-8 0,1-9-15 15,-2-11-72-15,-3-12-80 0,-3-12-191 16</inkml:trace>
  <inkml:trace contextRef="#ctx0" brushRef="#br0" timeOffset="21102.3228">11988 11281 396 0,'12'5'86'0,"2"3"1"0,3-1-67 0,2 2-10 15,7-1-4-15,1 2-2 0,6-4 0 16,1 2 2-16,1-3 1 0,3 1 2 16,-1-2 3-16,0 0 2 0,-1-1 3 15,-5 0 0-15,-2-1-1 0,-4 1-2 16,-2-1-3-16,-4-1-3 0,-4 0-1 16,-3-1-4-16,-1 0-1 0,-3 0-3 15,-4-2-1-15,-2 0-2 0,-1-1-1 0,-4-1-4 16,-1-3-1-16,-5 2-2 0,-1-3 0 15,-5-1 0-15,-5 1 1 0,-4-2 1 16,-2 2 2-16,-3 2 1 0,-1 0 2 16,-4 3 0-16,0 2 0 0,-1 2 1 15,0 2 0-15,1 4 2 0,1 0 1 16,0 1 1-16,4 0 1 0,4-2 1 16,0 1 0-16,6-1 1 0,4-2 1 15,1-2 1-15,4-1 1 0,1 0 2 0,6-2-1 16,1-2 1-16,5-2 0 0,2-1 0 15,7-2-1-15,2-2-1 0,4 1-1 16,3-2 1-16,4 1 0 0,2 0 0 16,1 3 0-16,3 4 0 0,0 0-1 15,1 0 1-15,0 4-1 0,-2 2 0 16,-3 1 0-16,-2-2 0 0,-4 1 0 16,-3 1-1-16,-3-2 0 0,-4 0 0 0,-4 0-1 15,-1-1 0-15,-3-1 0 0,-3 0 0 16,-1-1 0-16,-7 0 0 0,-2 0-1 15,-6-1 0-15,-5 1-2 0,-3 0 0 16,-4 1-2-16,-3-2-2 0,-3 2 0 16,0 2 0-16,0 2 0 0,2 1 0 15,3 0 0-15,3-1 0 0,0 3 0 16,7-2-1-16,2-2 1 0,3-2 0 16,2-2 0-16,3-3 0 0,3 1 0 0,3-4 2 15,3-1 0-15,5-1 0 0,5 0 1 16,4 0 1-16,3 1 0 0,6 0 1 15,5 1 0-15,1 5 0 0,5 2-1 16,3 0-5-16,-6 2-5 0,3 1-10 16,-2 2-14-16,-3 2-73 0,-6-4-81 15,-9 6-192-15</inkml:trace>
  <inkml:trace contextRef="#ctx0" brushRef="#br0" timeOffset="23926.3492">12553 11018 248 0,'-4'-4'53'0,"2"2"4"0,-1 0-41 0,1 1 0 15,0-1 1-15,0 2 3 0,2 0 2 16,-3 1 1-16,1 0-1 0,1 1-4 15,0 4-2-15,0 0-4 0,1 4-2 16,-1 1-3-16,0 3 0 0,1 4 0 16,-1 4 0-16,0 5 1 0,-1 8 2 15,-3 6 2-15,0 10 2 0,-1 6 1 16,0 9 0-16,-1 7 0 0,-1 4-2 16,2 0-3-16,2-1-2 0,-1-2-3 0,1-2-1 15,0-2-2-15,2-3-1 0,-1-2 1 16,1 0-1-16,-1 3 1 0,-2-1 0 15,2 2 1-15,-5 1 1 0,1-1 1 16,-1-3 1-16,0-4 2 0,-1-8-1 16,3-7 0-16,0-3 0 0,2-12-2 15,1-6 0-15,2-4-2 0,-3-5-1 16,3-1-1-16,-1-2 0 0,0 0 0 0,0-2 0 16,-2-1-1-16,2-1 1 0,2-2 0 15,-3-3-1-15,3-1 0 0,-2-2-1 16,2-1-1-16,0-1 1 0,0 0 0 15,2-1 1-15,-2 0 0 0,3 0 2 16,-2-2 1-16,3 2 1 0,-2-1 0 16,1 0 0-16,0 1-1 0,2 0 0 15,0 0-1-15,0 0 0 0,1 1-1 0,2-2-1 16,1 1 0-16,-1 0 1 0,3 0-1 16,0-1 0-16,2 0 0 0,1-2 1 15,-1 2 0-15,2-2 0 0,3-2 2 16,-3 1 1-16,3-1 3 0,2 1 1 15,3-2 1-15,-1 0 1 0,2 1 0 16,4 2-1-16,0-2-2 0,-2 3-2 16,4-1-1-16,0 0-1 0,0 2-1 0,2-2 0 15,1 1 1-15,1-2-1 0,2 0 1 16,1-1 0-16,0 0 0 0,1-2 0 16,1 0 0-16,-1 3 0 0,3 0-1 15,-5 2-1-15,3 2 0 0,-1 0 0 16,0 3-1-16,2 3 1 0,-3-3-1 15,-2 2 1-15,1 1-1 0,-2 0 1 16,0 0 0-16,0 1 0 0,-1-2 2 16,1 2 2-16,0-2 0 0,-4-1 1 15,3 2 0-15,-2-1 0 0,0 1 0 0,-1 1-1 16,0-3-1-16,1 2-1 0,1-1-1 16,4 2 0-16,0-2 0 0,-1 2 0 15,-1 0-1-15,2 3 1 0,-1 0 0 16,2 2 0-16,1 1 0 0,3 0 1 15,3 0-1-15,-3 0 1 0,-2-1 0 16,-2-5 0-16,-1 2 1 0,-2-4 1 16,-1 0 0-16,0-2 2 0,-1-1 0 15,3-2 0-15,4 4 0 0,-3-2 0 0,2 1 0 16,1 1-2-16,-1 0 1 0,1 0-3 16,-4 2 1-16,-1-1-2 0,7 1 0 15,8 2 0-15,-3-1 0 0,4-1 1 16,3-1 1-16,0-1 0 0,6-5 0 15,-3-1 0-15,-6-2 0 0,-1-1-1 16,-5 0-2-16,2-2 0 0,-4-1 0 16,-5 3 0-16,-4-1-1 0,-2 4 1 0,-3-2-2 15,-2 2 2-15,-3 1-2 0,-5 1 0 16,-1 1-1-16,-4 1 1 0,-3-1-1 16,-2 0-3-16,-4 1-4 0,-2-1-6 15,-2 0-9-15,-4 0-26 0,-7-2 33 16,-9-4-141-16,-2 1-117 0,-14-7-286 15</inkml:trace>
  <inkml:trace contextRef="#ctx0" brushRef="#br0" timeOffset="26663.3025">11438 9906 394 0,'7'0'89'0,"-7"0"0"15,0 1-57-15,0-1-19 0,-4 1-9 16,1 0-3-16,-3 1 0 0,0 1 0 15,-2 1 1-15,-1 0 1 0,1 1 2 16,-1 0 2-16,1 3 0 0,2 2 1 16,1-1 1-16,1 5 0 0,0-4 0 15,1 5-2-15,0 2-1 0,1 3 0 0,-2 0-1 16,-1 2-2-16,1 2 0 0,-2 5 0 16,1 1-2-16,-1 4 0 0,1 0 0 15,-3 3 0-15,2 1-1 0,-3 1 1 16,1-1-1-16,1-2 1 0,-1 0-1 15,1-1 0-15,1-1 1 0,0 3-1 0,1-1 0 16,0 1 0-16,1 1-1 0,0 2 1 16,-1-4 0-16,2 1-1 0,0-2 1 15,2-3 0-15,-3-2 0 0,2-3-1 16,1-3 1-16,1-3 0 0,0-3 0 16,2-2-1-16,0-2 0 0,4-1 0 15,-1-2-1-15,2-1 1 0,-1-1-1 16,1-2 1-16,1 0 0 0,0-2 0 15,1-1 0-15,2-2 1 0,-2 0 1 16,2 0 0-16,1 1-1 0,-1-1 1 0,-1 1 1 16,0-1-2-16,-2 1 1 0,2 0 0 15,-1 0-1-15,0 0 0 0,2 1 0 16,0-1 0-16,0 0 1 0,2 0 1 16,-1 1 1-16,3-1 0 0,-2 0 2 15,0 1 0-15,2-1 0 0,-1 1 1 16,1 1-1-16,0-1 0 0,-1 0-1 15,0 1 0-15,2 0 0 0,2 1 0 16,-1-3 1-16,3 4 1 0,1-1 0 0,3 0 2 16,0-1 0-16,0-3 2 0,2 3-1 15,0-2 0-15,1-3-1 0,-2 0-2 16,1-1-1-16,1 1-2 0,1 1-1 16,2 1 0-16,0-1-2 0,-2 3 1 15,1-1 0-15,2 1 0 0,-1-1 0 16,0 3 1-16,0-3 0 0,2 2 0 15,1-1 1-15,1-1 0 0,1 2 1 16,3-2 0-16,-2-2 0 0,0 1 0 0,1 0 0 16,-1 0-1-16,-3-1 0 0,-2 0-1 15,2 0 0-15,-2 1-1 0,1 2 1 16,1 2 1-16,-1-2-1 0,4 2 1 16,-3-1 1-16,5 0-1 0,1 1 1 15,1-6-1-15,0-1 0 0,3 0-1 16,-1-1 0-16,1-2 0 0,2 3 0 15,-2-2-1-15,2 3 0 0,-3 0 0 0,-1 1 0 16,5 1 1-16,-4 3-1 0,-1-3 1 16,0 0 0-16,-1 0 1 0,4 1-1 15,1-2 1-15,-2 1 0 0,0 0 0 16,-1 0 1-16,0-1 0 0,2 3-1 16,-1-2 1-16,-1 2-1 0,2-3-1 15,3 0 0-15,-2 2 0 0,4-2-1 16,0 3 0-16,4 1 0 0,4 1 1 15,1 1 0-15,-5 1 0 0,2-1 1 16,2-3 1-16,2-2 0 0,-5 0 2 0,-2-1-1 16,0-1 0-16,5 0 0 0,2 0-1 15,-9 2-1-15,-1 0-1 0,6-1 0 16,4-1 0-16,3 2-1 0,0-1 0 16,2 1 0-16,7 1 0 0,6-1-1 15,-7 1 0-15,-9 2 1 0,-1-3-1 16,-4 2 0-16,0 0 0 0,-2 1 0 15,-1 0 0-15,3 3 0 0,2-2 0 16,6-5 0-16,-1 0 0 0,2-3 0 0,3-1 0 16,0-1 1-16,1-3-1 0,3 2 0 15,-5 3 0-15,4-1 0 0,-2-1 1 16,-3 2-1-16,-1 2 0 0,-2 0 0 16,0 1 1-16,0 1-1 0,3 1 0 15,2 0 1-15,0-2-1 0,4 0 0 16,3 0 0-16,1 0 0 0,-2-1 0 15,-3-2 1-15,-2 1-1 0,0-1 0 0,-8 0 1 16,1-1 0-16,-11 0-1 0,-1 2 1 16,-2 1-1-16,-5 0 0 0,-2 1 0 15,-6-1 0-15,-2 1-1 0,-3 0 0 16,-2 0-2-16,-6 0-3 0,-3 1-3 16,-4 0-11-16,-5-1-18 0,-7 1-18 15,-8 3-94-15,-10 1-108 0,-16-6-256 16</inkml:trace>
  <inkml:trace contextRef="#ctx0" brushRef="#br0" timeOffset="40370.2173">9356 14408 420 0,'-67'4'93'0,"-5"-1"1"0,9-3-68 16,-5 2-12-16,15 2-6 0,-1 3-3 15,-2 5-1-15,0 2 1 0,-1 4 2 16,-1 5 2-16,0 3 4 0,2 9 3 15,-3 6 3-15,-3 0 3 0,0 6-1 16,-1 3-2-16,3 3-3 0,3 3-3 16,2-2-5-16,8 2-2 0,11 4-4 15,7 5 0-15,8-1-2 0,10 2 0 16,9 2 0-16,10 4 0 0,12 0-1 0,12-6 0 16,14-3-1-16,12-5 1 0,9-4-1 15,11-7 0-15,8-8 0 0,11-3 0 16,7-5 1-16,5-5 1 0,6-5-1 15,11-5 1-15,5-1 1 0,-2-10 0 16,-1-7 2-16,0-7 2 0,-3-8 2 16,-4-8 4-16,-6-4 2 0,-1-12 2 15,-4-9 1-15,-7-9 0 0,-5-6-1 0,-10-8-2 16,-5-4-3-16,-10-7-1 0,-12 0-3 16,-8 1-1-16,-11 3-1 0,-12 0-2 15,-9 6 1-15,-9 1-1 0,-10-1 0 16,-9-1-1-16,-10 1 0 0,-6 2 0 15,-8 3-1-15,-5 2-1 0,-9 2-1 16,-10 12 0-16,-12 7-2 0,-8 12 0 16,-12 4-3-16,-13 10-8 0,-12 11-14 15,-9 5-17-15,-10 14-93 0,-10 7-105 16,-13 2-252-16</inkml:trace>
  <inkml:trace contextRef="#ctx0" brushRef="#br0" timeOffset="43638.77">14866 14414 443 0,'-22'-8'105'0,"4"-2"0"0,1-2-54 15,0 3-30-15,1 1-11 0,-3 3-5 16,-4 7-2-16,-4 6 1 0,-7 2 0 0,-5 5 0 16,-4 7 2-16,-15 9 2 0,-8 8 1 15,-11 2 2-15,-9 7 1 0,-12 7 3 16,-6 2 1-16,-12 1 1 0,2 1 0 16,-10 2 0-16,-4 3 1 0,-4-2 1 15,-7 5-1-15,-8 1 0 0,-1-1 1 16,-4 5-1-16,-3 4-2 0,-2-3-2 15,1 5-2-15,1-6-3 0,5 1-3 16,6-4-3-16,5-8-3 0,10-4-5 0,8-6-4 16,9-7-7-16,11-8-7 0,5-3-10 15,6-5-8-15,3-3-5 0,10-8-5 16,8-3-8-16,4-5-59 0,6-3-10 16,6-12-65-16,7-8-138 0</inkml:trace>
  <inkml:trace contextRef="#ctx0" brushRef="#br0" timeOffset="44047.9411">10612 14246 642 0,'8'12'137'16,"3"-2"-1"-16,4-1-88 0,7 3-45 15,5 5-7-15,13 8-4 0,11 2 0 16,12 8 2-16,9 3 1 0,13 9-1 16,15 7 0-16,11 2 0 0,9 0 3 15,8 7 1-15,9 0 0 0,12 0 0 16,10-3 1-16,3-4 0 0,9 4 0 0,8 0 0 15,5-5 0-15,2 3 0 0,0-4 2 16,-5 2 2-16,-6-1 3 0,-4-1 1 16,-3 0 1-16,-6 5 2 0,0-7-1 15,-14 4 0-15,-13-5-2 0,-13-1-1 16,-10 0-3-16,-19-3-1 0,-17-1-1 16,-25 0-3-16,-8 2-6 0,-9-2-13 15,-9 1-15-15,-11-1-16 0,-8-4-64 16,-9-1-23-16,-7-6-84 0,-10-8-154 0</inkml:trace>
  <inkml:trace contextRef="#ctx0" brushRef="#br0" timeOffset="60467.1234">16803 16740 310 0,'4'0'89'0,"-2"0"1"16,-2 0-5-16,0 0-53 0,0 0-12 15,0 0-7-15,-1 0-5 0,0-3-3 16,-2 1-3-16,0-1-2 0,-3-2-3 15,-1 0 0-15,-1-3-1 0,-1 1 0 0,-4 0 1 16,-3 3 2-16,-2 4 2 0,-4 0 1 16,-4 2 2-16,-5 7 2 0,-5 1 1 15,-5 0 1-15,-6 3 2 0,-2-1-2 16,-6 3 0-16,-1-3-3 0,-2 3-1 16,1 1-2-16,1-1-2 0,-1-1-1 15,0-1-2-15,-2-1 1 0,-1 3-1 16,0-3 1-16,-1 0 0 0,3-1 1 15,5 2 1-15,-2 1 1 0,0 1 1 16,-2-1 0-16,-2 0 1 0,-3 1 0 0,1-3 0 16,-11 0-1-16,-4 1 1 0,5 1-1 15,7 0 0-15,3 1 0 0,4 0 1 16,2 4 1-16,13 2 2 0,4 1 0 16,0-1 2-16,0 1 1 0,1 2 0 15,4 2 1-15,-1 0-1 0,0 2 0 16,4 0-2-16,6-2-1 0,2 0-1 15,4-4-1-15,2-4-2 0,7 0-1 0,1-2 0 16,6 1-1-16,3 8 2 0,4 1 0 16,2 3 3-16,5-1 0 0,4-1 2 15,5 2 0-15,3-5 1 0,7-8-1 16,6 1 0-16,6-2 0 0,4 2-1 16,2-3 0-16,11-4-1 0,18-2 0 15,7 2-1-15,10-1-1 0,7-5-1 16,3-6-1-16,8 1 0 0,-4 0-1 15,-3 0 0-15,1-6 0 0,-5-7-1 16,2-2 1-16,4 3 0 0,7-3 0 16,-1-7 0-16,-2-7 1 0,-5-2-1 0,1 3 0 15,-3-1-1-15,-4-5 1 0,-4-7 0 16,-5 6 0-16,-2 2 0 0,0 0 0 16,-7-2 0-16,-2-1 1 0,-7 0 0 15,-11 2 0-15,-6-1 1 0,-6 1 0 16,-9-1 1-16,-6 0 1 0,-8 3 0 15,-4 1 1-15,-4 0 1 0,-6 1 2 0,-6-1-1 16,-7-4-1-16,-5 1-1 16,-6-4-1-16,-7 0-1 0,-5-4-3 0,-6-2-2 15,-5-2-1-15,-7 1 0 0,-5 0-2 16,-7-1 1-16,-4 2-1 0,-5 2 1 16,-11 8 1-16,-7 5 0 0,-4 0 1 15,-8 6 1-15,-5 4 0 0,-7 6 1 16,-15 4 0-16,-10 1 1 0,-7 8-1 15,-15 3-1-15,-10 5-2 0,-10 7-9 16,-18 2-14-16,-15 4-18 0,0 12-88 0,1-4-102 16,-13 4-241-16</inkml:trace>
  <inkml:trace contextRef="#ctx0" brushRef="#br0" timeOffset="65600.1215">14742 13056 310 0,'4'3'77'16,"1"-2"3"-16,0-2-34 0,0 0-22 15,0-2-6-15,0 0-5 0,-1 1-3 16,0 0-3-16,0-1-2 0,-1 1-2 0,-2 1-1 16,0 1-1-16,1-1 1 0,-2 1-1 15,0 0 1-15,0 0 0 0,-1 0-1 16,1 0 1-16,0-1-1 0,1 1 0 15,0-1-1-15,0 0 2 0,2-2 1 16,0 0 1-16,1-1 3 0,1-2 1 16,1 0 2-16,3-2 1 0,1 2 1 15,0 0 0-15,2 1-2 0,0 1 0 16,1 2-2-16,-1 1-2 0,0 1 0 0,-1 1-2 16,0 0-1-16,-1 0-1 0,0 2-1 15,1-2 0-15,2-1 0 0,7 0-1 16,5-3 1-16,9 0-1 0,2-1 0 15,0 1 0-15,7-2 1 0,-3 2 0 16,-3 0 1-16,-3 0 0 0,-5 2 2 16,1 2 1-16,0-1 0 0,-6 0 0 15,3 3-1-15,-1-1 0 0,-4 1-2 16,-1 1 0-16,-3 0-2 0,1 0-1 0,-4 0-1 16,-2 1-1-16,2-1-1 0,-3 1 0 15,-1-1 0-15,0 0 0 0,-3 0 1 16,0 0 1-16,0 2 1 0,-2-1 2 15,1 1 0-15,-1-1 1 0,0 4 0 16,-1 0 0-16,1 0 1 0,-2 3-1 16,1-1 0-16,-2 3 0 0,1-1 0 15,0 0-1-15,0 1 0 0,0-1 0 16,1-1 0-16,1 1 1 0,0-1-1 0,-1 3 1 16,1-2 0-16,0-1 1 0,0 3-1 15,-1-1 1-15,1 2 1 0,-1-3-1 16,1-1 1-16,0 0 1 0,1-2 1 15,-1-1 0-15,1-3 1 0,-1 1 0 16,1-3-1-16,1 2-1 0,-3-3 0 16,1 0-2-16,-1-1 0 0,0 3-2 15,-1-3 0-15,1 2 0 0,1 1-1 16,-3-1 0-16,2 2 0 0,0-1 0 0,1-1 0 16,-3 2 0-16,2-2 0 0,2 0 1 15,-3 0-1-15,2-1 1 0,-1 1 0 16,2-2 1-16,-1 1-1 0,1-1 1 15,1 0-1-15,-1 0 0 0,4 1-1 16,-1-1 1-16,1-1-1 0,2 0 0 16,0-1 0-16,3-2 1 0,1 2-1 15,0-4 0-15,2-1 1 0,1-1 0 16,1 0-1-16,-1 0 1 0,-2-1-1 0,2 0 1 16,1 2-1-16,-2 0 1 0,3 2-1 15,1 1 1-15,0 1 0 0,3 0 1 16,0 1 1-16,1 1 0 0,2 0 0 15,-1-1 1-15,2-1 0 0,0 0 0 16,1 0-1-16,0-2 0 0,-1-1 0 16,2-1-1-16,-2 0 1 0,1 1-1 15,0 0 0-15,0 3 0 0,1-1 1 16,-1 1 0-16,1 0 0 0,2-1-1 0,1 0 1 16,3-1-1-16,-3-4 0 0,6-2 0 15,1-2-1-15,1 0 0 0,-1-2 0 16,1 2 0-16,0 1 1 0,2 1-1 15,-4 1 1-15,0 1 1 0,0 2 0 16,2 2 0-16,0-2-1 0,-3 2 0 16,0 0 1-16,-1-1-1 0,-1 1-1 15,0 1 1-15,-3-1 1 0,-1 1 0 16,1 0 0-16,-2 2 2 0,-2-1 0 0,-3 0 0 16,-2 0 0-16,1 1 0 0,-3-2-1 15,-2 1 0-15,0 0-1 0,-3 1-1 16,1-2-1-16,-3 0 0 0,0 0 0 15,-1 0-1-15,0 0 1 0,-2 0-1 16,0-1 0-16,-4 2 0 0,0-1 1 16,-1 2 0-16,-3-1 1 0,-1 0 1 15,-2 1-1-15,0 0 1 0,-2 0 0 0,-1-1-1 16,0 1-1-16,0 0-1 0,0 0 0 16,-1-1-2-16,1 1 1 0,-2 0-2 15,0 0 1-15,-1-1 0 0,-3-1-2 16,1 1 0-16,-3 0-2 0,0 0-3 15,-1-1-1-15,1 1-2 0,0-1-4 16,0 2-9-16,1-1-9 0,-1 0-14 16,-1-1-89-16,-2 0-99 0,-6-5-238 15</inkml:trace>
  <inkml:trace contextRef="#ctx0" brushRef="#br0" timeOffset="73855.5961">21391 8345 439 0,'-13'-3'92'0,"-3"1"0"15,1 0-76-15,-2 1-14 0,2 0-3 16,-4 0 0-16,1 3-1 0,-2-2 1 16,5 2 2-16,-2-3 2 0,2 3 3 15,2-2 4-15,1 2 2 0,-2-1 2 16,-2-1 1-16,0 3 0 0,-3-1-2 0,-3-1-1 16,-1 0-3-16,-4-3-3 0,0 1-1 15,0 0-1-15,0-2-2 0,-4 1 0 16,-2-1 0-16,-3 0-1 0,-1 3-1 15,-1 1 1-15,-4 1-1 0,-3 1 1 16,0 4-1-16,-1 2 0 0,0 2 1 16,2 1-1-16,-6 3 0 0,-2 0 0 15,1 5 0-15,-4 2 0 0,0 3 0 16,-1 3 0-16,2 3 0 0,0 2 0 0,3 2 1 16,4 1-1-16,4 2 0 0,2 0 1 15,3-3 0-15,-1-2 0 0,4 0 0 16,3-1 1-16,0-2-1 0,2 2 4 15,3 0 0-15,5 1-1 0,4 1 1 16,4-2-1-16,3 2 1 0,3 1-1 16,3-2-2-16,3-1 0 0,3 4 0 15,2-1 1-15,3 4 0 0,1 0 2 16,3-1-1-16,3 1-1 0,4-1 1 0,5-4-2 16,5-2 0-16,6-5-2 0,2-4 0 15,7-2 1-15,3-7-1 0,4-3 1 16,0-1 2-16,3-3 1 0,1-3 2 15,3-1 1-15,2 3 2 0,0 3-1 16,3-1 0-16,0 1-1 0,0 0-1 16,2 2-3-16,-1-2-1 0,0-5-1 15,4-1 0-15,0-4 0 0,-1-4-1 16,3-2 1-16,1-3 0 0,3-1 1 0,1-2 0 16,3-3 0-16,5-2 0 0,1 1 1 15,-1-4-1-15,0-4 0 0,-2-2 0 16,-3-1-1-16,-3-3 2 0,-9 2 1 15,-5-4 1-15,-2-2 1 0,-7 1 3 16,-7 1 0-16,-5-1 2 0,-7 0-1 16,-4 1 0-16,-6-2-2 0,-5 1-1 15,-6-3-3-15,-4-2-1 0,-7 1-2 0,-7 0-1 16,-6-3-1-16,-8 1-1 0,-4-3 1 16,-7 0-1-16,-5-1 1 0,-8 0 0 15,-6-1 1-15,-3 3 0 0,-3 5 0 16,-8 4 0-16,-7 4-1 0,-5 7 2 15,-8 13-1-15,-5 6-1 0,-8 8-1 16,-2 7-5-16,-7 8-9 0,1 8-13 16,-4 6-17-16,-2 4 29 0,-3 1-127 15,-5 5-106-15,-10-7-251 0</inkml:trace>
  <inkml:trace contextRef="#ctx0" brushRef="#br0" timeOffset="84050.219">19064 12290 252 0,'-6'2'71'0,"-1"1"3"15,-3 1-14-15,0 2-31 0,0-3-6 16,1 2-4-16,2-2-5 0,1-1-2 16,0 0-2-16,2-1-2 0,1-1-2 15,3 0 0-15,-1 0 1 0,1 0 1 16,1 0 2-16,-1 0 1 0,0 0 2 16,0 0 2-16,0 0 2 0,0 0 0 0,-1 1-1 15,0-2-3-15,1 1-2 0,0 0-2 16,-2-1-4-16,2 1-2 0,2 0-1 15,-2 0-1-15,0 0 0 0,0 0 1 16,0 0 2-16,1 1 2 0,-1-2 3 16,0 1 3-16,2 1 3 0,-2-2 1 15,0 1-1-15,0 0-1 0,0 0-2 16,0 0-2-16,-1 0-4 0,0 0-3 16,1 0-1-16,0-1-1 0,1 2-1 15,-1-1-1-15,1 0 0 0,-1 0 0 16,1 0 0-16,0 0 0 0,-1-1 0 0,0 1 1 15,3 0 0-15,-3-1 0 0,2 2 1 16,-1-1 0-16,1 0-1 0,0 0 2 16,-2 0-1-16,2 0 0 0,1 0 0 15,-3 0 1-15,2 1-1 0,0-1 1 16,0 2-1-16,-2-2 0 0,1 2 1 16,0-1-1-16,2-1-1 0,-3 1 1 0,1 0-1 15,-1 0 0-15,1-1 0 0,0 1 0 16,1-1 0-16,-1 1 0 0,0-1 0 15,0 1 1-15,0-1-1 0,0 0 1 16,1 1 0-16,-1-1 0 0,2 0 0 16,0 1 0-16,3 0 0 0,-1 2 0 15,3-2-1-15,0 0 1 0,0 1-1 16,2 0 0-16,-1-1 0 0,-1-1 0 0,-1 3 0 16,2-2 0-16,-1 0 0 0,0 0-1 15,0 0 1-15,2 0-1 0,0-1 0 16,0 0 1-16,1 1-1 0,0-1 1 15,0 1 0-15,0 0 1 0,1 0-1 16,-1 0 1-16,-1 2-1 0,0-2 1 16,1 2-1-16,0 1 1 0,0 0-1 15,-2-1 0-15,2 2 0 0,-1 0 1 16,2-1-1-16,-3 0 0 0,2-1 0 0,0 0 0 16,1 0 0-16,0 1 0 0,1-1-1 15,1 1 0-15,4 0 1 0,0-1-1 16,3-1 1-16,0 0 1 0,0 0-1 15,-2 0 2-15,0-2-1 0,-2 0 0 16,-2 1 1-16,-2-1-1 0,-2 0 1 16,-2 0-1-16,2 1 0 0,-4-1 0 15,1 0-1-15,0 1 1 0,0-1-1 16,2 1 0-16,1-1 0 0,1 0 0 0,-2-1 0 16,1 0 0-16,0 1 0 0,3-1 0 15,-3 0 0-15,0-2 0 0,1 2 0 16,0 2 1-16,0 0-1 0,0-1 0 15,0 2 0-15,2-1 0 0,-2 0 0 16,4 0 0-16,2-3-1 0,0-1 1 16,4-1-1-16,2-1 1 0,4-2 0 0,-3-1 0 15,2 0 1-15,1-1-1 16,-1 2 0-16,-2 0 1 0,-1 1-1 0,1 1 0 16,-1-1 0-16,2 1 0 0,0-1 0 15,1 1 0-15,2-2 0 0,2 1 0 16,-3-1 0-16,3-1 1 0,-2 2-1 15,2 0 0-15,0 1 1 0,-3 0 0 16,1 3-1-16,-3-1 1 0,-1 3 0 16,-1 0-1-16,-3 0 0 0,1 1 1 0,-1-1-1 15,4 0 0-15,1 0 0 0,3-1 1 16,4 1-1-16,1-2 0 0,4 0 1 16,0-1-1-16,4 0 0 0,1 0 0 15,-2 0 0-15,1-2 1 0,1 2-1 16,-4 1 0-16,2-1 0 0,-5 1 0 15,0 2 0-15,-1 2 0 0,-1 1 0 16,-1 0 0-16,3 1 1 0,0 1 0 16,3 1 0-16,1-1 1 0,-1-2 0 15,3 0 0-15,0-1 0 0,0 0-1 0,1-1 0 16,-4-1-1-16,3-1 1 0,-1-1-1 16,-1 2 1-16,2 2-1 0,1-1 0 15,-2 0 1-15,4 0-1 0,1 0 0 16,1 0 0-16,2 0 0 0,2 1 0 15,-1-1 0-15,0 2 0 0,-1-2 0 16,1 0 1-16,3 1-1 0,-6-1 0 16,0-3 0-16,0-1 0 0,1-2 0 0,1 2 1 15,-5 0-1-15,-1-2 0 0,-1 2 1 16,-2 2-1-16,0 1 0 0,-3 2 0 16,0 0 0-16,1 3 0 0,-2-1 1 15,3-1-1-15,2 1 0 0,1-1 0 16,-1 0 0-16,-2 0 0 0,1 1 0 15,-5-2 0-15,-3 0 0 0,-6 0 0 16,-4 1 1-16,-4-1-1 0,-1-1 0 16,-5 0 0-16,-1 0 0 0,-3 0 0 0,-2-1 1 15,-1 1 0-15,-2-1 0 0,-2 0 1 16,-1 0 0-16,0 0 0 0,0 0 0 16,0 0 0-16,-1 0-3 0,-1 0-6 15,-2-1-15-15,0-4-19 0,-2-6-93 16,-2-9-2-16,-7-12-86 0,-3-2-162 15</inkml:trace>
  <inkml:trace contextRef="#ctx0" brushRef="#br0" timeOffset="86820.6186">22322 13698 578 0,'4'7'137'0,"0"-6"0"0,-6-4-46 16,0-4-75-16,2 5-15 0,-1 0-5 15,-1 0-2-15,-3 1 0 0,-5 2-1 0,-4 3-1 16,-4 5 0-16,-10 4 1 0,-3 7 4 16,-5 6 1-16,-6 10 2 0,-3 9 0 15,-2 9 1-15,-6 7-1 0,-5 16 2 16,-1 13 0-16,-6 10 1 0,-5 13 2 15,-4 10 1-15,-12 11 1 0,-3 9 1 16,-8 12 1-16,-8 4-1 0,-5 9 1 0,-6-4 0 16,3 3 0-16,-5-3 1 0,0 3 2 15,-2-13 0-15,10-4-1 0,-4-8 0 16,9-7-1-16,2-7-3 0,12-11-4 16,10-12-5-16,10-11-5 0,4-8-5 15,11-12-6-15,9-9-7 0,6-6-8 16,5-8-9-16,3-9-8 0,7-7-9 15,5-12-66-15,4-12-10 0,-3-13-72 16,1-13-141-16</inkml:trace>
  <inkml:trace contextRef="#ctx0" brushRef="#br0" timeOffset="87195.1144">20220 13242 610 0,'5'4'148'0,"4"0"-1"0,2 7-25 16,9 12-112-16,4 9-11 0,5 20-3 0,11 18 0 15,8 15 2-15,0 14 1 0,8 14 0 16,4 15 0-16,10 15 0 0,7 14 1 16,10 6 0-16,12 11 0 0,15 17 1 15,9 8-1-15,10 6 0 0,4-1 1 16,1-4 0-16,0 2 0 0,-3-3 1 16,-5-9 1-16,-5-7 3 0,-7-10-1 15,-5-7 3-15,-9-6 1 0,-11-6-1 16,-11-7-3-16,-11-10-9 0,-13-9-26 0,-15-9-31 15,-16-15-93-15,-12-17-119 0,-20-26-277 16</inkml:trace>
  <inkml:trace contextRef="#ctx0" brushRef="#br0" timeOffset="122456.6871">24883 8878 305 0,'-23'7'74'0,"1"-3"3"0,6-3-49 15,-2 0-4-15,8-2-5 0,0-1-1 16,2 0 0-16,-2-3 1 0,1 1 0 16,-3 0-1-16,-2-1 0 0,0 1-2 15,-4 1-3-15,-3 0-4 0,-4 2-4 0,-8 3-3 16,2 3 0-16,-10 3-2 0,-5 6 0 15,-8 5 0-15,-4 10 1 0,-3 8 1 16,0 10 1-16,-7 8 1 0,4 9 1 16,6 6 0-16,7 8 1 0,-1 5-1 15,8 7-1-15,5 2 0 0,4 4 0 16,6 2-1-16,6 0 0 0,6-3 1 16,12-4-1-16,9-10 0 0,12-7 1 15,14-8 0-15,10-12 2 0,13-14 0 0,17-12 3 16,14-11 3-16,19-15 1 0,9-12 2 15,13-14 0-15,10-11 0 0,0-7 0 16,2-8-1-16,1-10-3 0,-4-3 1 16,0 0-2-16,-7-5 0 0,-10-6-1 15,-3-2-1-15,-8-4-1 0,-18 2-1 16,-14-2-1-16,-16 1-1 0,-14 6 0 16,-15 9 0-16,-16 7-1 0,-20 10-1 15,-18 5 0-15,-15 11-1 0,-22 9-1 0,-20 5-5 16,-20 7-6-16,-16 7-10 0,-13 7-10 15,0 7-11-15,-6 4-16 0,2 2-80 16,3 4-90-16,9 8-207 0</inkml:trace>
  <inkml:trace contextRef="#ctx0" brushRef="#br0" timeOffset="125803.5934">23091 12105 427 0,'12'2'102'0,"0"-5"1"0,2 1-56 15,5-1-28-15,5-3-8 0,8 0-3 16,3-1-2-16,4 1-4 0,2 0-1 16,2 3 0-16,1 2 1 0,4 4 0 15,-4 4 0-15,-1 3 2 0,-3 2 1 0,0 3 1 16,-3 0 0-16,-2 3 0 0,2-2 0 15,-2 2-1-15,2-1-1 0,1 0 0 16,-3-1 0-16,-1 0 0 0,-1 1 2 16,-4 1 1-16,-3-1 1 0,-5 3-1 15,-4 3 1-15,-1 2 0 0,-5 2 0 16,-6 4-1-16,-2 4-1 0,-4 1-1 16,-2 5 0-16,-1-3-2 0,-3 1 0 0,3 0-2 15,-2-2 0-15,3-2 0 0,-2-2 0 16,2-2 0-16,-1-1 0 0,1 2 2 15,-4 0 1-15,0 4 1 0,-1 0 1 16,-1 4 1-16,1-1 0 0,0 1-1 16,0-2 0-16,2 1-2 0,2-2-2 15,1-1 0-15,3 0-1 0,-2-1 0 16,2 1-1-16,0-1 1 0,2 2-1 16,-2 1 1-16,1 0-1 0,-1 1 1 15,0 3 0-15,2-4 0 0,-2 1-1 16,2-4 1-16,0-1-1 0,2-5 1 0,0-1 0 15,0-5 1-15,2 0-1 0,-2-2 1 16,2 0-1-16,0-1 0 0,2-2 0 16,0-3-1-16,3-2 0 0,2-1-1 15,1-3 1-15,1-4-1 0,6-2 1 16,1-1 1-16,2-2-1 0,2-1 1 16,2 0 0-16,1-2 0 0,2 0-1 15,1 2 1-15,0-1 0 0,-1 1-1 0,0 0 1 16,3 2-1-16,-1-1 0 0,3 0-1 15,1 0 0-15,2-1 1 0,0-1-2 16,2-3 1-16,-2-4-1 0,-1 1 0 16,-4 0 1-16,-2-1 0 0,-2 2 0 15,-6 0 0-15,-3 4 1 0,-5 2 1 16,-4 1 1-16,-3-2 0 0,-4 4 1 16,-1-4-1-16,-4 2 1 0,0 0-1 15,0 2 0-15,-4-2 0 0,3 1-2 0,-2 0 0 16,0 0 0-16,-2 0-2 0,0 0-1 15,-1-1-1-15,2 1 0 0,-3 0 0 16,2 0 0-16,2 2 0 0,-4-1 1 16,3 1 1-16,0 1 1 0,1 2 1 15,0-2 0-15,1 1-1 0,0 0 1 16,1 1 0-16,1-2 1 0,0-1-1 16,0 1 0-16,1-1 0 0,-1-1 0 15,0 1 0-15,-1 1 0 0,1-1 0 0,-2 1 0 16,1 1 0-16,-1 1 1 0,0 0 0 15,-1 0 1-15,1 1 0 0,1-1-1 16,0 1 1-16,0-2 0 0,1 1-1 16,1-1 0-16,1 2 0 0,-1 0 0 15,2 1 0-15,0 1 0 0,-3 2 0 16,0 1 1-16,0 2-1 0,0 3 1 16,-2 0-1-16,-2 4 0 0,0 2 0 0,0 5 0 15,-2 1 0-15,2 2-1 0,-2 1 0 16,3 3 0-16,0-1 1 0,2 2-1 15,1 0 0-15,0 3-1 0,0 8 1 16,-3 6-1-16,1 2-1 0,-1 2 0 16,0 4-1-16,2 4-1 0,1 2 0 15,0-4 1-15,3 2-1 0,-2 2 1 16,2 3 0-16,3 1 1 0,-3-1 0 16,0-1 1-16,-1 1 1 0,1-3 0 0,-3-5 1 15,-4-2-1-15,-1-7 1 0,-2-3 0 16,0-3 0-16,-2-5 0 0,1-5 0 15,1-1-1-15,2-5 0 0,2 0 0 16,-2-2 0-16,2-4 0 0,1 0 0 16,1 2 0-16,-1 0 0 0,1 1 1 15,0 5 1-15,-4 3 1 0,2 0 0 16,0 4 1-16,-2 0 0 0,-1 0 0 16,0 0 0-16,1 1-2 0,-1-1 0 0,0 4-1 15,-1 0 0-15,-1 1-1 0,0 4 1 16,-1-3-1-16,-3 1 0 0,0 2 0 15,0-6 0-15,-1 2 1 0,1 0-1 16,-2 1 0-16,3 1 0 0,2 3 1 16,-4 0-1-16,3 6 0 0,-3 0 0 15,3 2 0-15,-1-3 1 0,0-4-1 16,0-4 2-16,2-2 0 0,1-5 1 0,2-7 1 16,2-4 0-16,2-4 0 0,-2-3 0 15,2-3-1-15,-1-6-1 0,2-3-1 16,-1-2-1-16,-1-1-1 0,0 1-1 15,-1-2 0-15,0-1-1 0,0 0-1 16,-4-2 0-16,1 0-1 0,-3-2 1 16,2 0 1-16,-3-2 0 0,-2 0 1 15,-3-2 1-15,-1 2 1 0,-1 0 0 16,0 0 0-16,-3 0-1 0,-1 3 1 16,0-1-1-16,-1 0 0 0,0 1 1 0,-5-1 0 15,0 0 0-15,-2-1 2 0,0-2 0 16,-1 0 1-16,0 1 1 0,1-2 0 15,-2 3 0-15,-2 0-1 0,-1 2 0 16,-1 2-1-16,-3 0-1 0,-1-2-2 16,-3 1 0-16,-7-2 0 0,0 1-1 15,-1-5 1-15,-3 2-1 0,-4-1 2 16,-2 2 1-16,-2 3 0 0,1 1 0 16,-2-3 1-16,-4 1-1 0,1 0-1 0,-1 1 0 15,-3 1-1-15,0 1-2 0,-2 2 0 16,-4 0-1-16,-2 3-1 0,-4 0 0 15,-3 3 0-15,-3 0 1 0,-1-3 0 16,0 0 2-16,3-1 0 0,-3 2 1 16,3 4 0-16,0-2 1 0,-1-1 1 15,-3 3-1-15,0-1 0 0,-8 5-2 16,0 0-2-16,-4-5-2 0,-1-1-2 16,-2 1-3-16,3 0-1 0,-1 2-1 0,-2-4 3 15,0 2 1-15,-3 1 3 0,0 1 3 16,-4 1 1-16,1-3 2 0,0 0 0 15,0 7 1-15,3 4-1 0,-3-5 0 16,-1 0-1-16,0 3 0 0,-3 7 0 16,-2 0-1-16,3-8 0 0,-3-7 1 15,3 2 1-15,5-3 2 0,0 3 3 16,-1-3 1-16,-3 0 1 0,-1 1 0 0,1 4 0 16,-1 6 0-16,-2 4-2 0,2-12-2 15,3-4-1-15,2 7 0 0,-2 5 0 16,1-5-1-16,0-10-1 0,-2 0 0 15,1 6 1-15,0 2 0 0,2-9-1 16,4-5 0-16,-2 3 1 0,0 6 0 16,-1 0 0-16,1-11 0 0,2-1 0 15,0 4 1-15,-4 3 0 0,3-7-1 16,5-4 0-16,5-4 1 0,-4 5-2 16,-4 4 1-16,-2-7-1 0,-13-2 0 0,5 3 0 15,3 4 0-15,-2 5 0 0,6-3 0 16,7-5 0-16,4 3 0 0,11 5 0 15,-14 0 0-15,-5-5-1 0,-6-8 1 16,-3 6-1-16,-4 4 1 0,-2-1 0 16,4-6 0-16,8-2 0 0,-2 5 2 15,4 5-1-15,-2-6 3 0,-2-3 0 16,-1-3 2-16,-2 7 1 0,2 1 1 16,4-5 0-16,1-7-2 0,1 3 0 0,-2 5-3 15,-2-5-1-15,1-10-1 0,-4-4-2 16,1 4 0-16,-3 3-1 0,-1-5 1 15,7-11-1-15,0 4 1 0,0 10 0 16,0-7 1-16,-4 0 1 0,0 1-1 16,3-3 1-16,-3 2 0 0,-3 2 0 15,7 0 1-15,0 5 0 0,1 0 0 16,-1-2 1-16,-3 8-1 0,4 7 1 16,-2-4-1-16,-2 0 0 0,2-1 0 0,3 3 0 15,3 1 0-15,3-5 0 0,-3-3 0 16,4 3 1-16,-2 0-1 0,2 2 0 15,0-4 0-15,-1-1 0 0,-2 6-1 16,6-2 0-16,3 0 0 0,3-1-1 16,0 0 0-16,-4 2 0 0,3 0 0 15,2-1 0-15,-1 2-1 0,-1-6 1 0,3 0-1 16,1-4 0-16,6-4 0 0,4 0-1 16,2-3-1-16,5-4 1 0,2 7-1 15,2-3 1-15,-1-5 0 0,0-3 1 16,-3-3-1-16,1-3 1 0,-1-1-1 15,0-5 1-15,0-4 0 0,5 1 0 16,2-2-1-16,4-2 2 0,2-3-1 16,3-4 0-16,2-4 0 0,2 0 1 15,3-2-1-15,2-1 1 0,5-2 0 16,-1-2-1-16,6-4 1 0,0 3 0 16,1-6 0-16,1-4-1 0,-1-2 1 0,1-3 0 15,3 2 0-15,1-3 0 0,1 0 0 16,4 2 1-16,4-4-1 0,2-4 1 15,3-3-1-15,3-3 1 0,4-4 0 16,2-4-1-16,2-1 1 0,1 3-1 16,3 4 1-16,3-1-1 0,1-2 0 15,2 0 0-15,3-1 0 0,2-1 0 16,5-2 0-16,1 0 0 0,2 1 0 0,3 4 0 16,3 5 0-16,2-3 0 0,-1 2 0 15,-1 0 0-15,2 2 0 0,-1-1 0 16,0 0 0-16,-1 1 0 0,0 5 0 15,1 5-1-15,3 6 1 0,1 3 0 16,-1 1 0-16,2 4 0 0,0-1 0 16,0 8 0-16,-2 0 0 0,1 2 0 15,0 4 0-15,-1 4 0 0,0 4 0 0,1 6 0 16,-1-1 0-16,0 5 0 0,-2 4 0 16,1 0 0-16,-1 6-1 0,2 3 1 15,1 0-1-15,-1 2 1 0,3 0-1 16,5 4 1-16,2 1-1 0,0 2 1 15,2 0-1-15,1 1 1 0,1 1 0 16,-1 1 0-16,1 1 0 0,2-1 0 16,3-1 1-16,5-1-1 0,2 0 0 15,5 1 0-15,6 0 0 0,1-2 1 0,6 3 0 16,6-1 0-16,4 0 0 0,4 1 0 16,-2-2 1-16,4 0-1 0,2 3 0 15,2 0-1-15,-3 2 0 0,-3 0 1 16,-1 2 0-16,0 4 1 0,-5 4 1 15,1 2 0-15,-3 3 1 0,-5 2 1 16,-5 4 0-16,-3 1-2 0,-4-1 1 16,-3-2-2-16,-7 1 0 0,-5-2-1 15,-1-1 0-15,-2 1-1 0,-1 1 1 16,-1-1-1-16,-5 0 1 0,-3 0-1 0,-3 0 0 16,-5-1-2-16,-2 0-1 0,-8 0-3 15,-4 1-8-15,-5-2-13 0,-7 3-22 16,-9 2-97-16,-8 0-110 0,-19-4-265 15</inkml:trace>
  <inkml:trace contextRef="#ctx0" brushRef="#br0" timeOffset="213832.0307">22436 10128 295 0,'2'4'75'0,"-1"0"2"15,-2-1-43-15,0 0-10 0,0 1-7 16,0-2-7-16,-1 0-8 0,-2 0-5 15,1-1-3-15,1-1 1 0,-2 1-1 0,3-1 1 16,-1 0 5-16,2 0 6 0,0 0 4 16,1-1 5-16,0 0 2 0,0 0 3 15,2 0 0-15,-2 0 0 0,1 0-3 16,-1 0-3-16,0 1-2 0,-1-1-3 16,0 0-3-16,1-1-1 0,-1 1-3 15,-1-1 0-15,0 0 0 0,-2-1-1 16,-2-2 0-16,-2 2 1 0,-3-1 1 15,-4-1 1-15,-3 2 0 0,-5 0 1 16,-2 0 2-16,-1 2 1 0,-2 1 1 0,-5 3-1 16,-1-1 0-16,-4 1-1 0,-3 1-1 15,-2 1-2-15,-4-3-2 0,-6 1 0 16,-2-2-1-16,0 2-1 0,-2-2 0 16,-1 1 0-16,-2 2 1 0,-7 2-1 15,1 0 1-15,1 2-1 0,-4-1 1 16,-1-1 2-16,2 0 0 0,2-1 0 15,2 2-1-15,-2-1 1 0,6-1-1 0,2 2-1 16,-2 1-1-16,-2 0-1 0,1 0 0 16,0 4 1-16,-2 2-1 0,-9 3 0 15,0 3 1-15,0 3 0 0,0 1 0 16,-3 2 1-16,3 2 0 0,3-3 0 16,6 1 1-16,2 4 1 0,5-1 0 15,8 2 0-15,3 1-1 0,4 3 1 16,3 1-1-16,3 2 1 0,0 1-1 15,4 1 2-15,0 0 0 0,4 1 2 0,3-2 0 16,6-1 1-16,9-1-1 0,2-2 0 16,7-1-1-16,5 1-1 0,3-1-1 15,7-1 0-15,5 2 0 0,2 0 1 16,5 0 0-16,3 1 0 0,4 0 0 16,6 1 0-16,4-1-1 0,6-3 0 15,7-5-1-15,6 0 0 0,8-3-1 16,7-1 0-16,3-4 1 0,3-1 0 15,0 1 1-15,0 0 0 0,2 2 2 16,-2-4 0-16,-2 1 0 0,2 1 1 0,1-2-2 16,3 1 0-16,2-3 0 0,2-2-2 15,-1 0-1-15,-1-3 0 0,1-6-1 16,1-2-1-16,1-7 1 0,2-8 0 16,0-7 0-16,6-8 0 0,5-9 0 15,5-6 0-15,-1-10 0 0,-1-4 0 16,-1-1-1-16,-6-2 1 0,-7-2 0 15,-7 4 0-15,-8 3 1 0,-2 1-1 0,-5 0 0 16,-6 0 0-16,-2 3 1 0,-8 3-1 16,-5 0 0-16,-10-1 0 0,-7 0 0 15,-14 0 0-15,-6 2-1 0,-11-3 1 16,-11 0-1-16,-14 0 0 0,-12 1 1 16,-13 6 0-16,-12 7 0 0,-15 3 1 15,-11 7 0-15,-14 5 0 0,-7 9 1 16,-11 4-2-16,-9 2-3 0,-6 4-7 15,-5 2-11-15,-1 1-12 0,4 1-17 16,-1-2-86-16,3 1-98 0,0-3-227 0</inkml:trace>
  <inkml:trace contextRef="#ctx0" brushRef="#br0" timeOffset="243851.1358">9449 8829 326 0,'-10'-2'76'0,"-2"-1"0"0,1 2-48 15,-2 0-16-15,0 1-4 0,1-1-2 16,-2 0-2-16,0 0-2 0,2 0 2 15,0 0 2-15,0 0 2 0,0 1 3 16,2-1 0-16,-2 1 1 0,2 0 0 16,1-2-2-16,-1 1-1 0,-1 0-1 15,-1-1-1-15,0 0 1 0,-2-2-1 0,0-5 1 16,-2-1 1-16,-2-1-1 0,-1 0 0 16,-1-1-1-16,0 3-2 0,-1 0-1 15,-4 6-1-15,-2 2-2 0,-1 3 0 16,0 5-1-16,-5 2 0 0,-3 0 0 15,1 3 0-15,0 3 1 0,-1-2-1 16,1 1 0-16,-1-2 0 0,0 1 0 16,1 0 0-16,-1 4 0 0,1-1 0 15,0 2 0-15,-3 4 0 0,0 3 0 0,0 0 0 16,-4 5 1-16,3 1-1 0,0 2 1 16,2 1 0-16,3-1-1 0,4 0 1 15,8 2-1-15,4-4 1 0,0-1-1 16,3 3 1-16,3 2 0 0,1-1 1 15,1 2 1-15,4 2 0 0,-1 2 0 16,6 1 1-16,2-3-1 0,3 2 0 16,5 3 0-16,1-1-2 0,3 1 1 15,2-6-1-15,2 0-1 0,2-2 1 16,-1-2 0-16,5-4 0 0,0-3-1 0,5 0 1 16,2-3 0-16,2 0-1 0,2-1 2 15,1 0 0-15,2-2 1 0,-1-4 1 16,4 0 0-16,-1 0 1 0,4-3-1 15,2-4 1-15,3-5-1 0,4-2-1 16,3-2-1-16,0-4 0 0,3-4 0 16,3-4-1-16,2-2 0 0,2-1 0 0,3-2 0 15,0-2 0-15,-2-4 0 0,2-3 0 16,-4 2 1-16,-3 0 0 0,-1-1 2 16,-6 0 3-16,-2 0 3 0,-4 1 1 15,-3-2 2-15,-2-1 0 0,-5-4 0 16,-3 0-2-16,-1-7-2 0,-3-1-3 15,-1 0-3-15,-2-2-1 0,-4-1-1 16,-5 2-1-16,-2-4 0 0,-5 1 1 16,-6 2 0-16,-4-3-1 0,-6 4 2 15,-3 0 0-15,-4 2 0 0,-5 0-1 0,-2 4 1 16,-3 0-2-16,-2-3 1 0,-2 1-2 16,-3 2-1-16,0-1-2 0,-1 3 1 15,1-2-2-15,-1 0 1 0,0 3 0 16,0 1 0-16,-1-2 1 0,-2 2 1 15,-2 4 0-15,-1 4 0 0,-1 7-3 16,-4 5-7-16,-2 8-10 0,-10 8-12 16,-4 10 9-16,-8 3-100 0,-8 8-93 15,-13 4-219-15</inkml:trace>
  <inkml:trace contextRef="#ctx0" brushRef="#br0" timeOffset="246058.7397">9523 10150 340 0,'-1'9'71'0,"2"0"1"0,-1 1-59 15,2 6-9-15,-1 4-2 0,1 6 2 16,-2 5 2-16,0 0 1 0,0 7 0 0,0 0 1 16,-2-1 2-16,1-2 3 0,1-1 0 15,-3-2 0-15,2-1 2 0,-2-6 1 16,0-3 0-16,1-3-1 0,-1-3-1 16,1-7-2-16,-1-4-1 0,2-2-1 15,0-2-1-15,-1-3 0 0,-1-2-2 16,0-4 0-16,-2-4-2 0,1-5 0 15,-1-6-3-15,1-3 0 0,0-4 0 16,0-5 0-16,1-5-1 0,3-4 0 16,-2-6-1-16,2-4-2 0,1-3 0 0,0 1-2 15,1 4 0-15,0-2 0 0,1 7 1 16,-1 9 0-16,2 3 1 0,-4 6 2 16,2 7 2-16,-1 1 1 0,-1 8 0 15,0 5 0-15,0 1 0 0,-1 4 0 16,1 2 0-16,-1 4-1 0,0 7-1 15,-4 9 0-15,-2 9 1 0,-3 13 0 16,-2 13 2-16,-3 10 1 0,-2 5 2 16,1 1 1-16,-1-1 0 0,1-3-1 0,2-5 0 15,2-7-3-15,1-6 0 0,2-7-2 16,4-2-1-16,-1-10 0 0,3-3-1 16,2-9-1-16,1-7 0 0,1-5-2 15,2-5 1-15,2-5 0 0,2-8 1 16,2-9-1-16,1-4 1 0,1-12 1 15,0-4 0-15,1-7-1 0,-4-4-1 16,1-4-1-16,-1 3-2 0,0-2 0 0,-2 3 0 16,1 1 0-16,-1 8 0 15,0 7 0-15,0 7 0 0,0 6 2 0,-2 8 0 16,1 7 0-16,-2 6-1 0,-1 2 1 16,-1 4 0-16,-1 8 1 0,-1 10 0 15,-1 6 1-15,-3 9 0 0,-1 10 1 16,-3 6-4-16,2 0-16 0,-2 2-84 15,-6-6-85-15,-7-6-221 0</inkml:trace>
  <inkml:trace contextRef="#ctx0" brushRef="#br0" timeOffset="256083.8549">10255 10802 253 0,'-2'0'59'15,"-2"2"3"-15,1-1-37 0,-1 0-9 0,-1-1-2 16,1 0-3-16,0-1-1 0,-1 0-1 16,0-1-1-16,-1 0-1 0,2 1 0 15,-1-3 2-15,2 2 1 0,0 0 1 16,0-1 1-16,1 1 1 0,0 0 0 15,1 0-1-15,0 0 1 0,0 1-1 16,0 0 0-16,1-1-1 0,-1 0 0 16,0 0-1-16,0 0-1 0,1 0 1 15,-1 0-1-15,-2-1 0 0,2 0 0 16,0-1 1-16,0 1-1 0,-1-2-1 16,1 2-1-16,-1-3-1 0,0 2-1 0,0 0-2 15,1-4-1-15,-1 2 0 0,0-1-1 16,1 1 1-16,0 0 0 0,-2-1 3 15,3 1 1-15,-1 1 3 0,0 0 1 16,0 3 3-16,0-4 1 0,0 4-1 16,0 0 0-16,-1 1-2 0,1 0-2 15,1-1-3-15,-2 0-2 0,1 1-2 16,1 1-1-16,0-1-1 0,0 0 0 0,-1 1 0 16,1-1 0-16,0 2 0 0,0-1 0 15,0-1 0-15,0 1 1 0,1 0 1 16,-1 0 1-16,0 0 1 0,0-1 1 15,-1 1 0-15,1 0 1 0,-1-1 0 16,1 1 0-16,0-1-2 0,0 1-1 16,0 0-1-16,0 0-1 0,0 0-1 15,0-2 0-15,0 4 0 0,-1-4-1 0,1 1 1 16,0 0 0-16,-1 0 0 0,1 1 1 16,0-1 0-16,-1-1 0 0,2 1 0 15,-2 1 0-15,1-1 0 0,0 1 0 16,-1-1 0-16,1 0-1 0,0 1 0 15,0-2 1-15,0 1-1 0,0 1 0 16,-1-2 0-16,1 2 0 0,-1-1 1 16,1 0-1-16,0 1 1 0,-1-1 1 15,1-1-1-15,0 1 1 0,-3-1 0 0,2 1 0 16,1-1 0-16,-2 1 0 0,1 0 1 16,-1-1-1-16,0 1 0 0,-1 0 0 15,2-2 0-15,-2 2 0 0,2 0 0 16,-1-1 1-16,-1 1-1 0,2-1 1 15,0 1-1-15,-1 0 1 0,1-1-1 16,0 1 0-16,1 1 0 0,0-1 0 16,0 1-1-16,0 0 1 0,0 0-1 15,-1 0 0-15,1 0 0 0,0 0 0 0,0 0 0 16,0 0 0-16,0 0-1 0,0 0 0 16,0-1 1-16,0 1-1 0,0 0 0 15,0 1 1-15,0-1-1 0,0 0 1 16,0 0-1-16,0 0 1 0,0 0 1 15,0 0-1-15,0 0 0 0,0 0 0 16,0 0 0-16,0 0 0 0,0 0-1 16,0 0 0-16,0 0 0 0,0 0 0 15,0 0 0-15,0 0 0 0,0 0 1 16,0 1-1-16,0-1 1 0,0 0 0 0,0 0 1 16,0 0-1-16,0 0 0 0,0 0 0 15,0 0 0-15,0 0-1 0,0 0 0 16,0 0 1-16,0 0-1 0,0 0 0 15,0 0-1-15,0 0 1 0,0 0 0 16,0 0 1-16,0 1-1 0,0-1 0 16,0 0 1-16,0 0 0 0,0 0-1 15,0 0 1-15,1-1-1 0,-1 1 0 0,0 0 1 16,0 0-1-16,0-1 0 0,0 1 0 16,0 0 0-16,-1 0 0 0,1 1 0 15,0-1 0-15,0 0 1 0,0-1-1 16,0 1 0-16,0 0 0 0,0 0 0 15,0 0-1-15,0 0 1 0,0 0 0 16,0 0-1-16,0 0 1 0,1 0 0 16,-1-1 0-16,0 1 1 0,0 1 0 0,-1-1 0 15,1 0 0-15,0-1 1 0,0 2 0 16,0-1 0-16,0 0-1 0,0 0 0 16,0 0 0-16,0 0 0 0,0 0-1 15,0 0 0-15,0 0 0 0,0 0 0 16,0 0 1-16,0 0 0 0,0 0 0 15,0 0 1-15,0 0 1 0,0 0 0 16,0 0-1-16,1 0 1 0,-1 0-1 16,0 0 0-16,0 0-1 0,0 0-1 0,0 0-1 15,0-1 1-15,1 1 0 0,-1 0-1 16,0 0 1-16,0 0-1 0,0-1 1 16,0 1 0-16,-1 1 0 0,1-1 0 15,0 0 0-15,1 0 0 0,-2 0 0 16,2 0 0-16,-1 0 0 0,0 0 0 15,0 0 0-15,0 0 0 0,0 1 0 16,0-1 0-16,-1 0 0 0,1 0 1 16,1 0-1-16,-2 0 1 0,1 0 0 0,1 0-1 15,-2 0 1-15,2 0-1 0,-1 0 0 16,-1 0 0-16,1 0 1 0,1 0-1 16,-1 0 0-16,0 0 0 0,0 0 1 15,-1 0-1-15,1 0 0 0,0 0 1 16,0 1-1-16,-1-1 1 0,2 0 0 15,-1 1-1-15,0-2 1 0,0 1 0 16,0 0 0-16,0 0 0 0,0 1 0 0,0-1 0 16,0-1-1-16,0 0 1 0,0 1-1 15,0 1 0-15,0-1 0 0,0 0 1 16,0-1-1-16,-1 1 0 0,1 0 1 16,0 0-1-16,0-1 1 0,0 0 0 15,0 1-1-15,0 1 1 0,0-1-1 16,0 0 0-16,-2 0 1 0,2 0-1 15,0 0 0-15,-1 0 0 0,1-1 0 16,0 1 0-16,0 0 0 0,0 0 0 0,0 0 0 16,0 0 0-16,0 0 0 0,0 0 0 15,0 0 1-15,0 0-1 0,0-1 0 16,0 1 0-16,0-1 0 0,0 2 0 16,0-1 0-16,0 0 0 0,0 0 0 15,-3 0 0-15,3 0-1 0,0 0 1 16,3-1 0-16,-3 1-1 0,0 0 1 15,-3 0 0-15,6 0 0 0,-3 0-1 16,0 1 1-16,-3-2 0 0,3 2-1 0,0-1 1 16,3 0 0-16,-3 0-1 0,0 0 1 15,0 1-1-15,0-1 1 0,0 0 0 16,0 0-1-16,0 0 1 0,1 0 0 16,-1 0-1-16,0-1 1 0,0 2 0 15,0-1 0-15,-1-1 0 0,1 2 0 16,0-1 0-16,0-1 0 0,0 1 0 15,0 0 1-15,0-1-1 0,0 2 0 16,0-1 0-16,0 0 0 0,-3-1 1 16,3 2-1-16,0-1 0 0,0 0 0 0,3 0 0 15,-3 0 0-15,0 0 0 0,0 0 0 16,0 0 0-16,0 0 0 0,0 0 1 16,0 0-1-16,0 0 0 0,0 0 0 15,0 0 0-15,0 0 0 0,0 0 0 16,0 0 0-16,0 0 0 0,0 0 0 15,0-1 0-15,0 1 0 0,0 0-1 16,0 0 1-16,0 0 0 0,0 0 0 0,0 0 0 16,0 0 0-16,0 0 0 0,0 0 0 15,0 0-1-15,0 0 1 0,0 0 0 16,0-1 0-16,0 1 0 0,0 0-1 16,0 0 1-16,0 0 0 0,0 0 0 15,0-1 0-15,0 1-1 0,0-1 1 16,0 1 1-16,-3-2-1 0,3 1 0 15,0 1 0-15,0-1 0 0,0 1 1 16,-1-1-1-16,1 0 0 0,0 0 0 16,0 0-1-16,-1 1 1 0,1-1 0 0,0-1 0 15,0 1 0-15,0-1 0 0,-2 1 0 16,2-2 0-16,-1 1 1 0,1-1-1 16,0-1 0-16,0 2 0 0,0-1 0 15,0 1 0-15,0-2 0 0,0 0 0 16,-1 1 0-16,1-1 0 0,-1 0 0 15,1 0 0-15,0-1-1 0,-1 3 1 16,1-1 0-16,-2-1-1 0,2 1 1 0,0 0 0 16,-2 0-1-16,1 0 1 0,1 1 0 15,0 0-1-15,0-1 1 0,0-2 0 16,0 3 0-16,0-2-1 0,0-2 1 16,0 1 0-16,0-3 0 0,0 3 0 15,0-3-1-15,0 0 1 0,1 1-1 16,1-2 1-16,-2 2-1 0,2 1 1 15,-1 0-1-15,0 1 1 0,0-2 0 16,0 3 0-16,0-1 0 0,1 1-1 0,2 0 1 16,-4-1 0-16,3 0 0 15,-3 0 0-15,1 1 0 0,0-1 1 0,-1-1-1 16,2 2 0-16,-1-1 0 0,1 2 0 16,1 0 0-16,-1 0 0 0,-2 0 0 15,3 1 0-15,-3 0 0 0,1 0 0 16,0 0 1-16,0-1-1 0,1 1 0 15,-1 1 0-15,0-2 0 0,-1 0 0 16,1-1 0-16,-1 1 0 0,1-1 0 0,-1-2 0 16,0 0 0-16,0 0 0 0,1-1 0 15,-1 1 0-15,0-1 0 0,1 0 0 16,-1 0 0-16,0 0 0 0,0 1 0 16,0-1 0-16,0 1 0 0,0-1 0 15,0 2 0-15,1-1 0 0,-2 0 0 16,1-1 0-16,0 1 0 0,0-1 0 15,0 0-1-15,-1 0 1 0,1-1 0 16,1 0 0-16,-1 1 0 0,0-1 0 16,1 0 0-16,0 0 0 0,-1 0 0 0,0-1 0 15,3 2 0-15,-3-3 0 0,0 0 0 16,0 0 0-16,-3-1 0 0,6 1 0 16,-6 0 0-16,3 0 0 0,0 1 0 15,0 1 1-15,0-2-1 0,3 1 0 16,-3-2 0-16,0 1 0 0,0 2 0 15,0-2 0-15,0 0 0 0,0 0 0 0,1 1 0 16,0-1 0-16,0 0 0 16,0-1 0-16,-1 0 0 0,1-1 0 0,0 1 0 15,-1-1 0-15,1 1 0 0,-1 1 0 16,0-1 0-16,1 1 0 0,-2-1 0 16,1 0 0-16,0 1 0 0,-2-1 0 15,1-1 0-15,1 2 0 0,0-2 0 16,-1 0 0-16,0 0 0 0,1 1 0 15,0-1 0-15,-1 2 0 0,0-2 0 0,1 3 0 16,0 1 0-16,0-1 0 0,0 0 0 16,0 1 1-16,0 2-1 0,0-1 0 15,0 0 0-15,0-1 1 0,0-1-1 16,-3 0 0-16,3 1 0 0,-1-2-1 16,1 1 1-16,-1-1 0 0,1 0 0 15,0-1 0-15,0-1 0 0,0 0 0 16,1-1 0-16,-1-1 0 0,1-1-1 15,2-1 1-15,-3 2 0 0,1-1 0 0,1-2 0 16,-2 0 0-16,2 0 0 0,-1 1 0 16,0-1 0-16,0 2 0 0,1 1-1 15,0 1 1-15,1 1 0 0,-3 0 0 16,1 1 0-16,-1-1 0 0,1 3 0 16,0-1 0-16,0-2 0 0,-1 0 0 15,2 0 0-15,1 1 0 0,-1 0 0 16,-1-2 0-16,0 1 0 0,1 4 0 15,-1-1 0-15,-1-1 0 0,1 2 1 0,0-1-1 16,-2 1 0-16,2 1 0 0,-1-2 0 16,0 1 0-16,0 2 1 0,0 0-1 15,0-1-1-15,2 0 1 0,-2-2 0 16,0 1 0-16,0 1 1 0,0-1-1 16,0 1 0-16,1 1 0 0,-1 2 0 15,0-1 1-15,1 2-1 0,-2 0 0 16,1-1 0-16,1 0 0 0,-1-1 0 15,0 1 0-15,0-1 0 0,0 0 0 0,0 0 0 16,0-1 0-16,1 2 0 0,-2 0 0 16,2 0 0-16,-1 2 0 0,0-1 0 15,0 2 1-15,0-2-1 0,0 2 0 16,1 0 1-16,-1 0-1 0,0 0 0 16,0-1-1-16,0 1 1 0,0-1 0 15,0-1-1-15,0 1 1 0,0 0 0 16,1 0 0-16,-1 0 0 0,0-1 0 15,0 2 0-15,0-1 0 0,0 1 0 0,0 0 0 16,0 0 0-16,0 0 0 0,0 1 0 16,0-1 0-16,0 1-1 0,0-1 1 15,0 1 0-15,0-1 0 0,0-1-1 16,1 1 1-16,-1 0 0 0,0 0 0 16,0 1 0-16,1-2 0 0,-1 1 1 15,0 1-1-15,0-1 0 0,0 0 0 16,0 0 0-16,0-1 0 0,0 2 1 15,0 0-1-15,0-1 0 0,0 1 0 0,0 0 0 16,0 0 1-16,0 1-1 0,0-2 0 16,0 1 0-16,0 0 0 0,0 0 0 15,0 0 1-15,0 0-1 0,-1-1 0 16,1 1 0-16,1 0 0 0,-1-1 0 16,-1 1 1-16,1-1-1 0,0 1 0 15,0 0 0-15,0 0 1 0,1 0-1 16,-1 0 0-16,0 0 0 0,0 0 1 15,0 0-1-15,0 0 0 0,0 0 0 0,-1 0 0 16,1 0 0-16,0 1-1 0,-1-1 1 16,1 0 0-16,0 0 0 0,0 0 0 15,0 0 0-15,0 0 0 0,0 0 0 16,1 0-1-16,-1 0 1 0,0 0 0 16,0-1 0-16,-1 1 0 0,1-2 0 15,1 3 0-15,-1-1 1 0,0 0-1 16,0 0-1-16,0-1 1 0,0 2 0 15,0-1 0-15,0 0 0 0,0 1 0 0,0-1 0 16,0 0 0-16,0 0 0 0,0 0 0 16,0 0 0-16,0 0 0 0,0-1 0 15,1 2 0-15,-2 0 0 0,1-2 0 16,0 2 0-16,0-2 0 0,0 2 0 16,0-1 0-16,0-1-1 0,0 1 1 15,1 0 0-15,-1 0-1 0,0 0 1 16,-1 0-1-16,1 0-2 0,0 1-4 0,-1-1-6 15,1-1-12-15,-1-3-16 0,1-4-15 16,-1-8-91-16,-2-12-103 0,-4-6-239 16</inkml:trace>
  <inkml:trace contextRef="#ctx0" brushRef="#br0" timeOffset="258710.6426">9967 8937 379 0,'-7'4'81'0,"1"-3"0"16,3-1-59-16,2-1-17 0,1-2-6 15,0 1-3-15,2-2 0 0,0-1 1 0,-1 2 1 16,-2-2 1-16,-1-1 2 0,0 2 2 15,1-3 1-15,-4 2 2 0,-1-3 2 16,2 1 1-16,-4-1 1 0,3 0 0 16,-3-2 2-16,-1-1 0 0,0-1 1 15,1 1 0-15,-2-1 0 0,0-2 0 16,-2 0-2-16,0-2-1 0,2 1-3 0,-2-3-1 16,-1 0-1-16,1-2-3 15,-1 0 0-15,1-1-2 0,1-4 0 0,1 2 0 16,1-3 0-16,0-1 0 0,0-2 0 15,2 0 0-15,-1-3 0 0,2 2 0 16,-2-4 1-16,0 0 1 0,-1 2 1 16,2-4 2-16,-2 3 0 0,-1 1 2 15,-3-1-1-15,1 1 1 0,0 3-2 16,3-1-1-16,-1-1-1 0,2 2-2 16,0-1 0-16,1-1-1 0,2 1 0 0,0-2 1 15,-1-1-1-15,-3 1 0 0,0 1 1 16,2 0 2-16,-2 0 1 0,1 5 2 15,-1 1 0-15,2 3 2 0,0 2 0 16,1 3 0-16,-2 0-2 0,1 2-1 16,1 1-1-16,0 3-2 0,0 0 0 15,-1 3-1-15,2 0 0 0,-1 4 0 16,2 1-1-16,1 0 1 0,-2 1 0 16,3 2 0-16,0-2 1 0,-1 2-1 0,3-1 0 15,-2 0 0-15,1 1 0 0,1-1-2 16,0 2-1-16,0-1-3 0,3 1-4 15,-3-1-7-15,0 0-9 0,1 0-13 16,1-1-17-16,-2 2-64 0,-2-1-81 16,-5-3-179-16</inkml:trace>
  <inkml:trace contextRef="#ctx0" brushRef="#br0" timeOffset="260405.0415">9942 5627 430 0,'-18'1'90'0,"3"-4"0"0,-4-1-81 16,6 1-11-16,-2 0-4 0,-3-3-1 15,-3-1 0-15,-1-3 0 0,-2-3 4 16,-1-1 6-16,-2-1 7 0,-4-3 4 16,-1 0 4-16,0-4 2 0,-2 2 1 0,-1 0-1 15,-4 1-3-15,-4-2-2 0,-5 0-2 16,-1 0-4-16,-7 3-1 0,-7-3-3 15,-2 2-2-15,-4 4 0 0,0 2-1 16,-4 3-1-16,-1 0 0 0,-2 2-1 16,3 4 0-16,-4 1 0 0,-1 0 0 15,-4 2-1-15,-2 0 0 0,-3 1-1 16,0 2 0-16,-2 1 0 0,-3 2 0 0,1 1 0 16,4 0 1-16,1 1 0 0,2 5 0 15,4 2 1-15,0 6 0 0,-1-1 0 16,1 4 0-16,0 5-1 0,3 4 1 15,0 3 0-15,1 2 0 0,3-2-1 16,5 4 1-16,6 1-1 0,2-2 1 16,5 4-1-16,4-2 0 0,4-2 1 15,2 2-1-15,6 1 1 0,4-3-1 16,3-2 1-16,6-1 0 0,2-2 0 16,5 0 0-16,6-1 0 0,4 0 0 15,4-1 0-15,4 3-1 0,3-3 1 0,2 3-1 16,4 0 1-16,3 1-1 0,4 0 0 15,2 2 1-15,2-1-1 0,7 3 0 16,4-2 1-16,4 0-1 0,4-1 1 16,6-1-1-16,5-2 0 0,4 0 1 15,1-3-1-15,5-2 1 0,3 2-1 16,3-4 1-16,4-3 0 0,5 0 0 0,-2-3 0 16,1 0 0-16,2-3 0 0,1-3 1 15,2 1-1-15,1 0 0 0,2-3 1 16,1 1-1-16,5 0 0 0,4-1 1 15,4-1-1-15,3 0 0 0,-3-3 0 16,0 1 0-16,1-1 0 0,0 2 0 16,-1-1 0-16,-2-4 0 0,0-3 0 15,5 0-1-15,4 1 1 0,1-3 1 0,-1-4-1 16,-2-4 1-16,0 5 0 0,1 1 1 16,-4 0-1-16,0-3 0 0,-5-1 0 15,3 4 0-15,1-1 0 0,0-2 0 16,-2-3 0-16,-4-2 2 0,-7-2 0 15,-2-3 2-15,-4-3 2 0,-8-2 2 16,-5-6-1-16,-6-5 1 0,-4-3 0 16,0-1-2-16,-5-3-1 0,-4-5-1 15,-3-2-1-15,-6 3 0 0,-4 0 0 0,-6 1 3 16,-4 0 1-16,-7 0 1 0,-5 1 1 16,-9 1 1-16,-4 0-1 0,-5 0-2 15,-6-1-1-15,-7 1-2 0,-6 3-1 16,-7 2-2-16,-5-1 0 0,-7 4-1 15,-7 3 1-15,-5 5 0 0,-3 4 1 16,-4 1 0-16,-4 2 0 0,-3 5 0 16,-5 1 0-16,-4-3 0 0,0 3-2 15,-6 2 0-15,-4 1-2 0,-1 2-3 0,2 4-5 16,-2 0-10-16,3 9-11 0,-1 2-12 16,-4 3-16-16,-7 3-76 0,-1 6-89 15,-12 3-199-15</inkml:trace>
</inkml:ink>
</file>

<file path=ppt/ink/ink10.xml><?xml version="1.0" encoding="utf-8"?>
<inkml:ink xmlns:inkml="http://www.w3.org/2003/InkML">
  <inkml:definitions>
    <inkml:context xml:id="ctx0">
      <inkml:inkSource xml:id="inkSrc0">
        <inkml:traceFormat>
          <inkml:channel name="X" type="integer" max="30914" units="cm"/>
          <inkml:channel name="Y" type="integer" max="17389" units="cm"/>
          <inkml:channel name="F" type="integer" max="2047" units="dev"/>
          <inkml:channel name="T" type="integer" max="2.14748E9" units="dev"/>
        </inkml:traceFormat>
        <inkml:channelProperties>
          <inkml:channelProperty channel="X" name="resolution" value="1000.12939" units="1/cm"/>
          <inkml:channelProperty channel="Y" name="resolution" value="1000.51782" units="1/cm"/>
          <inkml:channelProperty channel="F" name="resolution" value="0" units="1/dev"/>
          <inkml:channelProperty channel="T" name="resolution" value="1" units="1/dev"/>
        </inkml:channelProperties>
      </inkml:inkSource>
      <inkml:timestamp xml:id="ts0" timeString="2018-12-05T18:00:36.430"/>
    </inkml:context>
    <inkml:brush xml:id="br0">
      <inkml:brushProperty name="width" value="0.05292" units="cm"/>
      <inkml:brushProperty name="height" value="0.05292" units="cm"/>
      <inkml:brushProperty name="color" value="#FF0000"/>
    </inkml:brush>
    <inkml:context xml:id="ctx1">
      <inkml:inkSource xml:id="inkSrc6">
        <inkml:traceFormat>
          <inkml:channel name="X" type="integer" max="12364" units="cm"/>
          <inkml:channel name="Y" type="integer" max="6956"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18-12-05T18:01:19.341"/>
    </inkml:context>
    <inkml:brush xml:id="br1">
      <inkml:brushProperty name="width" value="0.05292" units="cm"/>
      <inkml:brushProperty name="height" value="0.05292" units="cm"/>
      <inkml:brushProperty name="color" value="#00B050"/>
    </inkml:brush>
  </inkml:definitions>
  <inkml:trace contextRef="#ctx0" brushRef="#br0">12556 4841 312 0,'0'3'81'0,"-2"-4"4"15,1-1-38-15,-3-1-17 0,-1-2-3 16,-1 1-3-16,-4-3-5 0,-3 3-2 16,-6 2 0-16,-7 1 0 0,-6 5-1 15,-5 4 1-15,-6 4-1 0,-4 2 0 0,-3 4-1 16,-2 1-4-16,7 4-2 0,3-2-3 15,2 0-2-15,7-2-2 0,6-1-1 16,7-2-2-16,7-2 0 0,5 0-2 16,8-1-1-16,7 0 1 0,5 2-2 15,8-3 1-15,7 2 0 0,6-2 1 16,6-1 1-16,3 0 0 0,2-1 1 16,-1 0 1-16,-1 1 1 0,-4-2-1 15,-8 1 1-15,-6-1 1 0,-6-2 0 0,-9-1 1 16,-9 1 1-16,-9-2 0 0,-7-1 0 15,-7-2-1-15,-3 1 1 0,-8 0-1 16,-2-1-2-16,-1 1-3 0,1-2-9 16,3 0-9-16,3 0-11 0,5-1-11 15,8-2-71-15,4 0-81 0,12-4-181 16</inkml:trace>
  <inkml:trace contextRef="#ctx0" brushRef="#br0" timeOffset="399.0772">12493 4978 441 0,'-1'2'100'15,"-1"3"5"-15,-2 1-77 0,0 5-10 0,-1 4-1 16,-1 5 0-16,-2 1-3 15,3 2-6-15,3 0-5 0,0-2-3 0,4-3-2 16,3-2-1-16,3-6 0 0,2-5-1 16,3-4-1-16,2-5 0 0,2-7-1 15,1-8-2-15,2-3 1 0,2-2 0 16,-1-3 0-16,0-1 2 0,-2 3 0 16,0 3 2-16,-3 5 3 0,-1 4 1 15,-7 2 2-15,-1 5 3 0,-4 6 2 16,-6 5 3-16,-5 6 3 0,-3 4 5 0,-3 5 2 15,1 5-1-15,-2 2-3 0,2 4-2 16,5-1-3-16,2-4-7 0,4-2-12 16,5-5-10-16,4-4-7 0,1-5-7 15,3-5-8-15,1-3-13 0,2-2-39 16,0-4-19-16,1-5-58 0,0-2-126 16</inkml:trace>
  <inkml:trace contextRef="#ctx0" brushRef="#br0" timeOffset="718.2495">12959 4598 330 0,'1'29'87'0,"-2"9"5"0,-2 8-46 16,0 2-9-16,0 5-6 0,-1-1-5 16,-2-4-7-16,4-3-8 0,-2-3-5 15,2-7-3-15,0-4-2 0,0-7 0 16,2-5 0-16,0-3-1 0,0-5 0 0,0-6 0 15,0-4 1-15,3-5 0 0,2-8 2 16,2-5-1-16,2 0 1 0,3-3 1 16,2-1 1-16,3 2 0 0,0 2 2 15,1 7 1-15,-1 5 1 0,-1 4 3 16,-3 4 2-16,-1 1 2 0,-2 4 5 16,-4 5 3-16,-2 5 3 0,-4 3 3 15,-6 1 0-15,-4 5-1 0,-6 1-3 0,-8 0-5 16,-5-2-7-16,-7-2-5 0,-2-4-9 15,-3-4-16-15,0-7-31 0,-5-7-99 16,-1-4-114-16,4-5-283 0</inkml:trace>
  <inkml:trace contextRef="#ctx0" brushRef="#br0" timeOffset="2490.8934">21674 5684 329 0,'-3'-5'99'0,"0"2"12"0,0 1 3 16,-3 2-59-16,3 3-4 0,-3 2-2 16,-1 5-7-16,-4 7-9 0,-5 6-10 15,-6 7-10-15,-4 7-4 0,-3 3-4 0,-3 2-2 16,-4 3 0-16,0-2-1 0,-1-1 0 15,5-2-3-15,0-4-6 0,2-5-8 16,4-1-12-16,5-6-12 0,2-3-11 16,5-5-21-16,3-4-62 0,1-5-81 15,3-5-172-15</inkml:trace>
  <inkml:trace contextRef="#ctx0" brushRef="#br0" timeOffset="2733.5332">21155 5606 402 0,'3'7'104'0,"10"8"15"0,-1 3-56 16,7 11-9-16,5 8 5 0,5 10 1 16,5 5-8-16,1 0-12 0,-1 2-14 0,-3 5-10 15,-1-1-6-15,-2-5-6 0,-3-6-3 16,-1-1 0-16,-6 0-5 0,3-6-3 15,-1-5-5-15,-4-4-6 0,-1-1-13 16,-3-6-13-16,-3-2-12 0,-2-6-14 16,-1-2-67-16,-2-3-86 0,-1-2-186 15</inkml:trace>
  <inkml:trace contextRef="#ctx0" brushRef="#br0" timeOffset="30156.9676">5771 13403 444 0,'-30'1'100'0,"3"-4"1"15,2-4-61-15,1-1-34 0,1-1-13 16,-3 1-8-16,-1-2-3 0,0-1 0 15,-4 0 0-15,-1-3 2 0,-3-1 6 16,-2 2 8-16,-6 1 8 0,-2 5 2 16,-4 4 0-16,-5 8 2 0,-3 9 2 15,-2 12 1-15,0 11 3 0,0 9 3 0,2 15 3 16,3 6 0-16,2 8 0 0,3 6-2 16,7 7-5-16,6 6-4 0,6 9-5 15,9 6-4-15,8 4-2 0,9 10 0 16,10 2 0-16,11 0 3 0,10 1 2 15,11-3 3-15,11-6 1 0,9-11 3 16,12-12 1-16,12-12 1 0,12-15-1 16,7-23-2-16,5-22-1 0,7-21-2 15,6-21-2-15,3-20-1 0,-4-18-1 16,-5-12 0-16,-2-7 0 0,-4-8 1 0,-7-14 1 16,-15-12 1-16,-6-8 0 0,-9-13-1 15,-9-6 0-15,-11-4-3 0,-12 0-2 16,-8 7-1-16,-14 9 0 0,-11 14-1 15,-13 20 1-15,-13 14 0 0,-11 18 1 16,-15 10 0-16,-15 16 0 0,-13 18 1 16,-8 13 3-16,-9 10 1 0,-7 12 1 15,-5 10 0-15,0 12 0 0,6 8-7 0,0 1-14 16,3 8-28-16,-5 5-66 0,2-1-38 16,0 0-99-16,0-2-205 0</inkml:trace>
  <inkml:trace contextRef="#ctx1" brushRef="#br1">18493 7833 0,'0'0'16,"0"0"-16,0 0 16,0 0-16,0 0 15,0 0 1,0 0-16,0 0 16</inkml:trace>
  <inkml:trace contextRef="#ctx0" brushRef="#br1" timeOffset="43913.6688">13144 5540 368 0,'-9'2'93'0,"5"-1"6"0,-2-3-52 16,4-3-9-16,0-4-3 0,1 0 1 16,-2-3-3-16,3-1-4 0,-1-2-3 15,0-2-3-15,1-1-4 0,-3-2-1 16,0-1-4-16,-1 2-2 0,0 2-3 16,-2 3-2-16,0 3-3 0,-3 5-1 15,0 5-1-15,0 8-1 0,-4 3-2 16,3 6 1-16,-5 5-1 0,3 3 1 15,0 5 0-15,2 5 0 0,2-1 0 0,1 2 1 16,1-3-1-16,3 1 0 0,2-1 0 16,2-7-1-16,2-2 0 0,2-6-1 15,3-2 0-15,0-5 1 0,3-7-1 16,2-6 1-16,4-6 0 0,-2-5-1 16,2-7 1-16,-1-4-1 0,-2-8 1 15,1 0 0-15,-5-1 0 0,-2 2 1 0,-2 1 0 16,-3 6 2-16,-1 5 0 0,-3 7 2 15,-1 5 0-15,-6 6 1 0,3 7-1 16,-1 5 1-16,-3 3-2 0,3 7 0 16,-1 3-1-16,3 1-1 0,2-2-1 15,2 1 0-15,1 0-2 0,2-4-5 16,3-2-7-16,0-2-10 0,4-2-10 16,1-2-11-16,2-4-17 0,4-4-68 15,2-1-85-15,3-4-183 0</inkml:trace>
  <inkml:trace contextRef="#ctx0" brushRef="#br1" timeOffset="44311.4444">13426 5543 384 0,'4'-8'104'0,"-3"-2"9"16,-1 0-53-16,-2 1-7 0,-3 1-5 16,-1 0-4-16,-3-1-9 0,-1 1-8 15,-1 2-7-15,-1 1-5 0,0 3-5 16,0 5-2-16,-2 4-3 0,-3 8-1 0,1 6-1 15,-1 4-1-15,2 3-1 0,2 0 0 16,2 1 0-16,3-3-1 0,8-6-1 16,1-5-1-16,5-5 1 0,6-7 1 15,2-7 0-15,0-7 0 0,3-6 3 16,0-7 0-16,3-6 1 0,2-7 1 16,-1-3 0-16,1-3-1 0,0-4 1 15,1-2-1-15,0-1-1 0,-4-1 1 0,-1-2-3 16,-3 1 1-16,-3 3-1 0,0 5 0 15,-4 4 0-15,-3 7 0 0,1 9-1 16,-6 8-1-16,0 8 1 0,-3 9 0 16,-2 8 0-16,-1 7-1 0,-1 10 1 15,-2 9 0-15,-2 6 1 0,0 6-1 16,1 5 0-16,1 3-2 0,2-2-8 16,3 0-15-16,3-3-12 0,4-4-13 0,3-4-13 15,6-5-59-15,4-5-15 0,1-10-70 16,2-5-120-16</inkml:trace>
  <inkml:trace contextRef="#ctx0" brushRef="#br1" timeOffset="44658.7936">13803 5444 404 0,'6'-26'109'0,"-6"0"6"0,-1 0-52 16,-4 2-11-16,-5 4-7 0,-1 5-6 16,-4 0-8-16,-2 8-8 0,-7 7-6 0,-3 6-6 15,1 9-3-15,0 5-3 0,0 9-1 16,3 5-2-16,4 5-1 0,5 1-1 15,7-3 0-15,5-3-1 0,4-6 0 16,4-9-1-16,5-7 0 0,6-10 1 16,7-9 1-16,2-8 0 0,7-5 2 15,0-10 0-15,1-6 0 0,-1-7 0 16,1-4 1-16,-3-1-2 0,0-8 1 16,-4-8 0-16,1-2-1 0,-1-3 1 0,-3-7-1 15,-1-2 0-15,-2-1 1 0,-5 8-1 16,-1 13-1-16,-7 10 0 0,-1 13-1 15,-5 17 1-15,-4 23 0 0,-7 15 1 16,-3 18 3-16,-1 12 2 0,-4 14 2 16,-2 12 1-16,-1 13-1 0,3 1 1 15,2 4-1-15,0-1-2 0,3-1-4 16,6-3-10-16,1-6-25 0,9-8-22 16,0-7-89-16,2-9-110 0,7-7-258 15</inkml:trace>
  <inkml:trace contextRef="#ctx0" brushRef="#br1" timeOffset="95190.8828">8527 16878 406 0,'0'-3'94'0,"1"4"3"0,-1-3-56 0,0 3-14 16,-1-1-5-16,-1 3-2 15,0-2-1-15,-1 2 3 0,-1 1 0 0,1 7 0 16,0 1-1-16,-1 7-2 0,1 6-2 16,0 7-2-16,0 8-4 0,-3 10-4 15,1 5-3-15,-2 2-2 0,0 3-1 16,1-3-1-16,-1-6 1 0,3-7-2 16,2-8-1-16,1-8-3 0,1-5-4 0,2-7-7 15,0-4-9-15,2-3-13 0,2-5-18 16,-1-7-69-16,2-8-85 0,4-8-193 15</inkml:trace>
  <inkml:trace contextRef="#ctx0" brushRef="#br1" timeOffset="95878.8007">8945 17383 437 0,'-3'-3'109'16,"2"5"7"-16,0-2-55 0,1-2-11 15,-2 4-6-15,0 0-7 0,-1 4-4 16,-2 3-4-16,-1 4-8 0,-4 5-10 16,-3 7-13-16,-6 6-19 0,-5 5-19 15,-6 3-2-15,-5 1-96 0,-3 2-100 16,-3-3-229-16</inkml:trace>
  <inkml:trace contextRef="#ctx0" brushRef="#br1" timeOffset="104733.9824">9377 17013 254 0,'-3'3'37'0,"-1"-3"-19"0,-1-3-44 16,1 1-16-16,1 0 0 0,-1 0 14 15,3 0 18-15,-2-1 22 0,0 1 25 16,-1 1 13-16,0 0 8 0,-3 0 1 16,2 0-11-16,-3 1-10 0,2 1-8 15,0 0-6-15,-1 1-7 0,1 0-4 16,4 2-4-16,-1-1-2 0,1 3 0 0,2-2 0 15,2 4 1-15,1 0 2 0,-1 5 2 16,1 6 1-16,1 5 1 0,-3 8 0 16,-1 9-2-16,-2 5-1 0,-3 5-3 15,2 1-3-15,-3-1-1 0,3-3-1 16,1-6-2-16,3-6-1 0,3-6-1 16,5-7 1-16,3-4-1 0,4-3 0 0,-1-3 0 15,3-6 2-15,1-4 0 0,1-7 2 16,0-10 0-16,-1-6 0 0,2-5 0 15,0-8 0-15,0-4 0 0,1-7-1 16,0-3 0-16,-4 3-1 0,3-2 1 16,-3 0 0-16,-4 1 2 0,-3 4 0 15,-4 5 1-15,-1 3 2 0,-8 5 2 16,-3 4-1-16,-1 3-2 0,-4 6 1 16,-4 1-2-16,-4 4-2 0,-3 2-1 15,-2 3-2-15,-1 3 0 0,-7 1 0 0,-1 2 1 16,-3 1-1-16,0-1 1 0,-1-1 0 15,2 0 0-15,4-1-2 0,1-1-4 16,6-2-7-16,5 1-10 0,6 1-14 16,2 0-76-16,7 0-85 0,3-2-199 15</inkml:trace>
  <inkml:trace contextRef="#ctx0" brushRef="#br1" timeOffset="105132.9831">10062 17460 520 0,'-2'3'134'0,"1"-2"3"0,-1 0-60 15,-3 1-30-15,0 2-13 0,-1 8-14 16,-7 8-9-16,-4 8-2 0,-6 4-2 16,-6 7-9-16,-5 3-12 0,-5 3-27 15,-4-3-4-15,-3-3-98 0,1-8-108 16,0-5-249-16</inkml:trace>
  <inkml:trace contextRef="#ctx0" brushRef="#br1" timeOffset="110329.7527">10741 16912 317 0,'-2'3'90'16,"0"-1"1"-16,-1-3-6 0,1 0-48 15,1 0-9-15,1 1-4 0,-1-1-3 0,1 1 1 16,0 0-1-16,0 1-3 0,0 0-4 16,-1 2-2-16,-2 4-4 0,-4 5-3 15,-1 6-2-15,-4 8-1 0,-4 8-2 16,-6 10 0-16,-2 9 1 0,0 7-1 16,-1 4 0-16,-1-3 1 0,1 1-1 15,2-4-1-15,3-6-4 0,0-4-7 16,-2-5-7-16,-1-3-9 0,-4-3-13 0,-3-2-22 15,-3-2-50-15,-3-3-70 0,-1-4-152 16</inkml:trace>
  <inkml:trace contextRef="#ctx0" brushRef="#br1" timeOffset="110634.8173">10284 16998 397 0,'24'30'97'0,"1"5"1"0,1 6-47 15,3 10-29-15,3 8-7 0,1 2-9 16,1 4-4-16,-2 3-1 0,0-1-2 16,-2-4-4-16,0-3-4 0,-1-5-6 15,-1-4-10-15,-6-9-22 0,-1-6-51 16,-6-5-69-16,-5-8-155 0</inkml:trace>
  <inkml:trace contextRef="#ctx0" brushRef="#br1" timeOffset="122663.0306">12427 16928 462 0,'13'-5'114'16,"-2"-1"3"-16,-7-1-58 0,-2 2-21 15,0 3-8-15,-2 3-7 0,-3 7-5 16,-5 4-4-16,-6 5-3 0,-5 5-6 15,-5 7-1-15,-4 7 0 0,-6 5-2 16,-4 1 0-16,-1 3 0 0,2 3-2 16,1-1-1-16,2-2-4 0,1-3-5 15,2-8-6-15,6-4-5 0,0-3-4 0,4-9-4 16,2-4-3-16,2-4-2 0,4-4-4 16,-1-4-49-16,3-5-22 0,5-8-66 15,-2-6-148-15</inkml:trace>
  <inkml:trace contextRef="#ctx0" brushRef="#br1" timeOffset="122889.0897">12112 16915 501 0,'1'2'118'0,"1"-1"0"0,0 0-71 16,-1 3-18-16,3 1-10 0,-2 4-13 15,2 4-13-15,2 8 10 0,0 6 0 16,2 9-1-16,-2 8 0 0,4 9-3 16,5 3-5-16,0 3-9 0,3-1-8 15,3-1-9-15,6-3-11 0,4-1-15 16,3-6-60-16,0-5-74 0,0-7-161 0</inkml:trace>
  <inkml:trace contextRef="#ctx0" brushRef="#br1" timeOffset="123146.8319">13036 17501 802 0,'-2'9'148'0,"0"-5"-5"15,-1 4-124-15,-6 7-134 0,-6 7 70 0,-8 4-24 16,-8 6-83-16,-6 6-100 0,-8 0-227 16</inkml:trace>
  <inkml:trace contextRef="#ctx0" brushRef="#br1" timeOffset="147394.9378">13547 16992 314 0,'-8'0'87'0,"2"1"2"15,-2-1-32-15,0 0-18 0,1 1-7 16,-2 1-6-16,-1 1-7 0,-2 0-2 16,-1 3-3-16,-1 1-2 0,-4-1-3 15,0 1-2-15,0 0-2 0,-2 0-3 0,1-1-3 16,1 0 0-16,1 2-2 15,2-1-1-15,3 2 0 0,2 0 0 0,3 0 2 16,1 0 0-16,4 0 0 0,0 0 0 16,4 0 0-16,-1-2 0 0,3 1 0 15,2 0 0-15,3-2 0 0,2 2 1 16,2-1-1-16,2-2 2 0,3 2 0 16,1 0 0-16,2 1 1 0,1 3-1 15,-1 0 0-15,0 2 1 0,-3 2-1 0,-2 3 0 16,-3 1 0-16,-3 0 0 0,-3 0 0 15,-2 1 0-15,-3 0 1 0,-5 0 0 16,-2-3 2-16,-5-2 0 0,-2 0 1 16,-3-3 1-16,-8-3-2 0,-2-4-1 15,-4-2-3-15,-1-6-8 0,-1-3-12 16,-2-7-16-16,1-9-66 0,4-4-78 16,-1-5-182-16</inkml:trace>
  <inkml:trace contextRef="#ctx0" brushRef="#br1" timeOffset="147611.4495">13608 16784 491 0,'0'6'90'0,"0"-4"-12"0,0 0-105 16,0 1-71-16,-1-1-80 0,1 0-178 15</inkml:trace>
  <inkml:trace contextRef="#ctx0" brushRef="#br1" timeOffset="148137.721">13895 17099 314 0,'-3'-6'75'0,"-5"1"0"0,-2-1-48 0,-2 3-8 15,-4 0-5-15,-2 4-5 0,0 1-1 16,-3 1 0-16,-1 1 0 0,0 1 0 15,0 2 0-15,-2 3 0 0,2 2-2 16,1-1-2-16,5 2-2 0,3 4-3 16,3 0-2-16,6 1-2 0,5-1 0 15,5-1 0-15,5 1 1 0,2-2 1 0,5 1 2 16,0 3 2-16,2-4 2 0,0 2 1 16,0 0 2-16,-3 0 1 0,1 1 1 15,-2-2 2-15,-1-1-1 0,0 3 1 16,-2 1 0-16,-3 8-1 0,-4 4-1 15,-4 7-2-15,-4 7 0 0,-4 6-2 16,-4 4-2-16,-4 5 0 0,-3 0 0 16,-1 1-1-16,-3-2-3 0,0-4-3 15,-5-4-6-15,-1-3-10 0,0-5-12 16,0-6-64-16,-2-8-71 0,4-11-169 0</inkml:trace>
  <inkml:trace contextRef="#ctx0" brushRef="#br1" timeOffset="148937.6629">13923 17077 399 0,'4'9'99'0,"-1"5"4"0,-2 2-56 0,-1 6-9 15,-1 2-10-15,0 2-9 0,-4 2-4 16,-1 2-5-16,2-3-9 0,-3-2-9 15,3-4-10-15,1-4-7 0,3-3-3 16,2-3-1-16,2-6 1 0,4-3 6 16,-1 1 8-16,2-5 10 0,2 1 8 15,0-3 5-15,-1-1 4 0,0-1 1 16,-1 1 1-16,1-2-2 0,-5 0-3 0,2 1-1 16,-2 0-3-16,1 1-4 0,-2-1-2 15,1 3-3-15,1 3 1 0,2 3-1 16,-1 2 0-16,4 0 0 0,1 3 1 15,4 0 2-15,0 0 0 0,1-2 1 16,0-2 0-16,4-3 0 0,0 0 0 16,-1-3 0-16,2-5 0 0,1-3 0 15,2-2 0-15,1-3 0 0,-7-1 0 16,-2-3 0-16,-5 1 2 0,-8 2 0 16,-9 0 1-16,-8 2 0 0,-4 2-1 0,-3 4 0 15,-5 0-2-15,1 4-1 0,2 2-4 16,5 4-4-16,3 2-3 0,0 4-1 15,5 1-2-15,4 3 0 0,4 3 1 16,2 0 2-16,1 2 2 0,5 0 3 16,5 1 1-16,3 1 1 0,9-2 0 15,8-2-1-15,6 1-1 0,5-3 1 16,-1-2 0-16,-3-5 1 0,0-1 0 0,-9-5 1 16,-4-2 3-16,-10-2 1 0,-2-2 0 15,-5-1 4-15,-1 1 2 0,-4-2 3 16,-2 0 1-16,-3 1 0 0,-2-1 0 15,-3 0-2-15,-1 2-2 0,-3-1-5 16,-1 4-3-16,-4 4-2 0,-1 2-1 16,-5 4 0-16,1 2 1 0,-1 0 1 15,3 1 1-15,1-2 2 0,5-3 2 16,5 0 0-16,7-5 2 0,8-5 3 0,5-3 1 16,2-7 0-16,2-4-1 0,3-5-1 15,0-7 0-15,0-5-1 0,-1-4-3 16,-4 0 1-16,-3-3 2 0,-1 0 3 15,-2 1 2-15,-1 1 3 0,0 3 1 16,-1-3 1-16,-1 8-3 0,0 5 1 16,-3 6 1-16,0 7-3 0,-4 8 0 15,-5 13-4-15,-3 13 1 0,-4 12 0 16,-3 11-3-16,-1 12-3 0,-4 12-3 0,1 7-3 16,1 5-7-16,1-1-8 0,5 1-11 15,2-4-16-15,8-4-36 0,4-8-40 16,3-8-74-16,5-6-152 0</inkml:trace>
  <inkml:trace contextRef="#ctx0" brushRef="#br1" timeOffset="149312.0804">14893 17456 615 0,'-12'31'143'16,"-2"-4"0"-16,1 4-96 0,-4 2-31 15,-1 1-44-15,-5 1-110 0,-1-2-4 16,-5-5-95-16,-3-6-182 0</inkml:trace>
  <inkml:trace contextRef="#ctx0" brushRef="#br1" timeOffset="152287.3611">15618 17046 363 0,'-20'5'27'0,"-4"-6"-27"0,-4-5-124 15,-7-2-142-15</inkml:trace>
  <inkml:trace contextRef="#ctx0" brushRef="#br1" timeOffset="152508.6826">15312 17138 241 0,'47'23'70'16,"-1"4"3"-16,-6 3-27 0,1 3-9 15,-5 1-9-15,-5 2-6 0,-8 0-7 16,-7-2-2-16,-2 0-3 0,-5-2 1 15,-3-1 1-15,-4-2 2 0,-4-3 0 0,-3-1 1 16,-1-2-1-16,-5-6-3 0,-4-4-5 16,-3-6-6-16,-6-6-9 0,-6-6-14 15,-4-10-32-15,-4-8-41 0,-4-6-66 16,-3-7-145-16</inkml:trace>
  <inkml:trace contextRef="#ctx0" brushRef="#br1" timeOffset="152715.8527">15572 16722 555 0,'9'16'132'0,"-3"0"0"16,0-3-85-16,3 0-19 0,-1-1-28 0,-1-1-34 15,0 0-15-15,-3-1-83 0,0 1-98 16,-1-1-219-16</inkml:trace>
  <inkml:trace contextRef="#ctx0" brushRef="#br1" timeOffset="152883.6837">15761 17378 441 0,'3'21'101'0,"2"-2"-1"16,-3-4-68-16,2-3-29 0,3-2-22 15,-1-2-37-15,1-3-44 0,0-4-73 16,0-3-156-16</inkml:trace>
  <inkml:trace contextRef="#ctx0" brushRef="#br1" timeOffset="153458.6244">16133 17245 290 0,'19'-6'76'0,"-2"3"2"0,-2 2-41 0,-1 3-4 16,-1 1-8-16,-1 5-9 0,-1 3-5 16,0 0-4-16,-1 1-4 0,0 1-5 15,0 1-5-15,1-1-4 0,-2-3-5 16,0-1-3-16,2 0-3 0,-2-3 0 0,2-1 4 15,0-3 3-15,0-1 5 0,2-2 4 16,1-1 4-16,0-3 4 0,3-1 0 16,-1-3 1-16,1-1 0 0,-1-2-1 15,-2 1-1-15,0-1 0 0,-3 1 0 16,-5 2 0-16,-2 2 2 0,-1 2 2 16,-3 1 2-16,-1 1 0 0,-3 0 0 15,2 0-1-15,-3 2-1 0,-1-1-1 16,1 1-3-16,-1 0 0 0,1 1-2 15,1 0 0-15,1 0 0 0,2 0-1 0,2 0 1 16,1 1-1-16,2-1 2 0,0 2 1 16,0 1 3-16,3 1 3 0,0 0 3 15,0 4 3-15,-1 4 2 0,-1 3 0 16,0 1 2-16,-2 7-1 0,-2 5-1 16,-1 7 0-16,-2 8-2 0,-2 9-2 15,-2 8-1-15,-4 6-2 0,-2 8-1 0,-3 4-2 16,-2 7-1-16,1 0 1 0,-1 0 2 15,3-5 2-15,1 1 2 0,2-7 0 16,2-6 1-16,3-10-2 0,-1-9-1 16,2-11-3-16,0-7-5 0,-1-10-3 15,-2-8-4-15,-2-9-2 0,-3-11-1 16,-5-9 0-16,-3-11 0 0,-2-3 1 16,0-12 3-16,1-12 2 0,4-5 2 15,4-6 0-15,4-6-1 0,9 5-5 16,4-1-6-16,6 3-8 0,6 6-11 0,8 4-52 15,7 11-14-15,7 4-59 0,8 8-115 16</inkml:trace>
  <inkml:trace contextRef="#ctx0" brushRef="#br1" timeOffset="154249.6406">16734 17119 294 0,'-11'3'82'0,"3"2"4"0,1 2-21 15,4 2-29-15,3-1-6 0,2 0-6 16,5 0-6-16,2 2-2 0,4-3-3 16,2 0-3-16,2-4-2 0,5-2-3 15,4-2-1-15,1-1-2 0,7-6 0 16,-1 2-1-16,3-2 0 0,-1 2-1 16,-2 0 1-16,-2 1 0 0,-6 1-1 15,-4 1 0-15,-6 1 1 0,-5 0 0 16,-3 2 4-16,-6-3 1 0,-5 2-1 0,-2-1-1 15,-7 0 0-15,-4 1 0 0,-2-2-2 16,-8 1-3-16,0 1-2 0,-1 0-1 16,-1 3 1-16,0 3-1 0,2 0 0 15,1 5-1-15,2 1 1 0,1 4-1 16,1 0 1-16,4 1 0 0,3 1 0 16,3-1-1-16,3-2-1 0,4 0 0 15,3 0 1-15,7 2 0 0,2-2 1 16,3-2 2-16,5-1 3 0,2-2 3 15,4-3 3-15,2-4 3 0,2-9 2 0,3-7 1 16,2-7-1-16,4-6 0 0,-1-8-1 16,2-8-4-16,0-5-1 0,0-3-2 15,-1 0-1-15,-3-1 0 0,-4 2-1 16,-3 1 0-16,-3 9 0 0,-3 7 0 16,-6 7 5-16,-2 9 4 0,-6 7 1 15,-5 13 1-15,-7 12 0 0,-7 14 1 16,-4 9 3-16,-4 14-2 0,-5 13-2 0,-5 13 0 15,1 8 2-15,4-3-1 0,4-3 0 16,2 0-4-16,8-5-8 0,8-9-15 16,6-12-21-16,6-9-22 0,5-8-82 15,6-4-101-15,4-11-230 0</inkml:trace>
  <inkml:trace contextRef="#ctx0" brushRef="#br1" timeOffset="157155.2436">10324 15698 645 0,'10'-23'141'0,"-5"-6"0"0,-9-1-103 16,1 0-22-16,-4-1-10 0,-2 1-7 15,-2 2-1-15,-6 2-1 0,-4 4-2 16,-5 0 0-16,-5 3-1 0,-3 4 1 15,-5 4 1-15,-5 4 1 0,-3 1 1 16,-4-2 1-16,-2 4 1 0,-3 3 0 16,-4 2 0-16,0 0 0 0,-3 5-1 15,-3 0 2-15,-5 7-1 0,-7 9 0 16,-4 1 0-16,-5 5 1 0,-5 7-1 0,-4 6 1 16,-4 7 0-16,2 5-1 0,-1 3 1 15,4 3-1-15,0 7 0 0,-1 2 1 16,6-1-2-16,4 5 1 0,3 1-1 15,9 2 0-15,3 5-1 0,8 1 0 16,13 4-1-16,6 0 0 0,8 0 0 16,7-1 1-16,11 2 0 0,4-7 0 15,9-5 0-15,11-6 1 0,8-4 0 16,11-6 0-16,10-5 1 0,9-2 1 0,12-6 0 16,13-4 2-16,9-3 0 0,7-8 0 15,8-3 0-15,9-2 0 0,8-8 0 16,4-4-1-16,3-4-1 0,6-1-1 15,3-4 1-15,2-5-1 0,-2-5 0 16,0-4 1-16,-5-6-1 0,3-9 2 16,-5-8 2-16,-1-3 1 0,1-4 0 15,-3-9 2-15,-5-5 1 0,-6-3 0 16,-7 1 0-16,-9-2-1 0,-9-5 1 0,-10-5-1 16,-7-3-1-16,-8-4-1 0,-8-10 0 15,-7-3-2-15,-7-6-1 0,-9-2-3 16,-7-3-2-16,-11 6-1 0,-5 8 0 15,-8 5-1-15,-9 8-1 0,-6 9 2 16,-4 7-1-16,-4 8 2 0,-4 5 0 16,-9 3 1-16,-3 1 0 0,-7 6-1 15,-4 2-2-15,-7 8-4 0,-13 9-6 16,-10 10-12-16,-11 10-12 0,-13 15-17 0,-13 10-86 16,-9 10-97-16,-23 5-227 0</inkml:trace>
</inkml:ink>
</file>

<file path=ppt/ink/ink2.xml><?xml version="1.0" encoding="utf-8"?>
<inkml:ink xmlns:inkml="http://www.w3.org/2003/InkML">
  <inkml:definitions>
    <inkml:context xml:id="ctx0">
      <inkml:inkSource xml:id="inkSrc0">
        <inkml:traceFormat>
          <inkml:channel name="X" type="integer" max="30914" units="cm"/>
          <inkml:channel name="Y" type="integer" max="17389" units="cm"/>
          <inkml:channel name="F" type="integer" max="2047" units="dev"/>
          <inkml:channel name="T" type="integer" max="2.14748E9" units="dev"/>
        </inkml:traceFormat>
        <inkml:channelProperties>
          <inkml:channelProperty channel="X" name="resolution" value="1000.12939" units="1/cm"/>
          <inkml:channelProperty channel="Y" name="resolution" value="1000.51782" units="1/cm"/>
          <inkml:channelProperty channel="F" name="resolution" value="0" units="1/dev"/>
          <inkml:channelProperty channel="T" name="resolution" value="1" units="1/dev"/>
        </inkml:channelProperties>
      </inkml:inkSource>
      <inkml:timestamp xml:id="ts0" timeString="2018-12-05T17:28:23.564"/>
    </inkml:context>
    <inkml:brush xml:id="br0">
      <inkml:brushProperty name="width" value="0.05292" units="cm"/>
      <inkml:brushProperty name="height" value="0.05292" units="cm"/>
      <inkml:brushProperty name="color" value="#FF0000"/>
    </inkml:brush>
  </inkml:definitions>
  <inkml:trace contextRef="#ctx0" brushRef="#br0">13557 5628 401 0,'1'-4'83'15,"0"-3"0"-15,2-1-70 0,0-2-15 16,2-1-2-16,-1 1 1 0,1-1 2 15,-2 0 3-15,-2 2 6 0,-1 0 5 16,0 1 5-16,0 2 2 0,-1 0 2 0,-1 3 1 16,1 0-2-16,1 0-3 0,-1 1-3 15,1 1-3-15,0 0-1 0,-2 1-3 16,2 0 0-16,0 0-2 0,2 1 0 16,-1-1 0-16,0 2 1 0,2-1 0 15,0 2 0-15,3-2 0 0,0 1-1 16,4-1 0-16,1 0 0 0,6-2 2 15,-1-1 1-15,4 0 3 0,2 0 1 16,2-1 1-16,-2 0 0 0,-2 0 0 0,-1 0-2 16,-1 2-2-16,-1-1-3 0,1 1-1 15,0 0-1-15,2 1-1 0,3 1-1 16,2-1-1-16,3 0 0 0,1-1-1 16,4 0 1-16,-4 1-1 0,1-1 1 15,4 0 0-15,-2 2 0 0,2 1 0 16,2 2 1-16,2 2-1 0,4-1-1 15,0 3 1-15,-6 2-1 0,0 0 0 16,-1-3 0-16,0 1 0 0,2-1 1 0,-1-3 0 16,5 0 0-16,9 0 1 0,-3 0 0 15,9 1 0-15,-1 1 0 0,-7-1 0 16,-1 4-1-16,-4-3 0 0,-8 1 1 16,7 0-1-16,-3-2 1 0,-1 3-1 15,-1-1 0-15,9 0 1 0,2 1-1 16,-2-3 0-16,2 0 0 0,-4-3 0 15,1-1 1-15,1-1 0 0,-3-2 0 16,-3-1 0-16,0 0 1 0,0 0-1 0,2 3 1 16,2 0 0-16,-1 1-1 0,1 1-1 15,1 2 0-15,1 1 0 0,-1 3 0 16,1-3-1-16,-6 2 0 0,3-2 0 16,6 0-1-16,5-1 2 0,3-2-1 15,1-2 1-15,2 0 0 0,2 1 0 16,-1 2 1-16,-6-3 0 0,0-1 0 15,3 1 1-15,0 2-1 0,-1-2-1 16,2-1 1-16,3 1-1 0,-1-1-1 0,3-1 0 16,1 0 0-16,4-1-1 0,2-1 1 15,4-4 0-15,-1 1 0 0,2 0 1 16,-4 1 0-16,4 0 1 0,-4-1 0 16,-1 2 0-16,1 2 0 0,-5 0 0 15,7 1 1-15,-2 0-2 0,2 0 1 16,1-1 0-16,3 3-1 0,2 0 1 15,-1 0-1-15,-3-1 1 0,1 1-1 16,-3 0 0-16,-3 0-1 0,0-1 1 0,-5 0-1 16,1 0 0-16,0-2-1 0,2 2 1 15,1-4 0-15,-1 1 0 0,0-1 0 16,-2 2 0-16,2-1 0 0,-5-1 0 16,-4-1-1-16,-5 3 1 0,-10-2 0 15,-5 2-1-15,-7 0 0 0,-4-1 1 16,-6 2-1-16,-2 2 0 0,-6 0 0 15,-2 2 0-15,-1-1 0 0,-3 0 0 0,-4-1-1 16,-3 0 0-16,-1 0-4 0,-1 0-4 16,-3-1-8-16,-3-1-14 0,-6-4-28 15,-1-4-13-15,-5-2-95 0,-5-7-114 16,-9-6-255-16</inkml:trace>
  <inkml:trace contextRef="#ctx0" brushRef="#br0" timeOffset="7832.1978">14971 5550 342 0,'-9'-2'71'0,"-1"0"0"16,1 0-63-16,-4 4-4 0,0 2 2 16,-1 1 2-16,-1 5 3 0,0 2 2 15,2 3 3-15,5 6 2 0,4 7 2 16,6 8 1-16,7 9-2 0,5 11 1 15,4 12 0-15,3 17-1 0,-1 17-1 16,-1 20-2-16,0 12-2 0,0 16 3 0,-6 7 0 16,1 1 4-16,1-5 2 0,-4-4 1 15,0-13 2-15,1-9-1 0,-2-13-4 16,4-10-4-16,-4-9-5 0,-4-9-5 16,1-16-3-16,1-10-2 0,-4-15-2 15,-3-8-2-15,-4-9-2 0,-1-8-3 16,-4-5-6-16,-2-5-11 0,-3-4-9 15,-3-3-10-15,-1-9-13 0,1-4-67 0,-3-5-6 16,4-6-67-16,0-7-125 0</inkml:trace>
  <inkml:trace contextRef="#ctx0" brushRef="#br0" timeOffset="8378.9727">16470 5613 482 0,'10'63'106'0,"-5"12"2"0,2 16-81 16,1 18-12-16,2 14-1 0,-2 12-1 16,-2 13 1-16,-2 6 0 0,-3 3 0 15,-1-2 4-15,1-4 3 0,-2-4 3 16,0-15 1-16,0-9-1 0,-3-9-1 15,3-13-5-15,-1-9-4 0,0-12-4 16,-1-19-4-16,0-10-4 0,0-15-3 0,1-12-8 16,0-9-9-16,0-8-18 0,-4-9-20 15,-2-10-78-15,1-16-7 0,-3-13-83 16,-1-15-149-16</inkml:trace>
  <inkml:trace contextRef="#ctx0" brushRef="#br0" timeOffset="9375.9591">19531 5739 411 0,'0'-26'83'16,"0"1"-1"-16,-5 0-76 0,6 5-8 15,-2 2-1-15,-1 4 2 0,-4 9 1 16,-1 6 2-16,-3 10 2 0,-3 9 3 15,1 14 3-15,3 13 5 0,2 12 2 16,3 20 2-16,4 18 0 0,7 18-2 0,1 18-2 16,6 14-3-16,-1 7-2 0,0 10-2 15,-1-5-1-15,1-3 0 0,-3-9 1 16,-6-13 3-16,2-12 3 0,-5-13 4 16,-2-13 0-16,0-10 1 0,-3-16-1 15,2-13-2-15,1-14-5 0,-1-14-8 16,0-10-8-16,4-10-3 0,-4-17-1 15,5-15 1-15,-1-20-1 0,1-18 2 16,2-18 2-16,-1-21 4 0,1-20-3 0,0-12-4 16,-2-16-6-16,-3-10-3 0,0-5-4 15,-1-5-1-15,-1 5 0 0,0 7 4 16,0 11 3-16,-1 18 5 0,1 16 3 16,2 17 4-16,-1 15 3 0,-1 14 1 15,1 12 2-15,-1 10 0 0,2 12 0 16,-1 11-1-16,2 8-1 0,-1 12 0 15,1 19 0-15,0 18 0 0,2 18-1 0,-3 21 1 16,-3 28 0-16,1 32 2 0,-6 30-1 16,0 17-2-16,-6 14-3 0,-1 12-6 15,-3 15-17-15,3-1-73 0,-1-9-79 16,2-17-198-16</inkml:trace>
  <inkml:trace contextRef="#ctx0" brushRef="#br0" timeOffset="15834.2075">8527 9345 335 0,'-2'-10'79'0,"0"1"1"16,1 3-40-16,-3-1-26 0,3 2-6 16,0 1-3-16,1 3-1 0,0 0-3 15,0 1 0-15,0 1 1 0,0 1 2 16,-1 4 5-16,1 1 2 0,-2 4 2 0,1 4 3 16,-4 1 1-16,2 4 1 0,-1 1-2 15,-2 3-3-15,1 1 0 0,0-1-3 16,0 7 0-16,1 2-3 0,-2 7 0 15,3 8-2-15,1 5 0 0,1 5-2 16,1 11 0-16,3 4-1 0,2 3 1 16,2 3-2-16,1 3 0 0,-1 2 0 0,3 0 0 15,1-2-1-15,-1-2 1 0,-1-1-1 16,1-4 1-16,-3-8-1 0,2-7 1 16,-2-4-1-16,-2-5 1 0,0-6-1 15,2-6 1-15,2-3-1 0,-4-4 1 16,3-4-1-16,0-1 0 0,-1-4 1 15,1 0-1-15,0 0 1 0,-3-1 0 16,2 1-1-16,-2 1 1 0,1 0 0 16,-3 0-1-16,1-3 1 0,0-2-1 0,-1-2 1 15,-1-4-2-15,1-2 1 0,0-2-1 16,0-4-1-16,-1 0 0 0,-1-3 1 16,0 0-1-16,0-2 0 0,2 0 1 15,0 0 1-15,-1-1 0 0,2-1 1 16,3 1 0-16,0-1 0 0,-2 0 0 15,2 0 0-15,0 1 0 0,1 0-1 16,1 0 0-16,1-1 1 0,0-1-1 0,3 2-1 16,2-1 1-16,0-1 0 0,3 1 0 15,3-3 0-15,-1 2 0 0,3 0 0 16,1-3 1-16,2 1 0 0,0-2 0 16,1 1 0-16,2-1 1 0,-1 0 0 15,3 3 1-15,3 0 0 0,2 0 0 16,4 1 0-16,2 0 0 0,2-2 1 15,2 2-2-15,1-2 0 0,-1-1 0 16,-1 1-1-16,1-2 0 0,-2 5 0 16,0 1 0-16,0 0-1 0,1 2 2 0,1 1-1 15,2 1 1-15,0 3 1 0,2-4 1 16,2 1 0-16,-2-2 2 0,4 2 0 16,2-1 1-16,2-1 1 0,3-3 0 15,1 0-1-15,0-2-1 0,-1 1 0 16,1-3 0-16,-2 3-2 0,-1 0-1 15,-2 2 0-15,0 1-1 0,1 0 0 16,1 2-1-16,3 1 1 0,-1-3-1 16,1 1 1-16,2 3 1 0,2-2 0 15,2-1 1-15,2 1 0 0,-3-1 1 0,-1-1 1 16,2-1 0-16,-2 1 0 0,0-1-1 16,-3 0 1-16,1 0-2 0,3 1 0 15,1 1-1-15,2 1 0 0,0 0-1 16,1 2 0-16,3-1 0 0,1 2 0 15,1 0 0-15,-1 1 1 0,-3 0 0 16,2-1 0-16,-1 2 1 0,1-1 0 16,-2 1 1-16,2-2-2 0,2 0 0 0,4 0 0 15,3 1-2-15,1-2 1 0,-1 4-1 16,0-2 1-16,-4 1-1 0,2 1 1 16,-1 3 1-16,-8-3-1 0,2 2 1 15,-4-3 0-15,2-2 0 0,5-1 0 16,-2-3-1-16,1-1 0 0,11-1-1 15,-3-3 0-15,-2-2 0 0,2-2 1 16,-4 0-1-16,3 2 1 0,-6-3 0 16,-4 2 0-16,-3 3 0 0,0 2 1 0,3 2-2 15,2 1 1-15,-1 2-1 0,-1 3 1 16,0-3-1-16,4-1 1 0,-2 2-1 16,-13 0 1-16,-7-2 0 0,-4-1-1 15,-7-1 1-15,-7 0-1 0,-6-1 1 16,-7 0-2-16,-4 1-3 0,-4 0-5 15,-5-1-8-15,-2 1-12 0,-8 0-22 16,-9 2-103-16,-7 5-115 0,-18 0-274 16</inkml:trace>
  <inkml:trace contextRef="#ctx0" brushRef="#br0" timeOffset="54004.819">7540 15170 277 0,'-31'10'74'16,"-1"3"2"-16,1-2-6 0,-2-3-51 16,6-1-8-16,0-4-3 0,2-2 1 15,2 0 3-15,-2-2 4 0,2-1 1 16,2-1 3-16,3 0 1 0,-1-2 2 0,2 1-2 15,1-2-2-15,3 1-3 0,0-3 0 16,1 1-2-16,3-1 1 0,0 0-1 16,3 1 1-16,0-1-1 0,3 1 0 15,0 4 0-15,0 0-1 0,1-1-1 16,2 2-1-16,0-2-2 0,0 1-2 16,0-2-1-16,1 0-3 0,1-1-1 15,1 1-1-15,0 0 0 0,1 0-1 16,2 4 1-16,-1 0 1 0,2 0 0 0,1 1 2 15,0 1 2-15,4 1-1 0,0 0 2 16,3-2 0-16,2 2 0 0,3-1-1 16,2 2 0-16,3-2 1 0,1-1 0 15,2 0 0-15,1 0 1 0,1-1 1 16,-1 1 1-16,0-2-1 0,-2 0 0 16,0 2-1-16,0 0-1 0,3 2 1 15,0 2-2-15,2-2 1 0,1 1-1 16,0 1 0-16,2-1-1 0,-1 1 0 0,2-4-2 15,1 0 0-15,0-1 0 0,4 0 0 16,2-2-1-16,2-1 1 0,-2 0 0 16,4 1 0-16,-2-2-1 0,4 2-1 15,0 0 0-15,0 2 1 0,-2 1-1 16,-1-1 0-16,-3 1 0 0,-1 1-1 16,-5 1 1-16,-1 1-1 0,-2 4 0 15,1-2 0-15,0 1 0 0,2 0 1 16,1-1-1-16,1 0 0 0,0-2 1 15,3-3-1-15,1 0 1 0,0 2-1 0,0-2 1 16,1 0-1-16,-1 0 0 0,-1 3 0 16,-2 2 1-16,3-1-1 0,-3 1 0 15,4 3 0-15,1 2 0 0,-1-1 0 16,2-2 0-16,-1 1 1 0,-2 0-1 16,-1 0 0-16,0 1 1 0,1-1 0 15,-1-1-1-15,3 1 2 0,2 0 0 16,3 0 0-16,2-2 1 0,2-3 0 0,2-1 0 15,1-1 1-15,2 2-2 0,1-1 1 16,3 1 0-16,0 0-1 0,0 3 0 16,-1-1 0-16,1 2 0 0,-2-4 0 15,1 3-1-15,-3-1 1 0,3 1-1 16,-1-2 1-16,3 1-1 0,3-1 0 16,0-2 0-16,2 1 0 0,3 2 0 15,2 0 1-15,2 1 1 0,-3 1 0 16,-3 1 0-16,-2 1 0 0,0-2 0 0,-1 0 1 15,-4-2-2-15,0 0 0 0,-1 1-1 16,3 1 1-16,2 1-1 0,-1-1-1 16,-2 1 1-16,1-2-1 0,-4 1 0 15,-1-3 1-15,-4 0-1 0,-4-2 1 16,-5 0 0-16,-5 0 1 0,-7 0 0 16,-6 1 0-16,-6 0 0 0,-3 0 1 0,-6 1-2 15,-3-1 1-15,-1 0-2 0,-2-2 0 16,-2 1 0-16,-3-1 0 0,1 1 0 15,-2-2 0-15,0 1-1 0,-1-1 1 16,0 0-3-16,2 0-3 0,-3 0-6 16,0 0-7-16,0 0-8 0,0-1-11 15,0-2-15-15,-3-2-13 0,3-6-13 16,-2-1-81-16,1-5-99 0,0-4-221 16</inkml:trace>
  <inkml:trace contextRef="#ctx0" brushRef="#br0" timeOffset="57636.8196">10493 3422 333 0,'-13'-9'67'16,"-5"1"-2"-16,-1 3-61 0,-4 2-9 15,-1 2-1-15,-2 0 1 0,-3 1 1 16,-4 2 3-16,0-1 2 0,-5 0 5 16,-1 2 1-16,-1 1 3 0,0 5 0 0,-5 2 1 15,1 3-1-15,-2 3-1 16,0 8-1-16,1 3-1 0,-2 4 0 0,-1 1 0 16,0 4-1-16,2-1 0 0,2 5 0 15,6 1-1-15,-1 2 0 0,5 1-1 16,5 1 0-16,5-1-2 0,1 5 1 15,3 0-1-15,1 0-1 0,5 0 0 16,2 0 0-16,4 0 0 0,5 1-1 16,5-3 2-16,6 1 1 0,5-5 1 15,4 2 1-15,6-1 1 0,5 2 1 0,5 2 1 16,4 3-1-16,8-1-1 0,2 3-2 16,6-3 0-16,2-1-2 0,8-8 0 15,2-3-1-15,2-11 1 0,8-5 3 16,4-6 3-16,1-7 3 0,4-8 2 15,1-6 1-15,3-3 2 0,2-5-3 0,0-7-1 16,2-6-4-16,2-9-2 16,4-3-2-16,4-8-2 0,-3-2 0 0,-1-7 3 15,-4-2 2-15,-9-1 3 0,-1-2 2 16,-7-2 1-16,-6 0 1 0,-12-1-1 16,-7 1-2-16,-5-3-3 0,-3 2-3 15,-10 4-2-15,-10-1-1 0,-6 1 0 16,-8 1-1-16,-8-1 1 0,-9 3-1 15,-9-5 1-15,-10 0 0 0,-10 3 1 16,-11 2-1-16,-6 5 0 0,-12 6 1 16,-14 5-1-16,-12 8-1 0,-15 10-6 15,-11 9-9-15,-5 11-11 0,-14 7-10 0,-2 10-18 16,-7 5-74-16,-3 6-90 0,1 8-198 16</inkml:trace>
  <inkml:trace contextRef="#ctx0" brushRef="#br0" timeOffset="58928.9716">10200 17511 537 0,'-8'2'122'0,"2"-3"3"0,-3-3-83 16,1-1-14-16,4 2-12 0,-1 3-9 15,-1 6-4-15,-1 11-2 0,0 8-4 16,-1 13-3-16,0 11 1 0,2 14 0 16,3 8-1-16,4 8 1 0,4-2 0 15,4-6 0-15,10-5 0 0,7-5-1 0,9-12 1 16,7-10 3-16,4-14 5 0,3-7 4 16,5-10 4-16,-2-10 3 0,3-11 3 15,-3-10 3-15,-2-4 1 0,1-11-3 16,2-5-2-16,-5-10-3 0,-2-5-2 15,-1-9-4-15,-2-2-2 0,-4-3-2 16,-7 2-2-16,-6 2-2 0,-5 7 0 16,-8 10-1-16,-10 10 0 0,-9 5-1 15,-9 3 1-15,-10 9 1 0,-4 5 2 0,-7 2 1 16,-6 5 0-16,-2 6 2 0,-4 4-1 16,0 10 0-16,-3 4-2 0,1 6-7 15,-3 5-13-15,-2 5-21 0,-7 7-20 16,-2 6-83-16,-6 4-103 0,-1 4-234 15</inkml:trace>
  <inkml:trace contextRef="#ctx0" brushRef="#br0" timeOffset="60796.0936">11759 17112 528 0,'-10'14'130'0,"0"-2"1"0,-4-8-65 0,-4 1-27 15,-2 6-16-15,-7 7-13 16,-1 8-3-16,-9 11-1 0,-5 10 0 0,-7 17-1 16,-4 11-2-16,1 11 1 0,-5 5-1 15,2 4-1-15,3 7 0 0,4 1-1 16,6-1-3-16,7-10-2 0,10-3-6 16,11-4-6-16,11-4-10 0,10-9-9 15,13-9-9-15,14-14-14 0,15-3-75 16,9-15-88-16,8-11-196 0</inkml:trace>
  <inkml:trace contextRef="#ctx0" brushRef="#br0" timeOffset="61636.0962">11809 17763 433 0,'1'0'104'0,"-2"-2"2"15,-1-2-64-15,-1 1-13 16,0-1-10-16,-2-2-10 0,0 2-4 0,-1 0-2 16,1 1-3-16,-1 2-2 0,0 3 1 15,-1 8 0-15,2 3 0 0,-2 8 0 16,1 9 0-16,0 7 2 0,1 9 0 16,0 5 1-16,3 1 0 0,2 2 2 15,3-4-1-15,2-3 0 0,2-6 1 16,3-7-1-16,3-6-1 0,3-2-1 15,1-10 0-15,4-10-1 0,2-5 0 0,1-6 1 16,0-8 0-16,-1-9 0 0,2-9 1 16,0 0 1-16,-2-6 0 0,0-8 0 15,-2-4 0-15,2-4-1 0,-2 1 1 16,-1-2-1-16,-2-1-1 0,-2 7 0 16,-3 9 0-16,-2 8 0 0,-3 8 2 15,-3 7 4-15,-2 7 4 0,-1 3 2 16,-4 6 1-16,0 4 2 0,-1 1 1 0,-2 6-2 15,-1 4-2-15,1 4-4 0,-1 3-2 16,2 5-2-16,2 3 0 0,3 1-2 16,2-1-1-16,2-1-2 0,3 0-3 15,1-1-9-15,1-5-15 0,3-4-15 16,0-3-19-16,2-10-73 0,3-5-94 16,-3-9-203-16</inkml:trace>
  <inkml:trace contextRef="#ctx0" brushRef="#br0" timeOffset="62107.2694">12347 17608 517 0,'5'33'128'0,"-4"1"1"15,0-2-53-15,-1 12-44 0,-1 4-11 16,1 1-11-16,0-1-6 0,-1-5-3 16,0-9-4-16,1-1-4 0,0-13-3 15,0-7-2-15,1-4-1 0,0-4 2 16,0-4 2-16,-1-5 6 0,0-7 3 15,1-6 2-15,1-5 2 0,0-9 1 0,0-7 0 16,0-5-3-16,2-3-3 0,0 1-5 16,1 4-2-16,1 6 0 0,1 10-1 15,1 4-1-15,-1 9-1 0,1 9 4 16,1 6 3-16,1 7 4 0,-2 4 1 16,3 4 2-16,2 1 1 0,2 2 1 15,-1 1 0-15,1-2 0 0,1 1-2 16,0-1-1-16,1 1 1 0,0 1-1 0,-1 0 1 15,0-1 0-15,-1 2-1 0,-2-4 0 16,-2-3-3-16,-1-2-8 0,-2-3-15 16,-1-2-19-16,0-2-78 0,-2-5-94 15,0-8-219-15</inkml:trace>
  <inkml:trace contextRef="#ctx0" brushRef="#br0" timeOffset="62510.4356">13241 17590 537 0,'3'15'147'0,"-1"-10"0"16,-4-3-6-16,-1-1-109 0,-4 0-13 16,-7 2-10-16,-3 4-9 0,-6 1-3 15,-8 2 0-15,-5 4-2 0,-3 2-4 16,-1 1-2-16,0 0-1 0,0-3-2 0,2 0 0 15,4-1-3-15,3-1 0 0,5-1 2 16,6-2 2-16,3-1 3 0,5-2 2 16,4 0 1-16,4-2 2 0,2 0 2 15,6 0 0-15,1-1 1 0,5 2 1 16,2-1 0-16,6 8 2 0,1-1 1 16,4 0 0-16,1 2 0 0,2 1 0 15,-1 3-1-15,-1 1 0 0,-2-4 0 16,-3 1 0-16,-4 0 2 0,-3 2 2 15,-4 2 2-15,-5 0 4 0,-3 1 1 0,-5-2 3 16,-3 2 0-16,-5-1-1 0,-4-3-3 16,-4-3-2-16,-3-2-5 0,-4-2-8 15,-5-2-10-15,0-4-18 0,-2-3-15 16,-1-3 13-16,0-3-107 0,2-5-99 16,5-11-226-16</inkml:trace>
  <inkml:trace contextRef="#ctx0" brushRef="#br0" timeOffset="62685.1415">13541 17188 769 0,'8'30'150'0,"1"-7"-9"0,-2 0-163 16,2 7-45-16,-3 4-90 0,-1 1-117 15,-4-4-266-15</inkml:trace>
  <inkml:trace contextRef="#ctx0" brushRef="#br0" timeOffset="62847.4002">13524 17971 605 0,'-10'42'136'0,"4"-12"-1"15,3 3-83-15,-1 3-49 0,3-1-26 16,0 0-22-16,1-6-23 0,0-5-69 16,1-5-91-16,2-6-202 0</inkml:trace>
  <inkml:trace contextRef="#ctx0" brushRef="#br0" timeOffset="63454.1212">13632 17808 467 0,'-3'3'109'15,"1"-2"4"-15,2-1-69 0,-1 0-15 0,2 0-8 16,3-1-8-16,2-1-4 0,4 0 0 15,5-2-3-15,1 0-3 0,5 0 2 16,3 0 0-16,1 1 1 0,2 1 0 16,-2 1-1-16,-1 1 0 0,-2 0 0 15,1 0-2-15,-3 3 0 0,-4 0-1 16,-2 1-2-16,-3-1 0 0,-3 2-1 16,-5 3 0-16,-2 4-1 0,-2 0-1 0,-3 1-1 15,-3 5 0-15,-4-1 0 0,-1 2 0 16,-2 2 0-16,-1-5 1 0,-2 3 1 15,1-2 2-15,2 2 0 0,2 0 0 16,-1 0 1-16,4 1-1 0,2 0-1 16,3-2 0-16,1 3 0 0,5 2 0 15,1 0 1-15,0 6-1 0,4 2 1 16,0 0 1-16,2 7-1 0,-2 3 1 16,-1 1 0-16,1 0-1 0,-2-1 1 15,1-5-1-15,-2 1 0 0,-1-7 0 0,1-6 0 16,0-5 0-16,-2-7 1 0,1-4-1 15,-2-1 1-15,0-2-1 0,-1-3 2 16,0-2 0-16,0 0 1 0,-1 1 3 16,1-2 1-16,0 1 0 0,0-2 1 15,0 1-1-15,0 1 0 0,0-1-2 16,0 0-2-16,0 1-2 0,0 0 0 16,-1-2-1-16,1 4-1 0,0-2 0 15,0-1 0-15,0 1-3 0,0 0-2 0,0 0-5 16,0 1-7-16,0-3-9 0,-3 2-13 15,6 1-35-15,-3-2-50 0,-3-5-81 16,0-8-176-16</inkml:trace>
  <inkml:trace contextRef="#ctx0" brushRef="#br0" timeOffset="65017.8426">13775 17707 545 0,'-5'2'118'16,"1"-1"-1"-16,2 1-91 0,-2 3-18 16,3 1-13-16,0 5-8 0,0 2-1 15,1 3 2-15,0 0 1 0,0 6 2 16,0 3 8-16,0 1 6 0,1-3 5 0,-1-2 4 16,1 2 0-16,0-3 1 0,2-6-1 15,-3-3-3-15,1-3-5 0,0-4-4 16,2-3-3-16,2-2-1 0,0-2 0 15,2-3-1-15,2-4 1 0,2-1 0 16,-1-1 0-16,2-3 1 0,-2 2 0 16,-1-4 0-16,-1 1 0 0,-2 4 1 15,0 1 0-15,-2 3-1 0,0 1-1 0,0 2-1 16,-2 11-1-16,2 3 0 0,1 5-1 16,-2 7 0-16,1 6 1 0,0 14 1 15,-2 11 1-15,-1 9 2 0,-1 1 1 16,-2 12 3-16,-4 4 3 0,-1 5 5 15,-1-6 2-15,-2-4 3 0,0-4 1 16,-3-1-1-16,0-9-1 0,-1-8-5 16,-1-4-3-16,0-3-5 0,-2-2-6 15,-2-8-9-15,-4-5-11 0,0-10-11 16,-5-9-12-16,1-13-16 0,-2-12-68 16,1-12-84-16,4-8-179 0</inkml:trace>
  <inkml:trace contextRef="#ctx0" brushRef="#br0" timeOffset="65476.7949">14159 17844 628 0,'6'25'139'0,"-4"4"0"0,0 7-104 15,0 4-16-15,0 3-11 0,-2-4-9 16,-1-4-3-16,-1-4-3 0,1-6-2 15,-1-6-2-15,0-7 0 0,1-2 0 16,0-4 1-16,1-3 1 0,0-3-1 16,0-4 2-16,3-4 2 0,6-6 0 15,0-3 0-15,6-11-1 0,7-3 0 16,9-5 2-16,7 0-1 0,0 1 1 16,-1 4-2-16,-3 7 1 0,-1 8 3 0,-8 10 5 15,-6 5 4-15,-6 3 2 0,-2 4 2 16,-1 5 0-16,2 1 0 0,-1 1-2 15,0 0-2-15,2-1-4 0,0 2-3 16,1-3-1-16,1-4 0 0,0-2-1 16,0-2 1-16,-2-2-1 0,-2-2 1 15,-1-1 2-15,-3-1 1 0,-2-2 2 16,-2 1 3-16,-3-5 1 0,-2-3 0 0,-2-2 0 16,-2-3 0-16,0-1-2 0,-2-4-1 15,-2 0-3-15,-1 3 0 0,2 4-1 16,-1 4 0-16,0 2 0 0,1 2 0 15,0 12-1-15,2 1-3 0,-1 2-4 16,4 3-9-16,0 2-13 0,4 2-18 16,2 2-81-16,4-6-96 0,6-3-222 15</inkml:trace>
  <inkml:trace contextRef="#ctx0" brushRef="#br0" timeOffset="65873.0578">15006 17793 538 0,'-1'-3'134'0,"-3"1"0"0,-4-1-72 16,-3 2-31-16,-3 1-23 0,-5 3-22 15,-5 2-11-15,-3 2-4 0,-2 10-1 16,0 4 2-16,-3 4 4 0,0 4 7 0,4 2 6 16,5 3 6-16,5 2 3 0,5-6 2 15,3-2-1-15,4-5 0 0,6-5 0 16,2-2 0-16,4-6-1 0,4-8 3 15,5-4 2-15,3-7 2 0,5-10 1 16,5-8 1-16,3-8-1 0,1-16 0 16,3-10-3-16,10-7-1 0,10-9-3 15,2-4 1-15,1-3-1 0,-1-5 1 16,0 5 0-16,-3 5 1 0,-12 6 4 0,-12 11 4 16,-9 13 5-16,-5 12 5 0,-6 13 1 15,-9 12 2-15,-8 10-1 0,-4 12-2 16,-4 12-3-16,-10 13-3 0,-3 14-1 15,-2 13-1-15,-3 15 1 0,-3 8 0 16,1 5-1-16,-1-6-2 0,11-3-7 16,7-9-14-16,9-10-21 0,12-13-17 0,15-10-20 15,6-12-72-15,8-7-96 16,3-14-198-16</inkml:trace>
  <inkml:trace contextRef="#ctx0" brushRef="#br0" timeOffset="66032.8063">15873 17313 559 0,'24'62'153'0,"-1"12"4"15,-2 9-50-15,-3 5-39 0,-4 5-23 0,-7 4-15 16,-10 4-10-16,-14 1-7 0,-16-6-17 16,-13-2-27-16,-12-2-23 0,-18-10-112 15,-19-14-130-15,-12-15-305 0</inkml:trace>
  <inkml:trace contextRef="#ctx0" brushRef="#br0" timeOffset="89550.4142">12074 15231 473 0,'2'-8'106'16,"1"3"1"-16,-1-2-73 0,4 1-15 15,-4 0-10-15,3 2-7 0,0-1 0 16,-2 7 0-16,1 4 1 0,2 11 2 16,-1 3 2-16,3 10 2 0,1 2 2 15,2 4 1-15,3 3 1 0,1 0-3 0,5-4 0 16,1-5-1-16,5-5-2 0,2-5 1 15,8-4 0-15,-1-6 0 0,2-6 2 16,1-3 1-16,1-2-1 0,0-2 0 16,-1-4-1-16,3 0-1 0,2 1-2 15,1-3-1-15,5-2-3 0,2-5-3 16,3-2-3-16,2-5-2 0,1-7-1 16,0-8 0-16,0-7 0 0,-4-3 0 0,1-3 3 15,-5-7 1-15,-4-2 3 0,-5 2 1 16,-3-3 1-16,-5 2 1 0,-4-4 0 15,-6-2 1-15,-4-3 0 0,-7-2 0 16,-8 0-1-16,-9-4-2 0,-7 0 0 16,-8-2-2-16,-2 5-2 0,-2 4 0 15,-4 5 0-15,-2 1 0 0,-1 7 0 16,4 5 2-16,0 4 0 0,0 4 2 16,0 2-1-16,5 2 1 0,4 2 0 0,3 2 1 15,4 2-1-15,2-2 0 0,4 0 0 16,1-1 0-16,5 1-1 0,5 1 0 15,1-1 0-15,5 0-1 0,4 5 0 16,5 0 0-16,6 1 0 0,6 1 0 16,4 0 0-16,8 0 1 0,9 2-1 15,5-4 1-15,7 3 0 0,6-4 1 16,1 3 1-16,7 2 2 0,3 0 0 16,6 2 3-16,7 2 0 0,10 4 2 15,4 1 1-15,3 2 0 0,0 2 1 0,3 1 1 16,-1 1 0-16,-7-1 1 0,-4 0 1 15,3-1-1-15,6-2 1 0,5-3-1 16,-6 1-2-16,-6 1-1 0,-2 0-2 16,-9-1-2-16,-11 1-1 0,-11 3-2 15,-11 2-1-15,-9 3-1 0,-8-2 0 16,-4 3-2-16,-12 0-1 0,-7 3-2 16,-9 1-3-16,-4 0-4 0,-7 0-5 0,-4 0-12 15,-6-1-25-15,-8-2 61 0,-10 0-163 16,-7 1-117-16,-12-3-299 0</inkml:trace>
  <inkml:trace contextRef="#ctx0" brushRef="#br0" timeOffset="91354.8941">14442 16615 374 0,'18'20'89'0,"5"-3"1"0,-6-18-35 15,3-5-41-15,3-2-5 0,0-4-4 16,1-4-1-16,0-4-1 0,-3 1 1 0,-2-2 1 16,0-1 0-16,-1 3 0 0,0 0 2 15,-2-2-1-15,-3 2 0 0,1 2 0 16,-3 0-1-16,-1 2-3 0,-2 0-1 15,-1 3-1-15,-3 2-1 0,0 3 0 16,-2 1 0-16,-1 1-1 0,1 4 1 16,-2 0 1-16,-2 3 1 0,2 3 0 15,-2 0 1-15,1 6 0 0,-1 7 1 16,0 3-1-16,1 9-1 0,2 4 0 0,1 4 0 16,0 5 1-16,3 0 0 0,-2-3 0 15,2-1 2-15,0-3 1 0,0-4 2 16,-1-3 1-16,0-4 0 0,1-1 1 15,-3-5-1-15,-1-3-2 0,0-1-1 16,-3-3-3-16,0 0-3 0,-3-2-1 16,1 0-2-16,-1 2-1 0,-1-1 0 15,0-3 0-15,-1-1 0 0,0-2 2 16,2-2 0-16,-3-2 0 0,0-1 1 16,-2-1-1-16,-2-4-2 0,-2 2-2 0,0-3-1 15,-3 0-1-15,0-2 0 0,1 2 1 16,-1 1 2-16,3 2 4 0,1 0 3 15,1 0 4-15,3 3 1 0,3 2 1 16,1-1 0-16,2 0 1 0,2 0-2 16,1 2-1-16,3 2-1 0,2 0 0 15,1 3 1-15,3-4 0 0,2 3 0 16,2-1 2-16,0-1 2 0,2-1 3 0,3 0 4 16,2 0 3-16,1 0 0 0,-2-1 1 15,0 1 0-15,2-1-4 0,-3-1-3 16,0-1-5-16,-3 0-3 0,0-1-3 15,-5 0-5-15,1 0-5 0,-3 0-7 16,-4 0-6-16,0 0-6 0,-8 0-10 16,-1 0-14-16,-7 0-76 0,-4 1-83 15,-1-3-201-15</inkml:trace>
  <inkml:trace contextRef="#ctx0" brushRef="#br0" timeOffset="133542.0737">16321 12241 214 0,'-11'7'56'0,"2"-1"2"0,1-1-27 16,3-4-5-16,2-1-4 0,-2 1-2 0,3-1 1 15,2 0 0-15,0-1-1 0,-1 1-2 16,1-1-1-16,-1-1-2 0,1-1-3 15,0 3-2-15,-1-2-3 0,0 1-2 16,-1 1 0-16,2-1-1 0,0 1 0 16,0 0 0-16,0-1-1 0,0 2 2 15,3 0 1-15,-3 0 0 0,2 0 2 16,1 3-1-16,2-3 0 0,1 0-1 16,1 0-1-16,0-2-1 0,3-1-2 15,-2-1-1-15,2-1 0 0,-4-1 0 16,1 1 0-16,-1 2 0 0,-2-1 0 0,1 1 0 15,-4-1 1-15,1 3 0 0,-2 0 1 16,2-1-1-16,-2 0 1 0,0 1-1 16,1-1 0-16,0 1 0 0,-1-1-1 15,2-1 1-15,-1 0-1 0,1 0 1 16,2 0 0-16,-4 0 1 0,1 1 0 0,1 0-1 16,-1 1 2-16,-1 1-1 15,1 0 0-15,-1 1 1 0,1 2 0 0,0-3 0 16,1 3 0-16,-1-1-1 0,2 1-1 15,-1 0-1-15,1-1 0 0,-1 1-1 16,2-2 0-16,-1 0 0 0,0-1 0 16,2 0 0-16,-1 0 0 0,-1 0 1 15,1-1-1-15,0 2 0 0,-1-1 0 0,1 0 0 16,-1 0 0-16,-1 0 0 0,1-1 0 16,2 0 0-16,-1 1 1 0,2-1-1 15,-2 0 1-15,0 0 0 0,3 1 1 16,-4 0-1-16,0 0 0 0,2 0 1 15,-1 1-1-15,-2-1 0 0,1 1 1 16,-1-2-1-16,0 1-1 0,1 0 1 16,1-1-1-16,-1 2 1 0,0-2-1 15,1 0 0-15,1 0 0 0,-1 0 0 0,1 0 0 16,-2 1 0-16,0-1 1 0,-1 0 0 16,1 0 0-16,-2 0 0 0,0 0 0 15,-1 0 1-15,1 0-1 0,0 0 0 16,0 1 0-16,1-1-1 0,-1 1 0 15,2-1 0-15,0 2 0 0,0-2-1 16,0 0 1-16,3 1 0 0,-3-1 0 16,0-1 0-16,0-1 0 0,-1 1 0 15,2 0 0-15,-1 1 0 0,-1-1 0 16,1 0 0-16,0 0 0 0,3 0 0 0,-2 0 0 16,3-1 0-16,-1-1 0 0,2 1 0 15,0-1 0-15,0-1 0 0,0 1 0 16,-1 1 1-16,0-1-1 0,-4 2 0 15,3 0 1-15,-3 0-1 0,1 0 0 16,-1 1 1-16,0 0-1 0,1 1 0 16,3-2-1-16,0-1 1 0,-1 0-1 15,2 1 1-15,1-3-1 0,-1 2 1 16,1-2-1-16,0 0 1 0,0 0 0 0,-2 0 1 16,1 1-1-16,0 1 1 0,-3-2-1 15,1 1 1-15,-3 0-1 0,0 2 1 16,1-1-1-16,-4 2 0 0,1-1 0 15,1-1 1-15,0 2-2 0,0-1 1 16,0-1 0-16,2 0 0 0,-1-1-1 16,1 0 1-16,1-1-1 0,-2-1 1 15,2 0-1-15,0 0 1 0,0 0 0 16,0 1 0-16,-1 0 0 0,-1 1 0 0,1 1 1 16,-2 0-1-16,0 0 0 0,-1 2 1 15,0-1-1-15,1 0 0 0,0 0 0 16,-1 1 0-16,1 0 0 0,-1 0 0 15,0-2 0-15,-1 2 0 0,2-1 0 16,-2 1 0-16,0 0 0 0,0 0 0 16,0 0 0-16,0 0 0 0,1 0 0 15,0 0 0-15,0 0 0 0,1 0 1 16,0 0-2-16,-1 0 1 0,0 0 0 16,0-1 0-16,1 1 0 0,-1 0 0 0,2-1 0 15,-3 1 0-15,1 0 1 0,0-1-1 16,0 1 0-16,0 1 0 0,-1-2 0 15,1 1 0-15,-1 0 0 0,1 0 0 16,-1 0 0-16,1-1 0 0,-1 1 0 16,1 0 0-16,0-1 0 0,0 1 0 15,1 0 0-15,1 0 0 0,-2 0-1 16,1 0 1-16,0 0 0 0,3 1 0 0,-3 0 0 16,1 0 0-16,2 0 0 0,-1 1 1 15,-1 0-1-15,4-1 0 0,-2 1 0 16,3-1 0-16,0 0 0 0,-1 0-1 15,2 0 1-15,1 0 0 0,-2 0 0 16,-1-1 1-16,0 0-1 0,1 2 0 16,-4-1 0-16,1 0 0 0,1 0 0 15,0 1 0-15,0-1 0 0,0 1 0 16,0 0 0-16,1 1 0 0,-3-2 0 0,1 1 0 16,1 0 0-16,-1-1 0 0,0 0 0 15,0 2 0-15,0-3 0 0,-1 1 0 16,0 0 0-16,1-1 0 0,-3 1 0 15,1-1 0-15,0 1 0 0,0-1 0 16,-1 1 0-16,1-1 0 0,-3 0 0 16,2 0 0-16,-1 1 0 0,1-1 0 15,-1 0 0-15,0-1 0 0,-1 1 0 0,1 0 0 16,0 0 0-16,-1 0 0 0,0-1 0 16,1 1 0-16,-1 1 1 0,0-1-1 15,0 0 0-15,0 0 0 0,0 0 0 16,0 0 1-16,0 0-1 0,0 0 0 15,0 0 1-15,0 0-1 0,0-1 0 16,0 1 0-16,0 0 0 0,0 1 0 16,0-1 0-16,0 0 0 0,0 0 0 0,0 0 0 15,0 0 0-15,2 0 0 0,-2-1 0 16,0 1 0-16,0 0 0 16,0 0 0-16,0 0 0 0,0 1 1 0,0-1-1 15,0 0 1-15,0 0 0 0,0 0 1 16,0 0 0-16,0 0 2 0,0 0 1 15,-2 0 0-15,2 0-1 0,0 0 0 16,0-1 0-16,0 2-2 0,0-1-2 16,-1 0 0-16,2 0-1 0,-1-1 0 15,0 1 0-15,0 0 0 0,0 0-1 0,0-1 0 16,0 1-2-16,0 1-4 0,0-1-4 16,0 1-7-16,-1-1-8 0,2 1-14 15,-1-1-69-15,0 2-79 0,0-2-183 16</inkml:trace>
  <inkml:trace contextRef="#ctx0" brushRef="#br0" timeOffset="135681.9403">16606 12165 320 0,'-6'6'78'0,"1"1"1"16,0-6-46-16,2 0-11 0,2-1-8 15,0-1-7-15,0 0-2 0,1 1 2 16,0-1 2-16,-2 1 4 0,2-1 3 0,0 1 3 16,0 1 0-16,0-1 0 0,0 1-3 15,0-1-3-15,-2 0-5 0,2 1-3 16,2 0-3-16,-2 1-1 0,3-2-2 16,0 1 0-16,1 0 1 0,3 0-1 15,1 2 1-15,-1-3 0 0,3 1 0 16,-2 0 0-16,2 1 1 0,-2-1-1 15,2 1 0-15,2 1 1 0,0 0-1 16,0-1 0-16,4 3 0 0,0-1 0 0,3-1 0 16,1 0-1-16,-2 1 1 0,2-3 0 15,2 1 0-15,0-3 0 0,1 2 0 16,-1 0 0-16,1-1 1 0,0 3-1 16,0-1 1-16,0 1-1 0,0 0 0 15,-1-1-1-15,3 0 1 0,0-1 0 16,0-1-1-16,1-1 1 0,2-1 0 15,-2 1 0-15,2-1 1 0,-2-3-1 16,1 3 0-16,-2-1 1 0,-1 2 0 0,-1 0-1 16,-3-2 1-16,2 0 0 0,-1 3 0 15,-1 1 1-15,2 1-1 0,-1-1 1 16,1 0-1-16,1 1 1 0,-2 0-1 16,-2-1 0-16,-2-2 1 0,-1 2-1 15,-1-1 1-15,-1-1-1 0,1 1 1 16,-6-1 0-16,2 0 0 0,0 1 1 15,-2 0-1-15,1 1 0 0,-1 0 0 16,-1 0 0-16,1 1-1 0,1-1 0 0,-1 2-1 16,-2-2 1-16,1 0-1 0,-2 1 1 15,0-1-1-15,0 2 1 0,-1 2 0 16,3-2 1-16,-3-1 0 0,2 3 0 16,2-3 1-16,1 0-1 0,-2-2 1 15,1 0-2-15,0 0 0 0,1 0 0 16,0 0 0-16,-2 0 0 0,1-1 0 15,0 1-1-15,0 2 2 0,2-1-1 16,-3 1 1-16,3 0 0 0,1 0-1 0,4 1 1 16,1-1-1-16,1-2 0 0,4 0 0 15,1-1-1-15,2-2 1 0,1-2-1 16,1 0 1-16,-2-3-1 0,-1 2 1 16,2 0 0-16,-2 1-1 0,0 3 1 15,-4 2-1-15,0 1 1 0,3 1-1 16,-3 0 0-16,1 0 0 0,2 2 1 15,1-4-1-15,3 1 0 0,1 0 0 16,0-1 0-16,0 0 0 0,-1 0 0 0,-1 0 1 16,-3 0 0-16,-4-1 0 0,-1 0-1 15,-5 1 1-15,0 0 0 0,-2 1 0 16,0 0-1-16,-2-1 1 0,1 0-1 16,0 1 1-16,-2 0-1 0,2-1 1 15,1 1 0-15,0-1 0 0,1 1 1 16,0 0-1-16,-1-1 1 0,0 0 0 15,-1-1 0-15,-3 3-1 0,-2 0 1 16,0 2 0-16,0-2 0 0,-2 0 0 0,2 1-1 16,-2 1 1-16,1-4-1 0,2 1 0 15,0 0-1-15,1 1 1 0,-1 0-1 16,1-1 1-16,0 2-1 0,-1-1 1 16,0-1-2-16,-3 0-2 0,0 0-3 15,-1-1-3-15,-2 1-7 0,-1-1-13 16,-2 0-43-16,-5-1-45 0,-4 5-79 15,-4-4-180-15</inkml:trace>
  <inkml:trace contextRef="#ctx0" brushRef="#br0" timeOffset="151823.4536">20060 13392 437 0,'-23'16'103'0,"-8"2"0"0,0 4-43 0,-6 2-46 16,-1 3-6-16,-3 9-1 0,-5 8-1 16,-3 4 3-16,-6 6 0 0,-6 1 2 15,-5 3-1-15,-3 4 1 0,-3 1 0 16,-7 3-2-16,-7 11-2 0,-7 6-2 15,-2 9-1-15,-6 9-1 0,-5 7 4 16,-11 5 3-16,-6 5 4 0,-1 2 3 16,-6 11 3-16,-5 2 3 0,3 7 0 15,-5 2-2-15,8 2-4 0,0 4-3 0,4 0-4 16,4-5-4-16,9-8-2 0,0-2-1 16,11-8-2-16,6-9-1 0,13-13-1 15,7-13-6-15,13-14-7 0,7-12-12 16,9-16-12-16,6-8-10 0,6-10-12 15,2-6-15-15,1-5-64 0,1-9-79 16,-4-9-173-16</inkml:trace>
  <inkml:trace contextRef="#ctx0" brushRef="#br0" timeOffset="152163.1042">17574 14069 578 0,'14'27'137'0,"0"2"0"0,4 3-45 15,10 10-83-15,10 10-4 0,11 10-2 16,11 12-1-16,11 8-1 0,8 4 0 15,10 9-2-15,7 9-2 0,11 13 1 16,-2 6-1-16,2 8 0 0,0 8 0 0,1 7 1 16,-6 0 4-16,0 4 2 0,-9 3 2 15,0-1 3-15,-6 2 0 0,-5-7 1 16,-8-5-2-16,-4-12-2 0,-11-8-6 16,-4-15-16-16,-10-15-26 0,-8-12 20 15,-10-10-123-15,-10-14-111 0,-16-11-265 16</inkml:trace>
  <inkml:trace contextRef="#ctx0" brushRef="#br0" timeOffset="154215.9886">18265 12204 300 0,'-2'11'74'0,"2"-4"2"0,-3 0-42 16,1 0-11-16,-1 1-5 0,0 1-3 15,1 1-2-15,-4-1 0 0,2 1 2 16,1-2 1-16,1-1 0 0,-1 0 1 0,3-3-1 16,0 1-2-16,3-1-1 0,-2-2-3 15,0 0-1-15,2 1-2 0,-1-2 0 16,0 0 0-16,2-1 0 0,-1 0 0 16,-1 0 0-16,1-1 0 0,2 1-1 15,-1 0 0-15,1 1-1 0,0-1-1 16,1 1-1-16,-1-1-1 0,0 0 0 15,1 1-1-15,-1-2 0 0,2 1-1 16,1-1 0-16,-1 1 1 0,2 0-1 16,-1 0 0-16,2 0 1 0,0 1 1 15,-3-1 0-15,2 0 0 0,0 1 1 0,-1-1 0 16,1 1 0-16,0 0 0 0,1-1-1 16,-1 1 1-16,0-1-1 0,4 1 0 15,-3-1 0-15,5 1 1 0,-1-1 0 16,0-1-1-16,0 0 1 0,1 1-1 15,-1-1 0-15,-2 1 0 0,-1-1-1 16,-1 1 0-16,-1 1 1 0,-3 0 0 0,1 0-1 16,-1 0 1-16,0 0-1 0,0 1 1 15,0 0-1-15,-1 0 0 0,2-1-1 16,-1 1 1-16,1-1-1 0,1 0 0 16,-1 2 1-16,2-1-1 0,0 0 2 15,-3 0 0-15,3 1 1 0,-1 0 1 16,3-1 0-16,-3 1 0 0,0 0 0 15,2 0 0-15,-1 0-1 0,2 1 0 16,-2 1-2-16,-2-1 1 0,3 2-1 16,0-2 0-16,0 1 0 0,0 2 0 0,-2-3-1 15,2 2 1-15,2-1-1 0,-1 1 1 16,3-2-1-16,-1-1 1 0,0 0 0 16,2-1 0-16,-1-1 1 0,1-1 0 15,-1 1 1-15,-1 0 0 0,0-1 0 16,-1 1-1-16,-1 1 0 0,1 1 0 15,-1-3-1-15,1 1-1 0,1-2 0 16,3-1 0-16,0 1-1 0,4-2 1 0,-2-1-1 16,3-2 1-16,1 0 0 0,-2-1 0 15,2 2 1-15,-2-2-1 0,-2 4 1 16,-2-1 0-16,-1 2 0 0,0 1-1 16,-2 1 1-16,0 0-1 0,0-1 0 15,2 0 1-15,1 0-2 0,3-1 1 16,3 1 0-16,0-3 0 0,3 2-1 0,2-1 1 15,0 0 0-15,-1-1 0 0,-2 1 0 16,-1-1 0-16,-1 0 1 0,0 0-1 16,-2-2 0-16,-1 1 1 0,5 2-1 15,0-3 0-15,3 3 0 0,0 1 0 16,1 1 0-16,-2 0 0 0,2 1 0 16,-1 0 0-16,-1 2 0 0,1-2 0 15,0 2 0-15,2-2 0 0,0 1-1 16,1-2 1-16,1-1 0 0,2-2 0 0,-2 1 0 15,2 0 0-15,-2-1 0 0,0 0 0 16,-3 3 1-16,3 1-1 0,-3 0 0 16,2 1 0-16,-1 0 1 0,0 2-1 15,3-2 1-15,1-1-1 0,-1 0 1 16,-1 1-1-16,0-2 1 0,0 0-1 16,-3-3 0-16,0 1 0 0,-4-1 0 15,2-3 0-15,0 2 0 0,-2 0 0 16,2 1 0-16,-2 2 0 0,0-1 1 0,0 3-1 15,-3 0 0-15,-1 3 0 0,5-1 0 16,-6 1 0-16,2 1 1 0,0 2-1 16,-1-1 0-16,-2 1 0 0,0 0 1 15,-4-1-1-15,-1-1 0 0,-1-1 0 16,-2 0 0-16,1-1-1 0,-1 0 1 16,1-2-1-16,-1 0 1 0,1-1-1 15,-2 0 1-15,1 0 0 0,0-1 0 16,-1 0 0-16,-1 1 1 0,-1 0-1 15,-1 0 1-15,-2 1-1 0,2 0 1 0,-3 0-1 16,1 1 1-16,0-1-1 0,-2 1 0 16,1-1 1-16,0 0-1 0,1 0 0 15,-2 0 0-15,0-1 0 0,0 1 0 16,0 0 0-16,1 0 1 0,-2 1-1 16,0-1 0-16,-1 0 1 0,1 0 0 15,-1 0 0-15,0 1 1 0,0-1-1 16,-1-1 0-16,1 1-2 0,0 0-2 0,-1 0-5 15,1 0-7-15,0 0-12 0,-1 0-12 16,2-2-50-16,-1-1-42 0,0 1-84 16,-2-8-178-16</inkml:trace>
  <inkml:trace contextRef="#ctx0" brushRef="#br0" timeOffset="161186.9189">20898 12287 60 0,'3'-4'0'15,"0"-3"-8"-15,2 0-44 0</inkml:trace>
  <inkml:trace contextRef="#ctx0" brushRef="#br0" timeOffset="164534.8658">20934 12229 209 0,'0'1'64'0,"0"-1"2"16,-2 1-6-16,1 1-30 0,1-1-9 16,0 1-7-16,0 0-6 0,1 0-2 15,1 0-3-15,1 2-1 0,-2-1-1 16,1 0-1-16,2 1 2 0,-1 0 1 15,-1-1 3-15,1 2 4 0,-1 0 2 16,0 1 3-16,-1-1 2 0,-1 2 2 16,1 0-1-16,-1 1-2 0,0 1-2 0,1-2-2 15,-1 2-2-15,2 0-3 0,2 1-1 16,-3-1-2-16,3 0-1 0,0 1-1 16,3 1 0-16,-2 0-2 0,3 1 1 15,-1-2 0-15,-2 0-1 0,3 1 1 16,-4 0 1-16,2 0 0 0,-1 1 1 15,-3 1 0-15,2 3 0 0,0 2 1 0,2-2-1 16,-4 1-1-16,2 1 0 0,2-1-1 16,-1 0-1-16,1 0 1 0,1 0-1 15,1 1 0-15,2 1 0 0,0-1-1 16,1 1 2-16,-1-1-1 0,3 1 0 16,-1-1 0-16,-1-2 0 0,1 0 1 15,-3 1 0-15,1-2-1 0,0-1 1 16,-2 2 1-16,1-2-1 0,-2 1 0 15,1 1 0-15,0-3 0 0,0 0-1 16,0 0 1-16,1 0-1 0,0 0 0 16,0 1 1-16,0-2-1 0,0 2 1 0,1 0 1 15,-4 0 0-15,3 0 1 0,0 0 1 16,0 0 0-16,1 1 1 0,-2 1 0 16,2-2-2-16,-2 0 1 0,1 0-2 15,-2 1 0-15,0-2-1 0,-1 0-1 16,1 1 1-16,1-2-1 0,-2 2 0 15,3 0 0-15,-1-1 0 0,3 1 0 16,0 0 0-16,2-1 0 0,1 1 0 0,3-1 0 16,-1 2 0-16,0-1 0 0,1 0 1 15,-1 1-1-15,1-2 1 0,-4-2-1 16,0 0 1-16,-2-2-1 0,-1-2 1 16,0 2-1-16,-1-1 0 0,-1 0 0 15,2 3 0-15,-1 0 0 0,2 0-1 16,-2-2 1-16,1-1 0 0,0-1 0 15,0-1 0-15,0 0 1 0,0 0 0 0,0 0 0 16,0 2 0-16,-1 0 0 16,1 2 0-16,1 1 0 0,-1 1-1 0,0 0 1 15,-1-1-1-15,1 0 0 0,-1 0 0 16,0-2 0-16,0-1 0 0,-1-1 0 16,-1-2 0-16,-1 1 0 0,-1-2 0 15,-2 0 1-15,0 1 0 0,1-2 0 16,-1 1 0-16,3 2-1 0,-2-1 1 15,3 1 0-15,0-1-1 0,2 3 1 0,0-1-1 16,1-1 0-16,-1 1 0 0,-1-1 0 16,2 0 1-16,-1 0-1 0,1 1 1 15,-5-2 1-15,2 2 1 0,1 0 1 16,-2-1 0-16,1 2 1 0,-2-2 0 16,1 2 0-16,-1 0 0 0,0 1-1 15,0 0-1-15,0 3 0 0,-1-1-1 16,1 4 0-16,2-4-1 0,-2 2 0 15,3 1-1-15,0 0 1 0,-1 2-1 0,1 0 0 16,0-1 1-16,0 3 0 0,1-1 0 16,-2 1 1-16,-1-3 1 0,1 1 1 15,-2-1 0-15,1 0 1 0,-1 2 0 16,-1-1 0-16,-1 3-1 0,0-1 0 16,-1 2-1-16,-1 0 0 0,2 1-1 15,-2-1-1-15,1 1 1 0,0-1-1 0,0 0 0 16,2-1-1-16,-2 2 0 0,1-3 1 15,-1-1-1-15,0 2 1 0,0 2-1 16,-1-2 1-16,-1 0 0 0,2 0-1 16,-2 0 1-16,0 0 0 0,0 1 0 15,0-2 1-15,1 1-1 0,0 3 0 16,1 1 0-16,0 1 0 0,2 3 0 16,-2 3 0-16,1 1-1 0,-2-1 0 15,3 5 1-15,-1 0-1 0,0 2 0 16,2-1 0-16,0 0 0 0,3 0 0 15,-1 1 0-15,0-2 0 0,-1 4 0 0,1-2 1 16,-4 2-1-16,-2 1 0 0,-1-1 0 16,-1 3 1-16,0-3-1 0,1 1 0 15,0-1 0-15,0 0 0 0,2 1 1 16,1 1-1-16,-1-1 0 0,-2 1 0 16,0 0 0-16,-2-1 0 0,-2-3 0 15,-1-1 0-15,0-1 0 0,-1-1 0 16,0 0 0-16,1-1 0 0,2 1 0 0,-2-1 1 15,3-1-1-15,0-1 0 0,-1 0 1 16,2 0-1-16,-4-1 0 0,2 1 0 16,0 2 1-16,-2-1-1 0,2 1 0 15,-1 2 0-15,0-4 0 0,2 3 0 16,0 1 0-16,-1-1 0 0,0 3 0 16,2-2 0-16,0 2 0 0,-1 1 0 15,1-1 0-15,0 0 0 0,0-3 0 16,-1-1 0-16,2 0 0 0,-3 0 0 0,1-2-1 15,0 3 1-15,1 1 0 0,-1 2 0 16,-2 3 0-16,-1-1 0 0,-3 3 0 16,-1 3 0-16,-1 0 0 0,-3-2 1 15,1 2-1-15,-2-1 1 0,1 1 0 16,0-4-1-16,1-3 0 0,0-3 0 16,0-3 1-16,2-4-1 0,0-2 0 15,2-3 0-15,0-2 0 0,1 0 0 16,0-1 0-16,2 0 0 0,-2-1-1 0,0 0 1 15,-1 1 0-15,1 0 0 0,0 2-1 16,-3 1 1-16,1-1-1 0,-1-1 0 16,0-2-1-16,2 3 0 0,-2-3-3 15,0 0 1-15,1-2 0 0,2-2 1 16,-1 0 1-16,-1 0 0 0,3-4 2 16,-3 0 3-16,2-2 0 0,-4 2 2 15,0 0-1-15,-3 1 1 0,1 0 2 16,1 0 0-16,-2 0-1 0,0 1 0 0,2-2-1 15,1 0 0-15,2-1-1 0,-2-2-2 16,0-1-1-16,1-1 0 0,-4-1-1 16,0 0 0-16,0-2-1 0,-2-2-1 15,-1 1 0-15,-1 1 1 0,-2-1-1 16,-1-1 0-16,-1 0 0 0,-2 0 2 16,1 0-1-16,-2 1 1 0,2-1-1 15,0-1 1-15,-1 1 0 0,1 1-1 16,-2 0 0-16,-2-2-1 0,0 0 0 0,-4 2 0 15,0-1 0-15,-2 2 0 0,-2-2 1 16,0-1 0-16,-3 2 1 0,1 0-1 16,2-2 1-16,-1 0 0 0,3-1 0 15,0 1 0-15,1 1-1 0,4-1 2 16,2 2-1-16,-1-1 0 0,4 1 0 16,0 1 1-16,4 0 0 0,3 0 0 15,1-1 1-15,4-1 1 0,2 0 0 16,4 0 1-16,1 1 1 0,2-2 3 0,0 0 1 15,0 0 1-15,1 0 2 0,0 1-1 16,0-1 0-16,-1 0-1 0,1-1-3 16,-1 2-3-16,-1-1-1 0,0 1-1 15,-2-1-2-15,1 0 0 0,-3 3-1 16,1-1 1-16,-2 0-1 0,-1 1 1 16,-2-1-1-16,-1 1 0 0,-2-1 1 15,-2-1 0-15,-9 2-1 0,0-2 0 16,-4 2 0-16,-2-2 0 0,-3 2 1 0,-1 3-1 15,-1 0 0-15,-1 2 1 0,-2 2-1 16,2-1 0-16,-4 1-2 0,1-2-2 16,-3-2-1-16,-1-2-2 0,-1-3-2 15,1 1-1-15,-4 0-1 0,-2 2 1 16,0 1 0-16,-1 5 2 0,1 2 1 16,-2 3 1-16,1-2 1 0,-6-1 2 15,1-4-1-15,-2 0 1 0,-1-5 1 16,-6 1 0-16,-1-4 1 0,2 0 0 0,0 0 2 15,1 0 0-15,-1 0 2 0,1 0 0 16,-2 3-1-16,-1-2 1 0,2 6-1 16,-4 3 0-16,-3 2 0 0,-5 0-1 15,-2 1-2-15,0-2 0 0,-3 0-2 16,-3-3-1-16,-1 1 1 0,0 1-1 16,2-1 1-16,0-1 1 0,2-1 1 15,-1 4 2-15,-3 1 1 0,-1 0 1 16,0-4 2-16,-2-4 2 0,0-2 0 15,-2 6 0-15,-2 1 0 0,3-5-1 0,3-2-1 16,-4 0-2-16,1 5-2 0,-4 7-2 16,-2-1-1-16,-2-5-3 0,0-1 0 15,-3 4-2-15,-1 4 0 0,-5 1 0 16,7-7 1-16,2-2 2 0,3 6 2 16,-8 5 1-16,-1-3 1 0,-11-1 2 15,-2-3 0-15,4 6 0 0,2 2 1 0,-1-1 0 16,5-3 0-16,10-1 1 15,16 0 0-15,-2 0-1 0,-18-3 1 0,-4-5-1 16,-4-1-1-16,1-2 0 0,-5 1-1 16,-7 0-1-16,5-3-1 0,11-1 1 15,3 4-1-15,-3 1 0 0,-6 1 1 16,0-2 0-16,0 1 0 0,1 1 0 16,-4 6 1-16,-1-4-1 0,6-5 1 15,2-3-1-15,-5 3-1 0,-5-4 0 16,0-4-1-16,1-6 0 0,1 2 1 0,-5 4-1 15,-3-3 1-15,10-2 1 0,-1 4 0 16,-2 3 0-16,-5-3 1 0,-2 1 0 16,4-2 0-16,-1 5 0 0,-7-3 0 15,3-3 1-15,9 0-1 0,-6 1 0 16,-2-1 0-16,-1-5 0 0,1-1 0 16,-1 2 0-16,-2 2 0 0,-4-7-1 15,8 4 0-15,-3 2 1 0,-2 4-1 0,-3-5 1 16,2 0 1-16,-1 7 1 0,-1 3 1 15,-1-8 2-15,5 0 1 0,-3 3 1 16,0 3 0-16,-3-11-1 0,2 1-1 16,-2 6-2-16,-3 1-1 0,1-8-2 15,4 4-1-15,-4 2-1 0,1 7 0 16,-2-11-1-16,1 1 0 0,0 3 0 16,-1 4 0-16,3-11 2 0,4 2 0 15,-1 2 2-15,1 0 0 0,3-12 0 0,0-3 0 16,1 5 1-16,-3 6 0 0,5-7-1 15,6-4 1-15,1-3-1 0,1 1 0 16,-1 0-1-16,4-5 0 0,3-9 0 16,-1-4-1-16,1-1 1 0,6 2-1 15,7-3 1-15,7-11-1 0,5-5 0 16,2-1 1-16,3-6-1 0,3-6 1 16,3-9 0-16,2-3-1 0,1-2 1 0,-1 0 0 15,4-4 0-15,5 3 0 0,3-1-1 16,3 3 1-16,1-2 0 0,2-4 0 15,5-2-1-15,4-8 1 0,5-2 0 16,-1-4 0-16,5-3 0 0,5 2-1 16,3-3 1-16,3-3 0 0,0 1 0 15,4-1 0-15,2-1 0 0,1 0 0 16,0 1 0-16,3 4 0 0,-1 3 0 16,2 2 0-16,2-2 0 0,2 4 0 15,4-1 0-15,2 0 0 0,1 0-1 0,5 5 1 16,1 2 0-16,3 3 0 0,2 0 0 15,0 2-1-15,2 0 1 0,3-1 0 16,3-2 0-16,0 1-1 0,1 2 1 16,3 3 0-16,2 7 1 0,5-1-1 15,1 7 1-15,3 2-1 0,5 1 1 16,3-1-1-16,3 2 0 0,4 0 0 16,3 2 0-16,1 1 0 0,-1 4 0 15,4 6-1-15,1 6 1 0,4 1 0 0,-1 7 0 16,3 5 0-16,-6 2 0 0,0 3 0 15,0 5 0-15,1 3 0 0,-2 3 0 16,1 1 1-16,3 0-1 0,4 4 1 16,2 1-1-16,1 2 1 0,0 2 0 15,2 1 0-15,1 1 1 0,1 4 0 16,-2 2 2-16,-2 2 1 0,-1 4 1 16,0 1 0-16,0 6 0 0,-4 3 0 15,0 0-1-15,1 4-1 0,2 1-1 0,0-1-1 16,-3 1-1-16,-1-2 0 0,-3 2 0 15,-4 1 0-15,-6-2 1 0,-4-1 0 16,-6 0 1-16,-4 0 1 0,-3 1 0 16,-6-5-1-16,-4 2 0 0,-3 0-1 15,-6-1-1-15,-2 0 0 0,-4 1-1 16,-2 1 0-16,-4 1-1 0,-1 1-6 16,-3 0-9-16,-4 3-15 0,-4 2 2 15,-5 2-104-15,-6 0-100 0,-8-4-243 0</inkml:trace>
  <inkml:trace contextRef="#ctx0" brushRef="#br0" timeOffset="166608.9291">22612 9375 413 0,'-7'13'97'0,"-6"-5"3"0,5 0-62 15,-2-1-16-15,3-2-8 0,0 2-3 16,-1-1-4-16,0 2-3 0,1 1-2 15,-2 2-1-15,1-1 1 0,2 4 1 16,-2 2 1-16,0 6 0 0,1 2 0 16,1 8 0-16,1 6 0 0,1 5-2 15,2 2 1-15,4 1-2 0,4-1 1 16,3-5 1-16,4-5 0 0,5-2 2 0,4-5 1 16,3-6 1-16,3-6 0 0,0-5 1 15,3-7 1-15,1-3 0 0,0-9 0 16,3-7-1-16,2-2-1 0,-1-7-1 15,-1-6 0-15,1-6-1 0,-1-7 0 16,-2-4-1-16,-4-5-1 0,-6-2 0 16,-1-1 0-16,-6 1 1 0,-5 11 2 15,-8 3 1-15,-7 5 0 0,-4 7 0 16,-7 4 1-16,-6 6-1 0,-1 3-1 16,-5 2-2-16,-2 4-2 0,-1 2 0 0,-5 3-1 15,-1 4-1-15,0 4-1 0,0 5 0 16,0 3 0-16,1 3-3 0,0 4-2 15,2 5-3-15,-1 5-2 0,0 0-4 16,1 4-6-16,5 1-7 0,3-2-9 16,7 1-13-16,6-4-72 0,8-9-86 15,7-6-197-15</inkml:trace>
  <inkml:trace contextRef="#ctx0" brushRef="#br0" timeOffset="176888.4012">20116 10398 138 0,'-2'-7'38'0,"2"2"3"0,0 0 3 16,0 1-26-16,-2-2 2 0,1 3 2 15,-2 1 3-15,-2 2 3 0,1 1 2 16,-1 0-1-16,-2 1-1 0,2 3-2 0,0-3-2 16,-1 1-4-16,2 0-3 0,1 1-4 15,2-2-4-15,1-1-2 0,0 2-1 16,0 0-1-16,1 1 0 0,-1 0 1 15,0 2 0-15,-1 0 2 0,0 4 0 16,-4 0 0-16,1 2 2 0,-1-1-1 16,-1 0 0-16,0 1 0 0,1-2-2 15,-1-1 0-15,-1-1 0 0,2-1 1 0,-2 2-1 16,1 3 2-16,-1-1-1 0,0 2 2 16,0-1-1-16,-1 3-1 0,0 2-1 15,-1-1-1-15,1 1-1 0,0-1-2 16,-1 1 0-16,2 3-2 0,-1-1 1 15,1-2-1-15,2 2 0 0,-1-3 0 16,1 1 0-16,1-3 0 0,-1-1 2 16,1 0-1-16,1 1 2 0,-2-1-1 0,1-1 1 15,-1 1 0-15,1 0-1 0,0 1-1 16,0-1 0-16,0 2 0 0,1-1-1 16,2-1-1-16,-1 1 1 0,2 0-1 15,2 2 0-15,-1-1 0 0,1-1 0 16,1-2 1-16,0 1-1 0,2-1 0 15,0-1 1-15,0-2-1 0,0 1 1 16,1-1 0-16,1 0-1 0,0 0 0 16,-1-1 0-16,3 0 0 0,-1 0 0 0,1-2 0 15,0 1 1-15,2-2-1 0,0 0 1 16,0 0-1-16,2-2 1 0,1 2 0 16,-1-1 1-16,1-1-1 0,2 2 0 15,1-2 0-15,-1 0 0 0,2-1 0 16,0-2 0-16,2-2 0 0,0-2 0 15,-1-1 0-15,0-3 1 0,3-1 0 16,-1-2 2-16,1 1-1 0,-2-1 1 16,2-2-1-16,1 1 1 0,-3-2-1 0,-2-1-1 15,0-1 0-15,2-1 0 0,-3 0 0 16,0 1-1-16,-1-3 0 0,0-1 0 16,3 3 0-16,-1-3 0 0,0 2-1 15,-1-3 2-15,0 0-1 0,-2 0 0 16,-1 1 0-16,-3 1 0 0,0-1 1 15,-5-2 0-15,-2-1 0 0,-3 1 0 16,-1 0 0-16,-2-1 1 0,-1 2 0 16,-3 0-1-16,0 0 1 0,-2-1-1 0,-1 1 1 15,-1-3-1-15,-1 2-1 0,0-2 1 16,-2-1-1-16,1 3 0 0,-1 2 0 16,0 0 0-16,1 3 0 0,2 0 1 15,-1 4 0-15,1 2 1 0,3 1 1 16,-2 1-1-16,2 0 1 0,0 1 0 15,0 0 0-15,1 2 0 0,1-1-1 16,-1 2-1-16,1-1 0 0,0 1-1 16,-2-2 0-16,0 2-1 0,1 0 1 0,-3 1-2 15,1 0 1-15,1-1 0 0,-2 2 0 16,0-1-1-16,2 0 1 0,-3 1-1 16,-2 1 1-16,-2 3 0 0,-1 0 0 15,0 1 0-15,1 4 0 0,-2 0 0 16,1 3 1-16,-3 1-1 0,3 1 0 15,0 1 0-15,-1 0 1 0,0 0-1 16,-2-1 1-16,3-2-1 0,2-2 0 16,1 0-1-16,2-2-2 0,1-1-5 15,4-1-7-15,0-2-11 0,3 1-10 0,3-1-10 16,4-1-13-16,5-2-74 0,3-2-83 16,5-6-189-16</inkml:trace>
  <inkml:trace contextRef="#ctx0" brushRef="#br0" timeOffset="181999.8582">6950 9188 178 0,'-1'-2'42'0,"-2"1"3"0,2 0-27 16,1 1-7-16,-1-1-2 0,1 1 1 15,1 0 0-15,0 1-1 0,0 1 0 16,2-1 1-16,-1 1 3 0,-1 0 6 16,0 0 1-16,0 0 3 0,0-1 0 15,0-1 1-15,0 0 0 0,3-1-3 16,-3 0-3-16,3 0-3 0,-2-2-3 16,2 1-2-16,-1 1-2 0,0-1-2 15,1 3-2-15,1 0 1 0,-1 3-1 0,3 5 2 16,-2 3-1-16,1 5 2 0,-1 3-1 15,0 3 2-15,-1 5 1 0,-2-1-1 16,1-2 0-16,-2-2-1 0,0-2-1 16,1-3 0-16,1-6-2 0,-2-3-2 15,1-4 1-15,1-1-1 0,-1-1 2 16,-2-1 0-16,1-2 0 0,-1 1 0 16,0 1 0-16,0 1 0 0,0 0-1 15,0 1-1-15,0-2 0 0,0 1-1 0,0 0 0 16,0-1-1-16,0-1-1 0,0-3 1 15,-1-4-1-15,1-1 1 0,0-5 0 16,0-3-1-16,-2-4 2 0,2-4 0 16,-1-3 0-16,-1 0 0 0,0-2-1 15,0-1 0-15,-1 2-1 0,0 0 1 16,-3 3 0-16,2 1 0 0,-2 3 0 16,0 1 1-16,0 1 0 0,3 3 0 15,0 1 0-15,-1 2 0 0,2 2 1 0,1 2-1 16,0 2 0-16,0 3-1 0,1 1-1 15,0 2-1-15,-1 1 1 0,1 5-1 16,0 4 0-16,-1 4 0 0,1 5 2 16,-1 5 1-16,-2 5 0 0,1 7 0 15,-2 4 0-15,-1 5 1 0,1 4 0 16,1 1 1-16,-2 4-1 0,3 1 1 16,1-4 0-16,2 0 0 0,2-5-2 0,2-8 0 15,-1-2 0-15,2-9-1 0,0-5-1 16,-1-7 0-16,-1-4-1 0,0-5-1 15,0-1-1-15,-2-4 0 0,0-1 0 16,-1-5 1-16,-2-3 0 0,0-8 0 16,-2-6 0-16,-2-4-1 0,1-9 1 15,0-4 0-15,-3-7-1 0,3-3 1 16,-1 0 1-16,0-2 2 0,0 1 0 16,0 4 2-16,0 3 0 0,0 7 0 15,1 8 1-15,-2 6 0 0,2 7 0 0,0 4 1 16,1 3-1-16,-1 3-1 0,1 0-1 15,0 1-1-15,1 3-3 0,1-1 1 16,-1 2-1-16,3 3 0 0,2 5 1 16,1 6 0-16,0 6 1 0,1 7 2 15,2 9-1-15,1 7 0 0,-2 5 0 16,2 3 0-16,-4 2 1 0,2-3-1 16,-1-2 1-16,-2-7 1 0,2-5-1 0,-2-4 0 15,2-9 0-15,-3-6-1 0,0-4-2 16,0-6-3-16,0-3-1 0,0-4 0 15,-2-6 0-15,0-6-1 0,-2-4 2 16,0-6 1-16,-1-7 2 0,0-4 0 16,-2-8-1-16,3-2-1 0,1-2 0 15,1-2-1-15,0-2-2 0,0 3 1 16,2 1-1-16,-1 6 2 0,0 7 1 16,-1 5 1-16,0 9 4 0,0 6 2 15,1 3 3-15,-2 6 0 0,1 0-1 0,-1 5 1 16,1 0 0-16,0 3-2 0,0 4-2 15,1 5 0-15,0 5-1 0,2 5 1 16,-2 5 0-16,0 5-1 0,0 3-2 16,-1 3-1-16,0 0-3 0,-2 3-4 15,1 1-9-15,-5-3-62 0,-2-2-15 16,1-4-64-16,-9-8-137 0</inkml:trace>
  <inkml:trace contextRef="#ctx0" brushRef="#br0" timeOffset="196351.1845">7452 10871 240 0,'-3'1'59'0,"3"0"1"0,0 0-23 16,1-1-22-16,1 1-4 0,0 1 0 0,0 1 0 16,1 0 1-16,-1-1 1 0,2 0 1 15,-1 0 0-15,-2 2 0 0,1-3-1 16,0 0-1-16,1 0 0 0,0-1-2 16,1 0-1-16,-1-1-1 0,2-1 0 15,3-2 0-15,-4 0 0 0,2 0 0 16,1-1 1-16,0 0 0 0,-1-1 1 15,0 1-1-15,-2 1 2 0,-1-1 0 16,1 1 0-16,-2-1 1 0,-1 2 0 0,0 0-1 16,0-2 0-16,0 0 0 0,0 1 0 15,-1-2 0-15,1-1 0 0,-2 0 1 16,1-2-1-16,-1 0 0 0,0 1 0 16,-1-2-3-16,0-3-1 0,0-1-2 15,-2 1-1-15,0-1-2 0,2 1-1 16,-2-1 1-16,2 2 0 0,0 2 1 15,0-1 1-15,0 1-1 0,1 1 0 0,-1 0 0 16,1-2 0-16,1-3-2 0,0 0 0 16,0-3-1-16,0 2 0 0,1-1 0 15,1-2 0-15,-2 0 0 0,0 1 1 16,1 1 0-16,-1 0 1 0,-1 1 2 16,-1 1 0-16,1 1 1 0,-1 1 1 15,1-2-1-15,-1 1-1 0,2-3 0 16,0-3-2-16,0-2-2 0,0 0 0 15,0-4 0-15,0 1 0 0,0-1 0 16,0 2 0-16,0 1 1 0,-2 4 0 0,1-2 1 16,-2 3 1-16,2 0 1 0,-1 2-1 15,0-3 1-15,0 4-1 0,0-3 0 16,-2-1-1-16,2-2-1 0,0 0-1 16,1 1 0-16,0-1 0 0,1-3 0 15,-1-1-1-15,1 1 1 0,-2 0 0 16,1 0 0-16,-1-2 0 0,0-3 1 15,-1 2-1-15,1 0 0 0,-1 0 0 0,1 0 0 16,0 0 0-16,1-1 1 0,-1 4-2 16,2 2 1-16,-1-4 0 0,1 0-1 15,1 0 1-15,1 1-1 0,-2 0 0 16,2-2 1-16,0-2 0 0,0 3-1 16,2 2 1-16,-1-2 0 0,0 0 0 15,1 0 0-15,-1 4 0 0,-1-1-1 16,1 2 1-16,0 0 0 0,0 2 0 15,0 0 0-15,0 2 0 0,3-2 0 0,-3-1 0 16,2 2 0-16,0-2 0 0,0 0 0 16,1-1 0-16,-2 1 0 0,1 2 0 15,-1-1-1-15,-1 1 1 0,1-1 0 16,0 2 0-16,3 0-1 0,0-1 0 16,2-1 1-16,1 3-1 0,1-1 0 15,1-2 1-15,-1-2-1 0,1 1 1 16,0-1 0-16,0-1 0 0,-1-2 0 0,0 1 1 15,-1 1-1-15,0-1 0 0,-3 1 0 16,1 1 1-16,-1-1-1 0,1-1 0 16,0-2 0-16,1-1 0 0,1 2 0 15,-2 0 0-15,2-2 0 0,-1-1 1 16,-1 3-1-16,2 0 0 0,-4 0 1 16,3-1-1-16,-3-2 1 0,3 0 0 15,-3-1-1-15,1 1 1 0,-1-4-1 16,0 1 1-16,0-1-1 0,-1 0 0 15,2-4 0-15,0 2 0 0,-1-1 0 16,3 3 1-16,-3 0-1 0,3-4 0 0,-1 0 0 16,0-1 0-16,0-4 0 0,0-1 1 15,2-4-1-15,-1 1 0 0,2 1 0 16,-2 0 0-16,3 4 0 0,-2-1 1 16,-1 2 0-16,0 0 0 0,-4 0 1 15,1-2 0-15,-2 2 0 0,-3-2 0 0,1 0 0 16,0 3 0-16,0 2-1 0,0 2-1 15,0 4 1-15,0 0-1 0,1 4 0 16,-2 4 1-16,1 2-1 0,-2 4 1 16,0 2 0-16,0 2-1 0,1 3 1 15,-2 3 0-15,2 0 0 0,-1 1-1 16,0 0 1-16,-1 2-1 0,2 0 0 16,-1 1 0-16,0 0-1 0,0 0 0 15,0 0 0-15,0 1 0 0,0-1-1 16,0 0 1-16,-1 1-1 0,1-1 0 15,0 1-2-15,0 2-1 0,0 1-5 0,0 0-9 16,0 2-9-16,0 3-10 0,0 4-13 16,-2-1-81-16,1 1-91 0,-5-1-208 15</inkml:trace>
  <inkml:trace contextRef="#ctx0" brushRef="#br0" timeOffset="198029.0556">7293 6204 214 0,'-7'19'56'0,"2"-4"1"0,0 1 1 0,4 1-47 15,1 0-3-15,0 3-1 0,1 2 1 16,4 2 2-16,-3 1 0 0,2-1 2 16,-1 0 0-16,3 2 3 0,-3 0 1 15,3-1 1-15,0 1 0 0,0 0 0 16,1-1-2-16,2 0-2 0,1-2-2 16,1-3-3-16,0-5-2 0,1-2-2 15,0-3-1-15,2-3 1 0,-3-5 1 16,0-2 0-16,1-3 1 0,1-2 2 15,-1-3 0-15,0-4 0 0,-1-2 0 0,3-4 0 16,-4-3 1-16,0-2-1 0,0-1 0 16,-1-2 0-16,-2 1 0 0,-1-1 0 15,-2 0-1-15,-1 0 0 0,-1 0-1 16,-1 3-1-16,-2 0 1 0,-1 1 0 16,-3 3-1-16,0 2 1 0,-1 3 0 15,-2 3-1-15,-1-1 0 0,-1 2 0 0,-1 2-2 16,-1 2-1-16,-1 1 1 0,-1 2-1 15,-1 2-1-15,2 1 1 0,-1 2-1 16,1 0 0-16,1 4-1 0,-1-1-1 16,1 2-2-16,-1 3-3 0,4 3-2 15,0 1-1-15,0 4-2 0,3 1-2 16,0 8-4-16,4-1-3 0,1 0-8 16,3-1-26-16,5 2-51 0,-7-3-73 15,1-4-167-15</inkml:trace>
  <inkml:trace contextRef="#ctx0" brushRef="#br0" timeOffset="205172.1598">9387 5123 259 0,'-7'8'69'15,"-3"2"3"-15,1 0-27 0,-1 1-15 16,1-1-4-16,-2-2-2 0,3-1-1 15,-2 0-1-15,0-1-2 0,1-2-3 16,0-2-1-16,2 0-3 0,0 0-2 0,2-1-1 16,0 0-2-16,-1-1-1 0,2 2 0 15,1 0-1-15,1 0 0 0,-1 1-1 16,1 2 0-16,1 0 0 0,1 3-1 16,0-1 1-16,1 3-1 0,1 1-1 15,1 1 0-15,-1 3-1 0,1-1 0 16,2 2 0-16,0 3-1 0,0 2 0 15,1 1 0-15,1 1 0 0,1 0-1 0,6 3 0 16,-1 1 1-16,4 0-1 0,2-1 0 16,3-3 0-16,-4-2 0 0,1-3 0 15,-2-2-1-15,-2-3 1 0,-2-2 0 16,-1-1-1-16,1-2 1 0,-3-1-1 16,2 1 1-16,1-2-1 0,1-3 1 15,-1 0 0-15,2-3-1 0,-2-1 1 16,2-2 0-16,1-1 0 0,-2-1 0 0,1-1 0 15,0-2 0-15,0 1 0 0,-2-2 0 16,0-1 0-16,-1 0 1 0,-2-3-1 16,-1-2 1-16,-2-2 0 0,1 0-1 15,-3-2 1-15,-3-2-1 0,1-2 1 16,-1-2 0-16,-2-1 0 0,-2 1 1 16,-1-3 1-16,-2 1-1 0,0 3 1 15,-3 1 0-15,1 2 0 0,-3 3 0 16,0 1 0-16,-1 0 0 0,-2 1 1 0,0 0-1 15,-3-1 0-15,2 1 0 0,0 0-1 16,2 1 0-16,2 1 0 0,0 2 0 16,2 1 0-16,4 2 3 0,0 2 3 15,-1 1 1-15,2 3 3 0,-4-2 0 16,2 3 1-16,-1 1 0 0,0 0-2 16,-1 2-2-16,-2 1-3 0,1-1 0 15,-1 3-2-15,-1 0 0 0,0 0-2 16,0 2 1-16,-2-2-2 0,1 2 1 0,0 2-1 15,2 1 0-15,-2 4 0 0,2 3-1 16,0-2 1-16,1 2 0 0,3-1 0 16,-1-3-1-16,1 0 1 0,1-6 0 15,0 0 0-15,2-2-1 0,-1-1 1 16,2 0-1-16,-2-1-1 0,3-1-5 16,0 0-8-16,0-2-8 0,0 0-9 15,0-4-10-15,2-2-15 0,-1-6-74 16,-6-7-83-16,-1-4-189 0</inkml:trace>
</inkml:ink>
</file>

<file path=ppt/ink/ink3.xml><?xml version="1.0" encoding="utf-8"?>
<inkml:ink xmlns:inkml="http://www.w3.org/2003/InkML">
  <inkml:definitions>
    <inkml:context xml:id="ctx0">
      <inkml:inkSource xml:id="inkSrc0">
        <inkml:traceFormat>
          <inkml:channel name="X" type="integer" max="30914" units="cm"/>
          <inkml:channel name="Y" type="integer" max="17389" units="cm"/>
          <inkml:channel name="F" type="integer" max="2047" units="dev"/>
          <inkml:channel name="T" type="integer" max="2.14748E9" units="dev"/>
        </inkml:traceFormat>
        <inkml:channelProperties>
          <inkml:channelProperty channel="X" name="resolution" value="1000.12939" units="1/cm"/>
          <inkml:channelProperty channel="Y" name="resolution" value="1000.51782" units="1/cm"/>
          <inkml:channelProperty channel="F" name="resolution" value="0" units="1/dev"/>
          <inkml:channelProperty channel="T" name="resolution" value="1" units="1/dev"/>
        </inkml:channelProperties>
      </inkml:inkSource>
      <inkml:timestamp xml:id="ts0" timeString="2018-12-05T17:33:30.389"/>
    </inkml:context>
    <inkml:brush xml:id="br0">
      <inkml:brushProperty name="width" value="0.05292" units="cm"/>
      <inkml:brushProperty name="height" value="0.05292" units="cm"/>
      <inkml:brushProperty name="color" value="#FF0000"/>
    </inkml:brush>
  </inkml:definitions>
  <inkml:trace contextRef="#ctx0" brushRef="#br0">13432 5469 464 0,'-3'-1'99'15,"-2"0"-1"-15,2 1-80 0,2-1-10 16,1 1-5-16,0 0-1 0,0 0-1 16,0 1 1-16,1-2 3 0,0 1 2 15,2-2 4-15,1 2 4 0,1 0 3 16,0-1 2-16,4 2-1 0,2 1-2 15,-2-1-3-15,1 0-4 0,2 1-3 0,0-1-3 16,2 0-1-16,-1-1-1 0,3 0-1 16,3-1 1-16,3-2 1 0,3-1 0 15,5 2 1-15,3-1 1 0,2 0 1 16,-1-1 1-16,1 2 0 0,1 0-1 16,0 2 0-16,0-3 0 0,4-1-2 15,-1 1-1-15,4-1 0 0,5-3-2 16,2 4 1-16,4-1-1 0,7-1-1 15,-3 2 1-15,1-2 1 0,8 0 0 0,-4 1 2 16,7-3 1-16,0 2 2 0,2-2 0 16,0 2 2-16,1 0 0 0,4 3-1 15,5-2 0-15,2 1-2 0,-2 0-1 16,1 0-1-16,3-2-1 0,0-1-1 16,-2-2 0-16,5 4 0 0,-3-4-1 15,3 0 1-15,-7 1 1 0,9-1 0 16,16 2 1-16,-2 2-1 0,-3 0 1 15,-1 3 0-15,6-1 0 0,7 1 1 0,-5 2-1 16,-5 1 1-16,4-1-1 0,10-1 1 16,4-1 0-16,-2 1-1 0,2-3-2 15,4-1 1-15,1-1 0 0,-5 0-1 16,-2 0 1-16,4-1 0 0,2 2 2 16,-4 1-1-16,-6-1 1 0,7 3 0 15,-2 0-1-15,-5 2 0 0,-4 0-1 16,3-1 0-16,2 2-1 0,3-1 1 15,-6 0 0-15,-4 1 0 0,0-3 1 0,-1 0 0 16,-9 3 1-16,-10 0 0 0,-1-1-1 16,-1-1 0-16,-4 0 0 0,2 2-1 15,-9 1 0-15,1-2-2 0,-5-1 0 16,-8 1 0-16,-3 0 0 0,-7 1-1 16,-11-2 1-16,-2 0-1 0,-5 1 0 15,-4 0 0-15,-1 0-1 0,-7 0-1 16,-3 1-7-16,-5-1-8 0,-4-1-11 0,-13-5-33 15,-15-1-105-15,-8-5-126 0,-16-4-296 16</inkml:trace>
  <inkml:trace contextRef="#ctx0" brushRef="#br0" timeOffset="9696.6879">14515 5635 335 0,'0'-8'73'15,"1"2"4"-15,3 7-52 0,1 5-7 0,1 5-4 16,1 3 3-16,1 3 3 0,0 4 4 16,-1 3 0-16,0 6 0 0,-2 4 2 15,0 1 0-15,-3 5 0 0,-3 10-2 16,-4 11-1-16,1 10-3 0,-3 14 0 16,-3 17-3-16,-4 17 0 0,2 19-1 15,0 10-1-15,1 9-1 0,-1 10-1 0,1 7-2 16,6-1-2-16,-2-5-1 0,3-9-2 15,1-7 0-15,1-15-2 0,0-10-1 16,2-14 0-16,0-15-1 0,0-11-1 16,2-14-1-16,-2-8-2 0,2-8-1 15,-2-13-1-15,1-12-4 0,0-8-6 16,0-8-16-16,-2-4-12 0,-3-9-15 16,-1-14-77-16,-3-10-95 0,-2-12-209 15</inkml:trace>
  <inkml:trace contextRef="#ctx0" brushRef="#br0" timeOffset="10230.0263">16370 5672 614 0,'-2'51'131'15,"-2"7"-1"-15,-2 9-97 0,-2 14-27 16,-3 11-4-16,-3 19-2 0,-7 18 2 16,-4 17 0-16,-7 14 0 0,2 13 3 15,0 8 1-15,6 11 2 0,1-3-1 16,6-11 1-16,3-11 0 0,5-13-2 16,2-15-1-16,0-14-3 0,-3-17-1 0,1-15-4 15,1-11-8-15,0-15-20 0,2-11-20 16,-1-15-89-16,2-15-106 0,2-17-250 15</inkml:trace>
  <inkml:trace contextRef="#ctx0" brushRef="#br0" timeOffset="10814.6919">19408 5571 613 0,'-19'41'125'0,"-1"10"1"0,2 6-113 15,6 6-10-15,1 19-2 16,2 18 2-16,-2 20 2 0,2 27 1 0,-2 20 2 15,-2 21 1-15,-5 27 1 0,0 14 2 16,-3 4-2-16,5 0 1 0,-4-20-2 16,4-12 0-16,-1-22-1 0,6-28-2 15,3-24-2-15,3-18-3 0,2-19-10 16,1-14-19-16,0-16-25 0,-2-11-89 0,-2-14-110 16,-7-23-256-16</inkml:trace>
  <inkml:trace contextRef="#ctx0" brushRef="#br0" timeOffset="17094.5773">8258 9600 363 0,'8'8'86'16,"5"-2"1"-16,-4-2-36 0,5 1-39 15,1 3-7-15,0 4 0 0,-1 2 0 0,0 6 1 16,-3 5 0-16,-4 5 2 0,-1 7 3 16,-3 7 2-16,-3 3 2 0,-3 9 1 15,-2 2 0-15,-2 2-2 0,-1 1 0 16,-1 3-2-16,0-3-1 0,1 3 2 16,-2-7 0-16,-1 5 1 0,-1 3 2 15,-2 3-1-15,2 3-1 0,-4 0-1 16,2 1-3-16,1 1-2 0,3-5-4 15,2-7-1-15,4-7-1 0,-1-7-1 0,5-5-1 16,3-4 0-16,-1-4 0 0,2-5 0 16,1-1 0-16,0-1 0 0,1-2 0 15,-3-1 0-15,1-3 0 0,1-3-1 16,0-4 1-16,0-2-1 0,-1-2 0 16,0-4-1-16,2-1 1 0,0-3 1 15,1 0-1-15,-1-1 1 0,2-2 0 16,1-1 0-16,1 1 0 0,2-1 0 15,1-2 1-15,1 1 0 0,3 1-1 0,0 0 1 16,-2 0-1-16,2-1 1 0,-1 1-1 16,-1 0 0-16,0 1 1 0,-1-1-1 15,2 1 1-15,-1-1-1 0,1 1 0 16,4 0 1-16,2 0-1 0,1 3 0 16,3-1 0-16,2 2 0 0,2 0 0 15,3-1 0-15,2 0 0 0,-1 3 0 16,3-4 1-16,3 0-1 0,-2 0 1 15,4 0 0-15,1 0 0 0,-2-1 1 0,4 2 0 16,1 1 0-16,2 0 0 0,3 1-1 16,0 0 1-16,3-1 0 0,-3-1-1 15,1-1 1-15,-2-1-1 0,1 1 1 16,-1 0-1-16,-2 1 1 0,4 3 0 16,0-1-1-16,4 0 0 0,3-3 1 15,2-2-1-15,0-3-1 0,7 0 1 16,-1-2-1-16,4 1 1 0,1-1-1 0,0 3 1 15,-1 0 0-15,-1 0-1 16,-1 1 1-16,1 2 1 0,-6 2-1 0,4-1 0 16,3 0 0-16,0 0 0 0,3 0 1 15,4 0-1-15,2-1 0 0,4-1 0 16,1-1 1-16,-3-3-1 0,0 3 1 16,0 0 0-16,-3-1 1 0,0 1 0 15,-2-1-1-15,1 1 2 0,2 2-1 16,2 0-1-16,2 1 0 0,2-1 0 0,3-2-1 15,-3 1 0-15,0-1-1 0,-1 2 1 16,0-2 0-16,-1 2 0 0,-3-2 0 16,3 2 0-16,0 2 1 0,4 2 0 15,-3-2 0-15,4 4 0 0,-3-4 0 16,0 0 1-16,0 0-1 0,1 1 0 16,-9 0 1-16,2-3 1 0,-1-1 0 15,1-1 0-15,-1 1 1 0,0 2 1 0,7 1-1 16,3 0 0-16,-5 1 0 0,-1-2 1 15,2 1 1-15,-5 2-1 0,-1-3 0 16,-5 0 0-16,-6-1-1 0,-1 1 0 16,-6 0-2-16,0-1-1 0,6 0 0 15,-4-1-1-15,-1 1 0 0,-4-1 0 16,5 1-1-16,0 2 0 0,-6 0 0 16,-9 0-2-16,-3 2-5 0,-9-4-8 15,-4 1-18-15,-8-2-26 0,-8-4-94 16,-12-1-116-16,-19-5-268 0</inkml:trace>
  <inkml:trace contextRef="#ctx0" brushRef="#br0" timeOffset="25827.3986">9455 8893 405 0,'12'12'98'0,"-5"-6"-1"0,-2 1-27 16,-2 2-60-16,1 9-6 0,-2 5-1 15,-1 13 1-15,-3 12 2 0,-5 17 3 0,-5 17 4 16,-7 16 5-16,-6 16 4 0,-2 8 2 15,-6 13 0-15,-1 3-2 0,-1 0-3 16,1-5-5-16,1-9-5 0,5-8-5 16,-1-8-3-16,4-11-3 0,0-9-4 15,1-12-2-15,-1-12-5 0,-1-9-5 16,1-13-6-16,-2-10-5 0,1-13-11 16,-2-12-15-16,1-13-62 0,3-14-76 15,1-22-178-15</inkml:trace>
  <inkml:trace contextRef="#ctx0" brushRef="#br0" timeOffset="26038.8598">8902 9160 576 0,'11'15'123'16,"4"5"2"-16,8 9-91 0,6 13-19 0,7 16-7 15,10 22 0-15,6 16 0 0,6 14 0 16,1 10-3-16,2 11-11 0,-5 9-15 16,-1 7-14-16,-7-4-15 0,-7-2-68 15,-8-9-13-15,-5-7-77 0,-10-12-133 16</inkml:trace>
  <inkml:trace contextRef="#ctx0" brushRef="#br0" timeOffset="29667.6331">5555 15017 396 0,'-7'4'96'0,"2"-4"3"16,1-1-54-16,3-2-16 0,-1 2-8 15,2-1-6-15,0 1-3 0,0 0-3 16,0-1-4-16,2 1-2 0,-2 1-1 15,1-1 0-15,0-1 0 0,2 1-1 16,0 1 0-16,3 0 1 0,0 1-1 16,2-1 1-16,2 3 0 0,0-1 2 15,1 1 1-15,2-2 1 0,0 0 3 0,1 0 0 16,2-1 1-16,2-1 1 0,-1 0-1 16,1 0-1-16,1 1-3 0,2 1 0 15,1 1-3-15,1 1 0 0,1 0-1 16,2 0-1-16,0 3-1 0,3-1 1 15,0-1-1-15,0 2 0 0,3-1 0 16,-1 3 0-16,2 0 0 0,1-1 0 16,2 1 1-16,2 2-1 0,1-1 0 15,2-3 1-15,1-1-1 0,1-2 1 0,0-1 0 16,-2 0 0-16,0-3 0 0,-2 1 0 16,0 4 1-16,-2-1 1 0,0 1 0 15,2 2 0-15,-3 1 1 0,0 4 0 16,2 1-1-16,-3-1 1 0,2 1-1 15,2-1 0-15,-1 0-1 0,2 1 2 16,0-4-1-16,2 0 1 0,0-2 1 16,5 0-1-16,-1-2 0 0,3-1 0 15,0 0-1-15,0 0-1 0,-1-3 0 0,-2 0 0 16,-3 0 0-16,-3-1 0 0,-2 1 0 16,-3 1 0-16,1 0 0 0,0 3 1 15,1 1-1-15,0 0 0 0,2 2 0 16,4-2-1-16,1 0 1 0,-1-3-1 15,4 0 2-15,-1-2-1 0,2 2 1 16,0-2 1-16,-2 0 0 0,5 0 0 16,-2 1 0-16,2 2 0 0,1-2-1 15,-1-1 0-15,-1-1-1 0,-2-1-1 0,-1 1 0 16,-2 0 1-16,-6 1 0 0,3 0 1 16,0 1 1-16,-2 2 0 0,1 0 1 15,-2 1 0-15,-2-1 0 0,-1 1 0 16,2-1-1-16,-2-2-1 0,-2 1 0 15,0-2-1-15,-1 0 0 0,1 1 1 16,-3 1-2-16,0-2 1 0,-3 1 0 16,0 0-1-16,-2 0 0 0,-2 0 0 15,0-1 0-15,0 0-1 0,1 0 1 0,2 1-1 16,-2-2-1-16,3-1 1 0,-2-2 0 16,-1 0 0-16,0 1-1 0,-2-3 1 15,-1 1 0-15,-3-1-1 0,-1 3 1 16,-2-1 0-16,-1 0 0 0,-2 2-1 15,-1 0 1-15,-1 1-2 0,-1-1-2 16,0 3-3-16,0 0-4 0,-1 1-6 16,-1-1-11-16,3 2-12 0,0-1-16 15,0 1-16-15,-3-3-70 0,-4-1-89 16,-5-9-196-16</inkml:trace>
  <inkml:trace contextRef="#ctx0" brushRef="#br0" timeOffset="63947.5458">8846 15163 466 0,'-5'4'104'0,"-2"-2"0"0,4-5-76 0,4 2-12 15,2 0-8-15,4 1-5 0,1-1-2 16,3 1 1-16,4-1-2 0,2-1-1 16,5 0-2-16,2-3 0 0,6-2 0 15,4 0 0-15,3 0 0 0,6 2 0 16,5-2 2-16,7 2 2 0,5 3 3 15,4 1 1-15,3 1 2 0,6 1 3 16,2 1 2-16,6 2 0 0,3 3 2 16,5-1-1-16,6 4-1 0,8 2 1 0,5-1 0 15,3 4 0-15,1-1-1 0,4 2 1 16,-1 4 0-16,4-3-1 0,1-1-1 16,1-2-1-16,8-1-2 0,1-4 0 15,1-6-1-15,2-3-1 0,0 0 0 16,1-4-1-16,-1-3 0 0,-2 3 1 15,3 2 1-15,-4 0 1 0,-3 0 1 16,-3 4 1-16,-7 4 0 0,-4 1-1 16,-9 0-2-16,-9 0-1 0,-5 6-2 15,-8 1-2-15,-12-1-2 0,-9 1-4 0,-11-5-7 16,-10 5-12-16,-9-6-20 0,-10-2-20 16,-10-2-85-16,-12-4-105 0,-12-1-237 15</inkml:trace>
  <inkml:trace contextRef="#ctx0" brushRef="#br0" timeOffset="65710.7797">9986 17554 387 0,'-3'1'96'0,"0"-1"3"0,-3 0-53 16,0 0-12-16,-3-4-9 0,0 0-8 16,-1 2-6-16,1-2-2 0,-4 0-3 15,1 1-3-15,0-2-2 0,0 5-1 16,-1-2 0-16,-1 1 0 0,-2 1-1 0,-2 1-1 16,-2-2-1-16,1 1 0 0,-3 1-1 15,0 0 1-15,0 0-1 0,0-2 1 16,2 2 0-16,2 2 1 0,0-1 1 15,5 0-1-15,2 0 1 0,2 1-1 16,4 0-1-16,0-2-1 0,4 1-2 16,2 0 0-16,4 1-1 0,0 4 1 15,4 1 0-15,2 0 2 0,3 3 1 0,5 1 3 16,-1 3 0-16,1-2 1 0,2 1 0 16,1-1 1-16,-1 4 1 0,-2-1-1 15,-1 1 1-15,-1-1 1 0,-1-2 0 16,-3 0 2-16,-1-2 2 0,-6-2 1 15,1 0 2-15,-4-3 3 0,-1-1 2 16,-3-1 2-16,-3 0-1 0,-4-2 0 16,-3 1-2-16,-5-1-3 0,-5-2-3 0,-4 1-4 15,-4 2-6-15,0-2-4 0,-6 0-5 16,3 0-6-16,0 1-6 0,4 0-4 16,3-3-7-16,2 1-13 0,3-3-67 15,5 0-76-15,4-1-182 0</inkml:trace>
  <inkml:trace contextRef="#ctx0" brushRef="#br0" timeOffset="65960.586">10257 17188 527 0,'-3'6'121'0,"-2"0"1"15,1-2-78-15,1 2-23 0,0 0-13 16,1 2-15-16,0 2-8 0,-1 1-8 16,0 1-15-16,-3 4-19 0,-1 1-65 15,0-1-78-15,-1-1-181 0</inkml:trace>
  <inkml:trace contextRef="#ctx0" brushRef="#br0" timeOffset="66165.7894">10103 17757 585 0,'0'8'130'15,"-3"-3"0"-15,1 3-92 0,1 0-18 16,-1-1-19-16,0 2-15 0,-1-1-9 0,-2 0-8 16,1 4-12-16,0 0-17 0,0 3-58 15,1-1-5-15,-1-1-64 0,4-1-118 16</inkml:trace>
  <inkml:trace contextRef="#ctx0" brushRef="#br0" timeOffset="66878.5152">10566 17541 388 0,'0'4'82'15,"-1"-3"-1"-15,0-1-68 0,1 0-11 16,0 0-7-16,0 0-4 0,-1 0-1 15,1 0 0-15,0-1 0 0,0 1 2 0,1 0 5 16,-1 1 7-16,0-2 6 0,1 2 7 16,-1-2 6-16,1 0 4 0,-1 1 3 15,1 0 0-15,-1 0-2 0,1 0-4 16,-1 0-4-16,0 0-2 0,1 0-3 16,-1 0-1-16,0 0-1 0,0 1 2 15,0-2 0-15,-1 1 1 0,1 0 1 16,-1 0-2-16,-1 0-1 0,-1 0-2 15,-2 0-2-15,0 1-3 0,-3 1-2 0,-2 1-2 16,-1 3 0-16,0 0-1 0,-2 2 0 16,0 3-1-16,-1-1-1 0,1 2 0 15,-3 1-1-15,1 0-1 0,-3 2 0 16,1 3-2-16,-1 1 0 0,0 0 1 16,1 2-1-16,2 0 1 0,3-1-1 15,2-3 1-15,5-1 0 0,3-4-1 16,5-3-1-16,4-2 0 0,5-4 0 15,6-1 0-15,3-2 1 0,2-2 0 0,2-2 2 16,1-4 1-16,-2-4 0 0,1-1 0 16,-3-2 1-16,-1-3-1 0,-2 2 1 15,-3-2 1-15,-1 4-1 0,-6 3 1 16,-1 1 1-16,-2 5 0 0,-3-1 3 16,-2 3-2-16,-1 1-1 0,-2 2 1 15,-3 1 0-15,0 4-1 0,-4 3-1 16,0 3-3-16,-1 5 2 0,0 5 0 15,-1 1-1-15,2 4-1 0,0 8 1 16,2 1 0-16,2 6 0 0,1 6 0 0,1 6 0 16,2 8 0-16,1 5 0 0,0-9 2 15,2 6 0-15,3 0 1 0,-2-1 1 16,0-6 1-16,2-8 2 0,-3-6-1 16,-1 2 1-16,-3-11-1 0,-4-4-1 15,-2-6-2-15,-5-3-1 0,-7-3-5 16,-4-5-4-16,-9 2-9 0,-5-6-9 15,-7-4-10-15,-7-8-15 0,0-6-77 0,-4-6-88 16,1-7-201-16</inkml:trace>
  <inkml:trace contextRef="#ctx0" brushRef="#br0" timeOffset="67363.4851">10828 17511 476 0,'4'14'107'0,"-3"0"1"16,0 5-75-16,2 2-13 0,-6 3-7 15,1 3-7-15,-1 2 0 0,-2 1 2 0,-1 2 0 16,-2-3 2-16,1 2 0 0,-2-3 2 16,1-3-1-16,0-3-1 0,2-3-1 15,0-6-2-15,2-2-2 0,2-6-2 16,0 1 0-16,1-4 1 0,-1-2 0 16,2-4 1-16,-1-1 0 0,1-7-2 15,0-4-2-15,1-5-4 0,4-3-4 16,-1-4-3-16,3 1-3 0,2 1-2 0,2 5 1 15,-3 3 1-15,3 5 3 0,-2 5 4 16,-1 5 5-16,-1 3 4 0,1 4 4 16,-1 4 4-16,0 2 4 0,0 3 2 15,0 1 0-15,1 3-1 0,2-1 0 16,-2 0-2-16,-3 4-3 0,2 2-3 16,-3 0-2-16,1 0-2 0,-2 0-3 15,-1-1-7-15,-1-3-13 0,1-3-14 16,2-7-14-16,-1-1-17 0,-2-5-71 0,3-4-90 15,2-8-187-15</inkml:trace>
  <inkml:trace contextRef="#ctx0" brushRef="#br0" timeOffset="67679.4984">11158 17705 542 0,'0'11'124'15,"1"1"-1"-15,1-2-77 0,2-1-25 0,2 1-14 16,0 1-11-16,5-1-4 0,1-1-2 16,1-3-3-16,2-1-2 0,0-3-1 15,0-2 2-15,3-2 2 0,-7-4 3 16,1 0 3-16,-2-4 4 0,-3-1 1 16,-1-2 3-16,-5-3 1 0,-2 0 1 15,-2-1 0-15,-5 0 2 0,-2 1 1 16,-2 0 0-16,-1 1-1 0,-5 4 0 0,0 3 0 15,-1 6-2-15,-2 5-2 0,2 6-3 16,-6 7-2-16,4 7-2 0,-2 3-3 16,2 5-3-16,3-2-4 0,3 1-8 15,4-3-10-15,4-2-16 0,6-4-62 16,6-4-76-16,6-5-177 0</inkml:trace>
  <inkml:trace contextRef="#ctx0" brushRef="#br0" timeOffset="68083.5483">11437 17878 463 0,'8'-1'117'0,"-3"2"3"0,-3 0-63 16,-1-1-13-16,-1-1-11 0,-5 0-15 15,-3-6-9-15,-3-1-8 0,-7 0-6 16,-2-2-6-16,-3 0-4 0,-1-1-2 16,2 0 1-16,-1 7 3 0,3-1 4 15,5 3 3-15,1 3 1 0,1 4 0 16,4 4 1-16,2 7 1 0,3 2 0 0,3 4 0 15,3 4 0-15,4 0 0 0,4 0 1 16,6-3-1-16,1-2 0 0,5-4 1 16,1-5 1-16,2-6 3 0,3-5 2 15,0-6 6-15,-2-10 3 0,1-8 2 16,-3-7 1-16,0-8 0 0,-4-4-2 16,-2-3-2-16,0-7-2 0,-6-1-2 0,-2-7-1 15,-3-1-1-15,-3-8-1 0,-1 0-1 16,-6-3-1-16,-2 3-1 0,1 8 0 15,1 10-2-15,-4 9-5 0,-1 15 4 16,0 16 0-16,-3 17 1 0,-1 14 1 16,-4 18 1-16,1 15 1 0,0 15 5 15,-1 18-2-15,6 9-1 0,5 1 0 16,2 3-2-16,7 0-2 0,7-4-7 16,3-2-15-16,6-5-16 0,5-16-93 15,7 0-102-15,3-13-248 0</inkml:trace>
  <inkml:trace contextRef="#ctx0" brushRef="#br0" timeOffset="100201.4824">12372 15298 342 0,'-6'-11'71'0,"-3"-1"0"0,3-2-61 16,1-2-7-16,2 2-6 0,0 2 0 15,-1 0 0-15,1 4 3 0,-1 3 0 16,-1 3 2-16,1 0 3 0,-3 2 3 16,1 2 3-16,-1 1 1 0,2 0 2 15,-1 2 0-15,0-1 0 0,1 0-1 16,1 1-1-16,-1-1-1 0,3-1-1 15,-1 1-1-15,2-2 0 0,-1 0 0 16,1 0-1-16,1-1 0 0,-1 0-1 0,1 2 0 16,1-2-1-16,-1 3 0 0,2-1 0 15,-1 4 0-15,1 2 0 0,1-1 1 16,0 1-1-16,0 1 0 0,1-1 0 16,0-1-2-16,0-2-2 0,0 0 0 15,0-3 0-15,1 0-1 0,1-1 0 16,-3-1 0-16,2-1 0 0,2 2 1 15,-4-2-1-15,3-2 2 0,0 2-1 16,0 0 0-16,0-1 1 0,1 1-1 16,0 0 0-16,1 0 1 0,2 0-1 0,0 1-1 15,1 1 1-15,0 0-1 0,1-1 0 16,2-1-1-16,0-1 0 0,2 0 1 16,-1-2-1-16,1-1 0 0,1 0 0 15,0-3 0-15,1 1 0 0,1-2 0 16,-1-1 0-16,-1 0 0 0,1-2 0 15,1 2 0-15,1-1 1 0,1-1-1 16,1-1 1-16,2-4 0 0,4 1 0 16,3-1 0-16,0-6-1 0,3-1 1 0,1 0 0 15,1-1-1-15,1 0 0 0,-3 0 0 16,-3 1 1-16,-2-1-1 0,-3 1 1 16,-2-1 0-16,-2-1 1 0,-2-1 0 15,-2-1 0-15,0 2 0 0,-2-4 0 16,3-2 0-16,-4-1-1 0,1-5 0 15,-4-3-1-15,0-1 0 0,-7-2 1 16,2-1-1-16,-6 0-1 0,1 1 2 0,-4 3-1 16,2 3 0-16,0 0 1 0,0 1 0 15,-1 1 0-15,2-2 0 0,1 2 0 16,-2 0 0-16,-3-1-1 0,1 0 1 16,1 0-1-16,0 1 0 0,-1 0 0 15,0 2 0-15,1 0 1 0,2 2-1 16,0 2 2-16,2 0-1 0,-1 1 0 15,1 1 1-15,2 1 0 0,3-3-1 16,2-2 0-16,4-1-1 0,4 0 1 16,5 1-1-16,2-2 0 0,3 3 0 0,4 4 0 15,3 4 1-15,4 2 0 0,3-2 0 16,5 5 0-16,1 0 0 0,4 3 1 16,5 0 1-16,6-1 1 0,6 1 2 15,-3 3 2-15,2 4 2 0,14 0 0 16,1 3 0-16,-4 3 1 0,-3 0-1 15,-2 0 1-15,-3 1-1 0,-1-2 0 16,-9 1 1-16,-6-3-1 0,1-3-1 0,-2 4-2 16,-8-1-1-16,-1-2-2 0,-4-3-2 15,3 1 0-15,1-1-2 0,-3 0-3 16,-5 0-7-16,-1 3-12 0,-4-1-14 16,-8 2-18-16,-9 2-86 0,-14 3-99 15,-15 1-230-15</inkml:trace>
  <inkml:trace contextRef="#ctx0" brushRef="#br0" timeOffset="104560.5554">14356 17191 363 0,'-20'-13'99'0,"-2"1"4"0,1 4-21 16,1 1-38-16,3 1-9 0,2-2-8 15,2 3-4-15,1-1-2 0,1 1-2 16,1 0-5-16,3 1-3 0,-1 1-2 16,3 3-1-16,3-1-3 0,2 1-2 15,3 3-2-15,2 6-1 0,3 10-1 0,1 8 0 16,2 10 0-16,-2 12 1 0,2 9 2 15,-1 10 2-15,-7 2 2 0,1-2 2 16,-3 0 2-16,-2-5-1 0,1-7 1 16,-1-6-2-16,0-5-2 0,1-5-3 15,0-3-5-15,1-6-10 0,-1-3-17 16,0-2-22-16,-1-6-82 0,-3-12-101 16,-3-9-235-16</inkml:trace>
  <inkml:trace contextRef="#ctx0" brushRef="#br0" timeOffset="114357.5564">17657 9042 273 0,'-2'-1'60'0,"1"-2"1"0,0-1-45 15,2-3-2-15,-1-1-2 0,1-1 3 0,1 0 3 16,-2-1 3-16,-2 1 4 0,1 0-1 16,-2 2-1-16,-2 1-2 0,1 1-3 15,-4 0-3-15,1 1-3 0,-3-1-3 16,1-1 0-16,-1 1-1 0,0-1 0 15,-1 0-2-15,-1-1 0 0,-1 1 0 16,-1 1 0-16,-2 1-1 0,0 1 1 16,0 2 0-16,-1 2-1 0,1 2-1 15,-1 2 0-15,2 5-2 0,2 2 0 0,2 4-1 16,1 3 0-16,3 3-1 0,2 1 1 16,2 1-1-16,3 2 1 0,2 0-1 15,3-1 0-15,2-3 0 0,3 0 0 16,2-4 0-16,2-2-1 0,4-4 1 15,0-3-1-15,-1-2 1 0,0 0-1 16,0-3 1-16,-3-1-1 0,-3-2 0 16,-2-1 1-16,-5-2-1 0,1-1 1 15,0-3 0-15,-3-2 0 0,0-4 1 0,-1-3-1 16,1-1 1-16,1-3 0 0,-1-2-1 16,0-2 0-16,0 3 1 0,3 0-1 15,-3-2 0-15,2 1 0 0,1 4 0 16,0 0 0-16,1 5 0 0,-1 0 0 15,2 2 0-15,0 5 0 0,0 0-1 16,-2 2 1-16,0 2-1 0,-1 1 1 16,-1 1-1-16,1 1 0 0,-2 2 1 15,0 0 0-15,0 4 0 0,-1 3 1 0,1 1 0 16,0 0-1-16,-1 2 1 0,0 0-1 16,1 2 0-16,-1-2-3 0,0-3-4 15,1 0-6-15,1 0-8 0,-1-3-10 16,1 1-20-16,1-3-52 0,2-2-67 15,2-2-152-15</inkml:trace>
  <inkml:trace contextRef="#ctx0" brushRef="#br0" timeOffset="114902.6783">17942 9071 322 0,'-7'-11'77'0,"-1"-3"1"0,-1-4-50 0,0 0-9 16,-2-2-7-16,1-1-4 0,3-1-3 16,1 0-3-16,-1 4 2 0,2 2-1 15,2 3 2-15,0 1 0 0,-1 4 0 16,2 4 0-16,1 3 0 0,-1 2-2 15,1 1-1-15,2 5-1 0,-2 3 0 16,0 4-1-16,0 2 0 0,1 3 0 16,-3 2 1-16,3 2-1 0,-1-4 1 15,2 1-1-15,2-3 0 0,-1-4 0 16,2-1 0-16,3-5-1 0,0-3 1 0,3-3-1 16,-2-3 1-16,0-2 1 0,0-2 0 15,-1-4 1-15,-4-2 0 0,-1-5 1 16,1 2-1-16,-2-2 1 0,-1-4-1 15,2 0-1-15,2-2 0 0,1 0-1 16,1-2 1-16,3-5-1 0,2 0 0 16,-1-1 1-16,1-1-1 0,0 4 0 15,0 0 0-15,-3 4 0 0,1 5 0 0,-3 4 1 16,0 2-1-16,-1 4 0 0,-2 0 0 16,-3 5 0-16,1 3 0 0,0 2 0 15,0 6 0-15,1 4 0 0,1 2 0 16,0 5 0-16,2 6 1 0,2 4-1 15,1 1 0-15,-3-1-5 0,5 0-4 16,1 2-5-16,0-3-8 0,1-2-12 16,3-4-44-16,-2-2-9 0,2 0-48 15,-1-6-93-15</inkml:trace>
  <inkml:trace contextRef="#ctx0" brushRef="#br0" timeOffset="115408.3486">18363 9007 327 0,'-8'-7'80'0,"0"-3"0"0,-1-2-48 15,-2-1-11-15,0-3-5 0,-1 1-3 0,-1-1-2 16,3-2-1-16,-3 0 1 0,0 3 2 16,-1 1 1-16,1 5-1 0,-1 4-2 15,2 2-2-15,0 5-1 0,2 2-4 16,0 4-2-16,4 3-1 0,0 2 0 15,3 3-1-15,1 3 0 0,4 4 0 16,1 0 0-16,3 3 0 0,3 3 0 16,4-2 0-16,3-1 0 0,1 1 0 15,2-7-1-15,-1 0 0 0,4-5 0 0,1-6 0 16,-3-4 1-16,-1-8-1 0,-1-5 1 16,0-8 1-16,-3-6 0 0,1-6 1 15,-7-5 1-15,1-5 0 0,-1-3 1 16,-4-4 1-16,-3-4 0 0,-5-6 0 15,-2-2 1-15,-2 1-2 0,-1 3 1 16,-2 1-1-16,1 6 1 0,2 10-1 16,1 9 1-16,3 10 1 0,-1 3 0 15,2 6 0-15,1 6-2 0,1 9 0 0,-1 7-1 16,1 6-1-16,0 8-1 0,1 10 0 16,2 12-1-16,5 6 1 0,3 1-1 15,2 4 1-15,5 2 0 0,0-2-1 16,3-2 1-16,1-5-1 0,-1-3 1 15,0-3-1-15,-3-4 0 0,-3-7 1 16,0-3-1-16,-4-5-3 0,-3-5-8 16,-1-6-11-16,-3-2-19 0,0-7-70 15,0-5-83-15,2-7-197 0</inkml:trace>
  <inkml:trace contextRef="#ctx0" brushRef="#br0" timeOffset="117605.4904">15528 12217 421 0,'-2'-4'91'16,"1"2"0"-16,1-1-71 0,-1 0-11 15,1 3-3-15,0-1-3 0,0 0 0 16,0 1 1-16,0-1-1 0,-1 1 1 0,1 1 1 16,0-2 1-16,0 1 0 0,0 0 0 15,1-1 1-15,0 2-1 0,2-1 1 16,0 0 0-16,1 1 0 0,2-1 1 16,0 1 2-16,2-1 0 0,1 0 0 15,1 0-1-15,0-1 0 0,3 0-1 16,-1 1 0-16,1-1-2 0,-1 0-1 15,3 0 0-15,0 0-2 0,4 3 2 16,0-1-1-16,4 0 0 0,5 0 0 0,1 0 0 16,1-1 1-16,7 0-1 0,-2-3 0 15,3 0-1-15,1 0 1 0,2 0-2 16,-3 0 1-16,2-1-1 0,-1 2-1 16,1 3 1-16,1 0 0 0,0 2 0 15,3 1 1-15,2 0 0 0,0 3 0 16,1 1 1-16,-2-3-1 0,-2 3-1 15,0-1 1-15,-2 1 1 0,-2 0-1 0,-2 1 0 16,2-1 1-16,-1-1 1 0,1-2 0 16,2 0-1-16,2-3 1 0,2-1-1 15,3-4 1-15,1-3-1 0,2 0 0 16,-1 0-2-16,4 1 1 0,-2-2-1 16,1 2-1-16,-1 1 0 0,1 2 0 15,-2 0 0-15,0-1 1 0,-3 1 0 16,-2-2 0-16,-1 1 1 0,-2 1 1 15,-2 1 1-15,-1-1-1 0,-1 0 1 16,1 0 0-16,-1 2-1 0,-2-1-1 0,-2-2 0 16,2 0-1-16,-4 0 0 0,0 1-1 15,-2 0 0-15,-3 0 0 0,-4 0-1 16,-5 2 1-16,-5-3-1 0,-3 3 0 16,-4-1-1-16,-3 1-1 0,-3 0-2 15,-1-1-4-15,-1 1-8 0,-1 0-19 16,-7 0-18-16,-5-1-87 0,-6-2-104 15,-12-6-243-15</inkml:trace>
  <inkml:trace contextRef="#ctx0" brushRef="#br0" timeOffset="124606.6404">18004 12212 296 0,'-2'3'72'0,"2"-2"5"0,1-1-41 16,4-1-6-16,-1 1-5 0,1-2-5 15,-1 1-1-15,-1-1-1 0,0-1-3 16,0 3-3-16,-1-1-4 0,0 0-1 15,0 1-1-15,2 0-1 0,-1 0-2 16,4 2-1-16,1-2-1 0,2-1 0 0,3 1 0 16,5-3 0-16,1-2 1 0,6-3 0 15,1-2 1-15,4 1 1 0,3-1 0 16,1-3-1-16,1 3 0 0,3 2 0 16,-4 1-1-16,2 3 0 0,-1-1-1 15,-3 4 0-15,-2 1 0 0,-2 1 0 16,-4 3 0-16,-1 0 0 0,-5 0 0 15,0 1-1-15,-1-2 0 0,0 1 1 16,0 1-1-16,1-3 0 0,-2 1 1 16,0-1-2-16,-3 0 1 0,0 1 0 0,-4-1 0 15,-3 1 1-15,-2-1 0 0,-1 4 0 16,-2-2 1-16,0 3 1 0,-1-1-1 16,1 1 0-16,-1-1-1 0,1 3 0 15,-1-2 0-15,0 0-1 0,0-2 1 16,0 3 0-16,0 0 1 0,0 2 0 15,0 0 0-15,0 1 1 0,1 1 1 16,0 4-1-16,1-2 0 0,-1 2-1 0,1 5 1 16,2 2 0-16,-2 3 0 0,1 7 0 15,1 7 2-15,0 6-1 0,1 7 2 16,-2 3-1-16,0 6 1 0,-1 5 0 16,0 1 1-16,-1-1 1 0,1 0 1 15,-2 1 0-15,0 4 0 0,0 3 2 16,0 0 0-16,0 5-1 0,-5 5 1 15,1 0 1-15,-1-2 0 0,-4-3 0 0,1-2-1 16,-3-2-2-16,2-5 0 0,2-6-2 16,-1-5-2-16,3-3-1 0,1-6-1 15,3-6-1-15,0-8-1 0,2-5-1 16,0-7 0-16,2-5-1 0,0-6-1 16,1-4 0-16,1-4-4 0,0-4-2 15,1-4-8-15,0-4-9 0,2-4-9 16,3-5-15-16,1-7-83 0,2-7-94 15,-1-7-218-15</inkml:trace>
  <inkml:trace contextRef="#ctx0" brushRef="#br0" timeOffset="135817.9578">19433 15456 316 0,'-5'5'82'16,"-2"1"2"-16,-1-1-36 0,1-1-18 16,-1 1-7-16,1-1-5 0,2-2-3 15,1 1-3-15,0-2-1 0,2 0-2 16,2 0 0-16,0-2-2 0,0 1 1 15,0-2 0-15,0 0 0 0,0 0 1 16,1 0 2-16,-2 0 2 0,1 0 3 0,0 1 1 16,-1 0 3-16,0-1 0 0,-1 2 0 15,-1 0-1-15,2 0-2 0,-1 0-3 16,1 0-3-16,0-1-3 0,1 1-3 16,0 1-1-16,0-2-2 0,0 1-1 15,1 1-1-15,-1-1 2 0,0-1 0 16,1 1 1-16,-2 0 1 0,1 0 1 15,0 0 1-15,0 0 0 0,0 0 0 16,0 0-1-16,0 0 0 0,0 0-1 16,0 1-2-16,0-2 0 0,0 1-1 0,0 0-1 15,0 0 0-15,1 0 1 0,-1 0-1 16,0-1 0-16,0 1 0 0,0 0 1 16,0 0-1-16,1 0 0 0,-2 0 1 15,1 0 0-15,0 0 0 0,1 0 0 16,-1 0 1-16,0 0 0 0,0 1 0 15,0-1-1-15,0-1 0 0,0 2 0 16,0-2 0-16,0 1 0 0,0 0-1 16,0 0 0-16,0 0 0 0,0 0 0 0,0 0 0 15,0 0 0-15,0-1 0 0,1 1 0 16,-1 0 0-16,0 0 0 0,1 0 0 16,-1-1 1-16,0 1 0 0,0 0 1 15,0 0 1-15,-1 0 0 0,1 0 0 16,0 0 1-16,0 0-1 0,0 0-1 15,0 0-1-15,1-1-1 0,1 0 0 0,1-2-1 16,-1-2 0-16,1-1 0 16,3-1 1-16,-1-1 0 0,2 2 0 0,1-1 0 15,-4 2 0-15,2 0 1 0,0 1-1 16,-1 3 0-16,2-2 0 0,1 3 0 16,-1-4-1-16,4 4 1 0,4-3 0 15,0 3-1-15,4-1 1 0,0 1 0 16,3-2 0-16,1 1-1 0,0-3 1 15,1 4 0-15,0-4-1 0,3 2 1 16,1 1 0-16,2 3-1 0,0 1 1 0,4 4 0 16,3 0-1-16,0 4 1 0,3 2 0 15,0 2 0-15,0-3 0 0,1 2 0 16,-4-1 2-16,-3 0 0 0,-3-2 3 16,-6-3 1-16,-2 0 1 0,-6-3 1 15,-2-1-1-15,-2 0 0 0,-3-1-1 16,-2-1-2-16,1-1-2 0,-3 0-1 15,0 1-1-15,0-1 0 0,-3-1 1 0,-1 0-1 16,0-1 0-16,-1 1-1 0,1-2 1 16,-1 1-1-16,1 0 1 0,-2-1-1 15,2-1 1-15,1-1-1 0,3 1 1 16,-1-1 0-16,4 1 0 0,0-2-2 16,3 2 0-16,-1 0 0 0,1 0-2 15,1 0 1-15,1 1 0 0,0 0 0 16,0 2 0-16,0 0 2 0,1 0-1 15,1 1 1-15,0 1 0 0,-2 0 0 0,0 0-1 16,1 1 0-16,-2 0-2 0,-2 0 0 16,-1 0 0-16,-4 1 0 0,1-1 0 15,-3 0 1-15,-1 1 1 0,0-1 1 16,-2-1 0-16,-1 0 1 0,1-1-1 16,-2 2 1-16,0-2-1 0,-2-1 1 15,-2 1-1-15,-2 0 0 0,-2 0 0 16,-3 1 0-16,-6-1 0 0,-2 0 0 15,-3 1 1-15,-1 0-1 0,-3 0-1 0,-3-2-1 16,-6-1-1-16,-1 0 0 0,-4-2-1 16,-3 2 0-16,-3-1 0 0,-2-1 1 15,0 3 1-15,2-1 2 0,2 1 0 16,1 1 1-16,4-1-1 0,3 0 1 16,3 0-1-16,1 0 1 0,4 2 0 15,3 0 1-15,0-1 1 0,6 0 0 16,2 0 1-16,6 2-1 0,4-3-2 15,4 0 0-15,2-3-1 0,3-1 0 0,2 0-1 16,6-3 0-16,0-1 1 0,5 0 0 16,4-1 2-16,4 1-1 0,7 1 1 15,-2 0-1-15,7 2 0 0,3-1 0 16,6 1 0-16,3 0 0 0,3 0 0 16,3 1 0-16,4 2 0 0,-1 1 0 15,1 1 0-15,-5 1 0 0,-1-2 0 16,0 1 0-16,-4-1 0 0,-6 2 0 15,-3-1 0-15,-6 1 0 0,-6 1-1 0,-6 1 0 16,-7-1-1-16,-5 1 0 0,-4 0 0 16,-3 1-1-16,-6-1 0 0,-2 0-2 15,-6 2-2-15,-7-1-2 0,-7 2 0 16,-2-1-2-16,-8-1 0 0,-1 0 2 16,-7 0 1-16,-1 0 3 0,-1 1 1 15,-2 0 2-15,-1 1 2 0,-1-1 1 16,2 1 0-16,4-2 0 0,2-2 0 15,6-2 0-15,4-1 1 0,4-2-1 0,5-3 0 16,5-1-1-16,-1 0 1 0,6 2 0 16,2-1-2-16,3 1-2 0,2 1-5 15,4 2-8-15,3 1-4 0,5 1-6 16,4-1-6-16,4 1-11 0,3-1-76 16,3-1-76-16,2-4-190 0</inkml:trace>
  <inkml:trace contextRef="#ctx0" brushRef="#br0" timeOffset="175718.7386">19953 15487 374 0,'10'4'97'15,"-5"0"3"-15,0 0-48 0,1 1-16 16,1 0-12-16,4 1-8 0,1-2-5 15,3 1-4-15,1-1-3 0,3 1-1 16,-1 1-1-16,3-1 1 0,1 3 1 16,0-1-1-16,2 0 2 0,2 0-1 0,2-3 0 15,2-2 0-15,1-3 0 0,3-5 1 16,2-4 0-16,3-4 0 0,-3-3 2 16,1-5 0-16,-2-1 1 0,0 1 0 15,-4-1 0-15,-4-4-2 0,-2-2-1 16,-2-1-1-16,-1-2-2 0,0-4-1 15,-1-5 0-15,2 0-1 0,-2 0 0 16,2 0 0-16,-1-3-1 0,-1 1 1 16,-1 0-2-16,1 2 1 0,-1-1 0 0,-1 3-1 15,0 0 1-15,0 1 0 0,-1 2 0 16,1 0 1-16,-2-2 0 0,-2 0 0 16,-2-1 0-16,-3-4 0 0,-4 2 1 15,-1-5-1-15,-3 0 0 0,-2-2 0 16,-2 0-1-16,-3-1 0 0,-1 0 0 15,-3-1-1-15,0 2 0 0,-2 1 0 16,0 2-1-16,-1 0 1 0,1 0 0 16,2 2-1-16,0 3 1 0,3 2 0 0,0 6 0 15,3 0 0-15,1 5 0 0,2 3 1 16,1 2 0-16,0 4 0 0,2-1 1 16,1 2-1-16,1 0 1 0,4 1-1 15,7 2 1-15,2-1 0 0,5 2-1 16,5 2 1-16,6 1 0 0,4 5-1 15,-2 1 1-15,6 4 0 0,-2 3 0 16,2 3 1-16,1 4 2 0,-4 3 1 16,5 3 1-16,1 2 1 0,-1 2 1 15,-1-1 0-15,-2-1-1 0,1 1 0 0,-6-3-2 16,-5 1 0-16,-3-4-2 0,-4 0 1 16,-2-1-1-16,-4-2 0 0,-2 0 0 15,-4 0-1-15,0-4 1 0,-3 3-1 16,-2 0 0-16,-1-1-1 0,-2-1 1 15,-1 1-1-15,2-2 0 0,-4 2 0 16,1-1 0-16,-1-2 1 0,0 1-1 16,0-2 1-16,1 1-1 0,-1 2 1 0,0 1-1 15,-1-1 1-15,1 3-1 0,-1-1 0 16,1 3 0-16,-1 0 1 0,1 2-1 16,-1 1 0-16,2 0 1 0,-1 1-1 15,0 2 2-15,0 2 0 0,2-2 0 16,0 0 0-16,-1 1 0 0,0 0 0 15,1-1-1-15,-1-2 0 0,0 1-1 16,-1 0 1-16,-1-2 0 0,0 0 1 16,0-1 0-16,0 1 2 0,-1-3 0 0,0 0 1 15,1-2 0-15,0 0-1 0,0-1-1 16,-1-3 0-16,1 0-2 0,0-1 0 16,0 1 0-16,-1-2-1 0,1-1 0 15,0 2-1-15,0-2 0 0,1-1 0 16,-1 2 0-16,0-3 1 0,0 1-1 15,0-2 1-15,-1 1 0 0,1 0 0 16,-1-1 0-16,1 1 1 0,0-1-1 16,0 0-1-16,0 2 1 0,0-1-1 15,0 3 0-15,1 0 0 0,-1 5 0 0,1 5-1 16,0 3 1-16,0 6 0 0,0 8 0 16,1 11 0-16,0 7 1 0,1 6 0 15,-2 4 0-15,-1 9 1 0,-1 4-1 16,-3 4 0-16,1 0 1 0,-2 5-1 15,-1 4 0-15,1 6 0 0,1 7 0 16,3 2 0-16,1 4-1 0,0 5-1 0,2 3-1 16,3 3-3-16,0 6-1 0,0 1-4 15,-1 5-3-15,1 0-4 0,0-4 2 16,-2-5 0-16,-3-6 2 0,2-9 1 16,2-9-2-16,2-7-2 0,-3-8-8 15,4-2-3-15,0-7-82 0,-2-8-82 16,-4-10-198-16</inkml:trace>
  <inkml:trace contextRef="#ctx0" brushRef="#br0" timeOffset="193076.6442">22016 9178 475 0,'8'4'113'15,"-4"-3"0"-15,-3 0-79 0,0-1-11 16,2-1-6-16,1-2-8 0,2-2-8 16,-3-2-4-16,3-1-1 0,0-1 0 0,0-2 3 15,0-1 3-15,0 0 5 0,0-1 3 16,1 1 1-16,-2 0 0 0,2 0 0 16,-1-1-1-16,1 3-4 0,-1 1-3 15,0 1-2-15,-2 3-2 0,1 1 0 16,-2 2 0-16,-2 1-1 0,0 3 2 0,0 4-1 15,-1 1 1-15,1 7 1 0,0 3-1 16,2 6 2-16,0 7-1 0,1 7-1 16,-1 8 1-16,0 10-1 0,-1 6 0 15,0 8 1-15,0 5-1 0,2 5 1 16,-3 1 1-16,1-3-1 0,-2-5 1 16,0-5-1-16,0-9 2 0,-1-5-1 15,-1-7 0-15,-2-8-1 0,1-5 1 16,0-7-1-16,-1-6 0 0,-2-4 0 15,-2-5-1-15,-3-4 0 0,-1-4 0 0,-1-2 0 16,-3-2-1-16,-4-3 1 0,0-3 0 16,-2-3 1-16,1-4 2 0,1-1 1 15,0-2 2-15,0 1 2 0,5 0 1 16,4 1 1-16,0 4 0 0,3 4-1 16,3 1-1-16,3 4-2 0,-1 0-2 15,2 2-2-15,2 1-1 0,2 1-2 16,4 2 1-16,2 1 0 0,5 0 1 15,7 1 1-15,8 0 2 0,4 2-1 0,9 1 1 16,3-2 0-16,5 2-1 0,5 0-1 16,1-2-1-16,-1-1 0 0,1 0-1 15,-2-4 0-15,0-2 0 0,-5-1-1 16,-5-3-4-16,-4-1-11 0,-6-2-19 16,-6-1-19-16,-7-4-84 0,-3-3-104 15,-9 1-236-15</inkml:trace>
  <inkml:trace contextRef="#ctx0" brushRef="#br0" timeOffset="195256.6112">21807 16638 522 0,'-15'30'114'0,"3"2"1"16,1 4-85-16,2 8-14 0,3 5-7 16,4 8-5-16,-1 7 1 0,0 7-2 15,-4 6-2-15,2 4-1 0,-4 5 0 16,-2 5-1-16,-3 1 1 0,-2 0 0 16,0-12 1-16,-4-1 0 0,-1-5 1 15,-3-9 2-15,-3-5 2 0,-4-7 5 16,-3-6 2-16,-1 2 3 0,-3-6 3 15,-5-2 0-15,-3-1-1 0,-1 1-3 0,-1-8-3 16,-3-4-3-16,0-5-4 0,-5-6-2 16,1-6-2-16,-2-4-1 0,-1-5 0 15,-2 0-1-15,-2 1-1 0,-2 4-1 16,-3 3 0-16,-3-1 0 0,-3 1 0 16,-5-4 0-16,-2-1 1 0,-4 1 1 15,-3-4 0-15,-1 0 1 0,0 2 1 16,-1-3-1-16,-1 1 1 0,-2 5-1 15,-4 2 0-15,-5-4 1 0,-2-1-1 0,-2-3 1 16,-1 6 0-16,-3 0 0 0,-1-3 1 16,2-6 1-16,-1 4-1 0,-3 7 0 15,-4-1 0-15,-6-7 0 0,-1 3 0 0,-1 7 0 16,-5-1 0-16,0-5 0 16,0-2 0-16,-3 7 1 0,0-1 1 15,-3-7 2-15,-4 4 0 0,1 0 1 16,-3 1 0-16,0 0 1 0,-2-3-2 0,-3 3-1 15,-1 0-1-15,-4-1-2 0,-2-2-1 16,0 5-1-16,-7-3-1 0,-6-2 0 16,-6 0 0-16,5 5-1 0,7-6 1 15,5-2-1-15,-5 8 1 0,-7-4-1 16,6-2 0-16,4 8 0 0,-10-4-1 16,-3 1 0-16,-8 7 1 0,-3-7-1 15,9 0 0-15,4 5 1 0,-3-5 1 16,6-5 0-16,-5 5 1 0,-2-5-1 0,2-3 1 15,2 5 0-15,-2-4 0 0,7-4 0 16,-7 5 0-16,-2-5 1 0,5-4-1 16,3 5 0-16,-3-3 0 0,8-3 0 15,-8 5 0-15,2-2 0 0,1-2 0 16,5 5-1-16,-3 0 1 0,4-2-1 16,1 5 0-16,-5 0 1 0,3 0-1 15,3 5 1-15,-1-3-1 0,0 0 1 0,5 1 1 16,-6 1 0-16,4 0 1 0,0-3 1 15,4 2 1-15,-2-1 0 0,2-1 0 16,1 3 0-16,1-4 0 0,1-1-1 16,1 0-1-16,0 0 0 0,3-1-1 15,1 0-1-15,0-1 0 0,4-2 0 16,1-1 0-16,1-2-1 0,2-1 1 16,4-6-1-16,4 1-1 0,-3-4 1 15,5-7 0-15,6 1 0 0,2 3 0 16,2-5 1-16,1-6-1 0,4-8 1 0,2 1 0 15,2 0 0-15,0-8 0 0,9-9 0 16,5-2 0-16,5-3 0 0,2 1-1 16,1-6 1-16,2-4 0 0,-1 2 0 15,4-2 0-15,0-3 0 0,0 1 0 16,4 1 1-16,0-6-1 0,4 0 0 16,3-8 0-16,4 0-1 0,2-2 1 15,3-2 0-15,4-2 0 0,1 4-1 0,1-4 1 16,0 5 0-16,2-2-1 0,-4-1 1 15,1-4-1-15,3-2 1 0,-2-3-1 16,6 0 1-16,3-3-1 0,-3 1 1 16,4 4 0-16,0 4 0 0,3 1 0 15,0 3 0-15,3-2 0 0,2-2 0 16,4-2 0-16,1-1 0 0,3-4 0 16,4-1 0-16,1 0 0 0,1 2 0 15,5 3-1-15,1-1 1 0,2-3 0 0,0 2 0 16,3-1-1-16,2-3 1 0,2-2 0 15,1 1 0-15,0 4-1 0,5 3 1 16,3 3 0-16,1 4 0 0,1 1-1 16,4 2 1-16,0 0 0 0,6-2-1 15,1-1 1-15,3 0 0 0,3 1-1 16,3 4 1-16,3 2 0 0,4 4-1 16,2 4 1-16,4 5 0 0,2 4-1 15,1 3 1-15,6-1-1 0,3 2 1 16,4-5-1-16,4 6 1 0,5-1-1 0,1 0 1 15,4-1-1-15,0 2 1 0,1 4 0 16,2 3 0-16,-2 1-1 0,-1 2 1 16,1 4 0-16,1 2 0 0,4 3 0 15,1-2 1-15,4 5-1 0,5 0 0 16,0 3 0-16,2-1 0 0,0 3 0 16,0 3 0-16,0 3 0 0,1-2 0 15,-3 3 0-15,1-1 0 0,3 3 0 16,0 2 0-16,6-3 0 0,-2 2 1 0,-3 1-1 15,-3 2 1-15,0 3 0 0,-4-2 0 16,-3 2 0-16,-5 1 0 0,-3 2 1 16,-3-1-1-16,0 2 0 0,-1-1 0 15,-4 3 0-15,0 1 0 0,0 0 0 16,-1 2-1-16,-2 0 1 0,-3 1-1 16,-4 3 0-16,-6-3 0 0,-6 1 0 15,-7 2-1-15,-9 2 1 0,-6 0-1 0,-6 1-1 16,-4-5 1-16,-4 6-2 0,-6 0-1 15,-6 3-24-15,-7 4-26 0,-10 6-91 16,-21 0-112-16,-16-1-271 0</inkml:trace>
  <inkml:trace contextRef="#ctx0" brushRef="#br0" timeOffset="214562.8795">6686 9099 414 0,'-4'12'93'16,"2"5"-1"-16,-2-4-60 0,2 3-22 16,0 1-5-16,2 4-2 0,-3 1-1 0,3 2-1 15,-3 5-1-15,0 5 1 0,-1 6-1 16,-1 2 1-16,-1 8 1 0,1 0 1 15,1 4 3-15,-1 2 3 0,2-4 2 16,1-4 3-16,2-5 0 0,0-8 1 16,1-5-1-16,0-9-2 0,1-8-3 15,0-4-3-15,-1-3-2 0,2-3-1 16,-3-3-2-16,0-1-1 0,0-4-1 0,-5-5 0 16,2-10-1-16,-4-8-1 0,0-8 0 15,-2-8 1-15,-2-7 1 0,1-2-2 16,1-3-1-16,4 8 1 0,0 4 0 15,3 7-1-15,2 7 1 0,0 8-1 16,1 7 1-16,-1 7 0 0,0 4 2 16,0 3 0-16,-2 1 0 0,-1 6-1 15,1 6 0-15,-1 5-2 0,1 6-4 0,1 5-9 16,1 7-12-16,3 5-75 16,2-3-81-16,-1-4-195 0</inkml:trace>
  <inkml:trace contextRef="#ctx0" brushRef="#br0" timeOffset="217882.5274">7151 11333 276 0,'-2'-5'75'0,"1"0"0"0,0 1-9 16,0 0-46-16,1-2-9 0,0 1-4 15,1-2-3-15,-1 2-1 0,0-1 1 16,0 1 2-16,0-1 4 0,-1 1 3 15,1 0 4-15,-1 2 3 0,-2-1 1 16,2-2 1-16,0 3-2 0,0-3-4 16,-1 2-3-16,0 0-4 0,1-1-4 0,0 2-2 15,0-1-1-15,-2-2 0 0,2 3 0 16,0-2 1-16,-1 1 0 0,1-3 0 16,1 1 0-16,-3-2 1 0,1 2-2 15,0-1 1-15,1-1-1 0,0 1 0 16,-1 1 0-16,2 1 0 0,-1-1 0 15,2 0-1-15,-1-1 0 0,1 1 0 16,0 0 0-16,0 1-1 0,1-2 0 16,1 2 1-16,0-1 0 0,-3 1-1 0,1 0 1 15,0 0 0-15,0 0 1 0,-1 2 0 16,0-2 1-16,0-1 0 0,0 0-1 16,0-2 0-16,-1-1 0 0,2 0 0 15,-1-1-2-15,1 0 1 0,0-3-1 16,0 0 0-16,2 1 0 0,0 0 0 15,0-1 0-15,-1 0 1 0,2 1 0 16,-1 0 0-16,-1 0 0 0,0 0 1 16,2-3-1-16,-1 1 0 0,1 0 0 0,1-2 0 15,-1-3-1-15,2-3 0 0,1 0 1 16,-2-3-1-16,-1 0 0 0,3-2 0 16,-4 1 0-16,2 1 0 0,2 0 0 15,-4 0 0-15,3 3 0 0,0 1 0 16,-1-1 0-16,0-1 0 0,1 1 0 15,0 0 1-15,1 0-1 0,-1-3 0 16,1 0 0-16,1 1 0 0,-3 0 0 0,2 1 1 16,-1-2-1-16,1 4 0 0,-1-1 1 15,1 2-1-15,1 1 1 0,-4 2 1 16,0-1-1-16,3 3 1 0,-4 2 0 16,3-1 1-16,-2-2-1 0,0 2 0 15,1 1 1-15,0 0-1 0,0-1 0 16,-1 0-1-16,1 0-1 0,1 0 1 15,-1-3-1-15,2 1 0 0,0-2 0 16,-1 2 0-16,2 1 1 0,-3 0-1 16,2 2 1-16,-3 2 0 0,0 0 2 0,-1 0 0 15,1-1 1-15,-1-1 0 0,-1 0 1 16,-1 0-1-16,0-4 0 0,-1 0-1 16,1-2-1-16,-1 0-1 0,0-2 0 15,0 0-1-15,1-1 1 0,-2 2-1 16,2-3 0-16,-2 1 0 0,1 0 0 15,0 2 1-15,0-2-1 0,1-2 0 16,0-2 0-16,0 2 0 0,1 0 1 0,1-2-1 16,-2-3 1-16,1 3 0 0,-2 0 0 15,1 1 0-15,0-1 0 0,-1 1 0 16,-1 1 0-16,0 1 0 0,1-2 0 16,-2 1-1-16,1-4 0 0,-2 1 0 15,2 2 0-15,0-1-1 0,-1-3 1 16,1 3 0-16,0 1 0 0,0 2 0 15,0 0 0-15,-1-3 0 0,2 3-1 16,-3 2 1-16,1-4 0 0,0 1 0 16,-1-1-1-16,0-1 1 0,1 1-1 0,-1-1 0 15,3 3 1-15,-3 2-1 0,1 1 1 16,1 0 0-16,1 4 0 0,0 1 0 16,-1 1-1-16,2 1 1 0,-1 2-1 15,0 4 0-15,1 1 0 0,-1 4 0 16,2-2 0-16,-2 3-1 0,-2 1 2 15,2 3-1-15,0-7 1 0,0 8 0 16,-1-7 1-16,1 6 0 0,0-5 1 0,0 5 1 16,0-7 0-16,0 8-1 0,-1-7 1 15,1 3-1-15,0 0 0 0,1 2-1 16,-1-4-1-16,0 4 0 0,0-4 0 16,1 6 1-16,1-2-1 0,-2-1 0 15,0 1 0-15,0 1 0 0,1 1 0 16,-1-1 0-16,0-2-5 0,0 1-6 15,0-1-12-15,0 1-16 0,-3-2-86 16,-4 0-95-16,-11-4-230 0</inkml:trace>
  <inkml:trace contextRef="#ctx0" brushRef="#br0" timeOffset="219810.078">7830 6816 407 0,'-17'10'88'15,"0"-3"1"-15,2-5-60 0,0 0-25 0,4 0-8 16,1 2-2-16,-2 0 1 0,-1 0-1 16,-1 3 1-16,-2-2 1 0,1 2 4 15,0-3 4-15,-1 1 2 0,-1-1 2 16,0 2 0-16,1-2 1 0,-1 3-1 16,1 1-1-16,-3 4-1 0,2 3 0 15,-2 1-1-15,1 7 0 0,-1 0 0 16,-1 7 0-16,-1 5 0 0,-1 5-1 15,-3 6 0-15,1 9-1 0,-3 6 0 0,-1 11-1 16,2 10 0-16,0 8 0 0,2 8 0 16,1 3-1-16,2 4 1 0,1-3 0 15,6-4 0-15,1-3 0 0,2-5 1 16,2-5-1-16,4-2-1 0,4-7 0 16,1 1 0-16,1-1-1 0,3-8 1 15,4-6 0-15,5-7 2 0,2-4 1 0,5-7 0 16,3-7 1-16,6-9 0 0,6-6-1 15,5-6 1-15,0-11-1 0,3-8-1 16,2-7 2-16,1-11 0 0,-3-6 1 16,1-16 2-16,-1-9 1 0,-2-9 1 15,0-10 2-15,-2-12 1 0,2-9 0 16,-5-12-1-16,-1-1-1 0,0-2-3 16,-2-4-1-16,-3-2-2 0,0 2-2 15,-4 5-1-15,-3 5-1 0,-6 9 0 16,-6 8 0-16,-5 11 2 0,-4 14 3 0,-8 8 1 15,-5 10 1-15,-8 9 0 0,-4 8 1 16,-4 6-2-16,-6 3-3 0,-4 7-2 16,-5 4-3-16,-3 4-4 0,-4 3-5 15,-4 2-8-15,-2 7-10 0,-1 7-11 16,-6 5-15-16,-7 6-78 0,-3 10-90 16,-5 0-207-16</inkml:trace>
  <inkml:trace contextRef="#ctx0" brushRef="#br0" timeOffset="220890.9102">7379 6211 406 0,'-6'-9'80'0,"-1"-2"0"0,0-5-78 15,2 2-11-15,3 0-3 0,-3 1 1 16,0 0 3-16,-3 1 0 0,-2 3 3 16,-1 1 3-16,-1 3 5 0,-1 0 3 15,-1 2 1-15,2 1 0 0,-2 0 0 16,2 2 0-16,2 1-1 0,0 3-1 16,1 3-1-16,0 6 1 0,-1 4-1 15,1 6 1-15,0 6-1 0,0 3 1 16,3 3-1-16,-2 1-1 0,3-4 1 15,2-2-1-15,3-3 1 0,1-8 0 0,1-2 0 16,5-5 1-16,2-2 1 0,3-3 1 16,4-1 0-16,3-2-1 0,3 1 0 15,5-4-1-15,3-2-1 0,-1-5-1 16,2-3 0-16,-1-5 0 0,-1-3 2 16,-7-3 1-16,-3-3 2 0,-5-3 2 15,-3 1 0-15,-3 1 2 0,-6 1-1 0,-3 3-2 16,-5-1-1-16,-4 2-4 0,-5 0-5 15,-7 4-7-15,-7 2-9 0,-8 2-11 16,-3 3-47-16,-8 3-34 0,-5 2-71 16,-1 0-154-16</inkml:trace>
  <inkml:trace contextRef="#ctx0" brushRef="#br0" timeOffset="223632.7172">9120 5153 203 0,'-5'-4'50'0,"0"2"5"0,0 1-23 16,-3 1-8-16,1 0-1 0,3 0 3 15,0 0-1-15,-1 0-3 0,2-3-3 16,-3-1-4-16,1 0-5 0,1-3-2 16,-3 1-2-16,-1-3-1 0,2 0 0 15,-1 0 3-15,1 2 0 0,0 0 3 16,1 0 1-16,-1 3 2 0,1 2-1 16,-1 2 1-16,0 2-1 0,-2 1 1 15,1 3-1-15,1 0-1 0,-1 1 1 0,1 0-1 16,-2-2-1-16,1 1 1 0,1-1-1 15,0 2 0-15,1 1-2 0,-1 7-1 16,4 1-1-16,2 6-1 0,1 2-1 16,4 6-1-16,0 4 0 0,3 5-1 15,1-1 0-15,2 1 1 0,-1 0-2 0,3 1 1 16,0-4-1-16,1-6 0 0,1-4 0 16,1-6-2-16,0-1 0 0,2-5 0 15,0-5 0-15,0-2-1 0,0-4 1 16,4-4-1-16,0-5 1 0,0-2 0 15,2-7 0-15,-3-3 0 0,2-5 0 16,-1-4 0-16,-5 0 1 0,0-4 0 16,-3 1 1-16,-4 1 0 0,-5 1 2 15,-5 1 0-15,-3 3 1 0,-6 2 0 16,-3 4 0-16,-3 1 0 0,-3 4-1 0,-2 2-1 16,-3 4 0-16,-3 0-2 0,-1 4-1 15,-3 2-3-15,0 3-3 0,-1 1-4 16,0 4-5-16,1 0-4 0,-1 2-5 15,2 0-3-15,1-1-7 0,1-3-14 16,0-2-62-16,1-6-73 0,2-6-175 16</inkml:trace>
</inkml:ink>
</file>

<file path=ppt/ink/ink4.xml><?xml version="1.0" encoding="utf-8"?>
<inkml:ink xmlns:inkml="http://www.w3.org/2003/InkML">
  <inkml:definitions>
    <inkml:context xml:id="ctx0">
      <inkml:inkSource xml:id="inkSrc0">
        <inkml:traceFormat>
          <inkml:channel name="X" type="integer" max="30914" units="cm"/>
          <inkml:channel name="Y" type="integer" max="17389" units="cm"/>
          <inkml:channel name="F" type="integer" max="2047" units="dev"/>
          <inkml:channel name="T" type="integer" max="2.14748E9" units="dev"/>
        </inkml:traceFormat>
        <inkml:channelProperties>
          <inkml:channelProperty channel="X" name="resolution" value="1000.12939" units="1/cm"/>
          <inkml:channelProperty channel="Y" name="resolution" value="1000.51782" units="1/cm"/>
          <inkml:channelProperty channel="F" name="resolution" value="0" units="1/dev"/>
          <inkml:channelProperty channel="T" name="resolution" value="1" units="1/dev"/>
        </inkml:channelProperties>
      </inkml:inkSource>
      <inkml:timestamp xml:id="ts0" timeString="2018-12-05T17:37:40.597"/>
    </inkml:context>
    <inkml:brush xml:id="br0">
      <inkml:brushProperty name="width" value="0.05292" units="cm"/>
      <inkml:brushProperty name="height" value="0.05292" units="cm"/>
      <inkml:brushProperty name="color" value="#FF0000"/>
    </inkml:brush>
  </inkml:definitions>
  <inkml:trace contextRef="#ctx0" brushRef="#br0">13857 5571 515 0,'-18'18'101'0,"4"-5"0"16,5-7-97-16,2-2-8 0,4-3-2 0,2 3 6 15,-1-4 3-15,-1 0 2 0,-1 1 1 16,-4-3 3-16,-1-1 1 0,-2 1 3 15,-2-1 3-15,0 1 2 0,-3-2 1 16,2 1 0-16,2 2 0 0,1-1-1 16,4 3-3-16,2-1-3 0,1-1-4 0,1 2-3 15,4-1-1-15,2 0-2 0,2 0 1 16,5 1 0-16,3 0-1 0,6 0 1 16,2-1-1-16,2 1 1 0,5 0 0 15,6-1-1-15,6-1-1 0,5-2 1 16,3 0 0-16,13 2 0 0,9 0 2 15,8 0-1-15,0 3 2 0,13 2 0 16,5 2 2-16,16 0-1 0,-3 2 1 16,7-3 0-16,10 2 1 0,13-5 0 15,1 0 0-15,2-1 1 0,6 0 2 0,11-4 1 16,12-3 2-16,2 1-1 0,4-1 1 16,9-1-1-16,4 2 0 0,4-2-3 15,11 5-1-15,-7-1-1 0,2 0-2 16,1 3-1-16,7-3-1 0,2 3-1 15,-3-7-1-15,-5 2 0 0,2 0 0 16,2-5-1-16,-1 2 0 0,-11-3 0 16,-5-2 0-16,-8 9 0 0,-8-9-1 15,-10 6 0-15,-12 2-1 0,-17-2-4 0,-12 6-6 16,-21-2-6-16,-14 0-11 0,-21 2-13 16,-17 1-16-16,-20-2-19 0,-18-4-85 15,-22-1-104-15,-18-4-236 0</inkml:trace>
  <inkml:trace contextRef="#ctx0" brushRef="#br0" timeOffset="928.027">14645 5561 533 0,'9'10'121'16,"2"3"0"-16,-1 8-57 0,0 2-57 0,2 10-9 16,2 13 0-16,1 9 0 0,-1 12 1 15,-8 15 2-15,-4 15 0 0,-7 17 2 16,-6 16 0-16,-4 16 2 0,-4 7 0 16,1 7 3-16,-1-4 1 0,-3-1 1 15,0-8 0-15,4-12 1 0,-1-12-2 16,5-11-1-16,1-10-2 0,-2-11-4 15,7-10-12-15,2-11-16 0,4-9-17 16,2-10-24-16,-3-9-66 0,6-10-94 16,5-13-197-16</inkml:trace>
  <inkml:trace contextRef="#ctx0" brushRef="#br0" timeOffset="1561.6457">16138 5890 543 0,'6'35'118'0,"4"12"0"0,4 13-77 16,7 21-37-16,1 21-3 0,-1 23 0 16,3 14 0-16,-3 14 0 0,-9 7 1 15,-1 9 0-15,-9 6 2 0,-4-2-1 16,4-14 2-16,-3-11-2 0,-2-14-1 15,6-14-6-15,-2-20-8 0,6-20-12 16,5-18-14-16,0-16-66 0,3-11-19 16,5-18-75-16,4-14-148 0</inkml:trace>
  <inkml:trace contextRef="#ctx0" brushRef="#br0" timeOffset="2009.282">19069 5611 520 0,'-2'5'113'0,"4"0"-1"15,2 14-70-15,-1 13-31 0,3 16-4 16,0 19 5-16,3 25 6 0,-3 26 5 16,-2 28 3-16,-1 20 2 0,-9 18-2 0,1 13-1 15,-5 10-4-15,-5 3-4 0,2-9-4 16,-3-18-2-16,1-17-4 0,3-21-5 16,1-19-7-16,3-23-12 0,3-21-21 15,0-13-23-15,0-7-88 0,-6-12-109 16,0-15-248-16</inkml:trace>
  <inkml:trace contextRef="#ctx0" brushRef="#br0" timeOffset="4833.9203">8294 9623 287 0,'0'2'64'0,"0"-2"3"0,2 2-46 0,2 1-6 16,-1-1-3-16,1 2 1 0,0 1 1 16,0-1 2-16,-1 1-1 0,-2 2 2 15,-1 1 3-15,0 0 1 0,-1 6 2 16,0 3-1-16,-1 6-1 0,1 8-1 16,1 7-3-16,1 8-3 0,-1 14-2 15,0 9-2-15,2 10-2 0,0 9-2 16,-3 7-1-16,-3 10 0 0,-1 7 0 0,0-3-1 15,-3 1 0-15,-6-1 1 0,-2-7-1 16,0-7 0-16,2-10 0 0,-3-7-1 16,0-8-1-16,3-11 1 0,2-11-3 15,2-9-1-15,2-9 0 0,3-10-1 16,0-6-2-16,3-8-1 0,1-3 0 16,1 0-2-16,0-5 2 0,1 0 0 15,1-2 1-15,3-3 3 0,-1 1 0 0,4-3 2 16,0-1 0-16,2 0 1 0,1 0-1 15,1 2 0-15,0 0 0 0,3 0 0 16,0 1 0-16,0 0 1 0,3 0-1 16,1 0 0-16,2 0 1 0,1 0-1 15,1-1 0-15,0 0 0 0,-1 1 1 16,0-1 0-16,1-1 1 0,-1 0 1 16,0 2 1-16,0-1 1 0,1-1 1 15,1 5 1-15,1-2 1 0,4 3-1 0,-2-1 0 16,4 2 0-16,-1-2-2 0,4 2 0 15,1-2-1-15,3-1-2 0,0 2 1 16,2-1-1-16,3-1 2 0,1 1 1 16,1 1 1-16,3-1 0 0,1 2 1 15,4-1 1-15,2 1-2 0,1 2 0 16,1 0-1-16,0-1-2 0,-2 2 0 16,2 2-1-16,0 2-1 0,-1 2 0 15,2 0 0-15,3 1 0 0,0 2 0 0,0-1 0 16,4-1 0-16,-4 0 1 0,4 2 1 15,2-1 0-15,2 0 0 0,0 0 0 16,-1-2 0-16,0 1 0 0,-3-4 0 16,3 2-1-16,-2 1-1 0,-1 0 0 15,-1 0 0-15,5-1-1 0,3 1 1 16,0-2-1-16,1 1 1 0,3-2-1 16,5 0 1-16,0-1-1 0,-2 0 1 15,-2 0-1-15,1 4-1 0,-1 0 1 16,0 1-1-16,-3 2 1 0,3 0-1 0,2-1 1 15,3 3-1-15,6-1 0 0,0-2 1 16,4 0 0-16,2-3-1 0,1-1 2 16,-1 2 0-16,5-3 1 0,-1 0-1 15,0-1 0-15,2 0 0 0,4 4 0 16,4 0-1-16,0 4 0 0,-1 3-1 16,-1 0 1-16,-4-1 0 0,-2 1 0 15,1-1 1-15,-2-1 1 0,-2-3-1 16,10-6 0-16,-4-2 0 0,-5-1-1 0,0 1 0 15,-6-2 0-15,-6 1-1 0,-6 2-1 16,-17 4 0-16,-9 5-2 0,-2 1-4 16,-13 3-6-16,-8 4-15 0,-12 5-19 15,-12 1-101-15,-8 0-111 0,-11 4-270 16</inkml:trace>
  <inkml:trace contextRef="#ctx0" brushRef="#br0" timeOffset="7686.1611">5930 15313 450 0,'-4'3'101'0,"1"-1"2"16,3-2-72-16,0 1-12 0,0-2-8 16,1 1-5-16,1-2-2 0,4 2-1 15,2-1-2-15,3 1-2 0,2-1 1 16,3 0 1-16,4-1-1 0,-2 1 2 15,3 0 0-15,2 0 1 0,1 2 1 16,3-1 0-16,2 1 2 0,3 0 0 16,5 1 0-16,3 0-1 0,4-2 0 15,-3 0-1-15,5-1 0 0,1 0-1 16,1-1 0-16,1-1 1 0,2 1 0 0,2-2 1 16,5 2 1-16,3-1 0 0,5-2 1 15,3 1 1-15,4 1-1 0,3 1 0 16,6-1 0-16,1 1 0 0,0-1 0 15,-2 2 1-15,2 2 0 0,-1-1 1 16,1 0 0-16,-2-2-1 0,4-1 1 16,1 1-1-16,2 1-1 0,2-1 1 15,4-1-1-15,-1-4 0 0,0 1 0 0,0 1 0 16,0 0 0-16,3-1 0 0,-1-1 0 16,-1-2-1-16,2 4 0 0,2 0-1 15,4 1-2-15,0-1 0 0,-4 0-1 16,0 1-1-16,-2 4 0 0,0-2 0 15,-3 1-1-15,-3-1 1 0,1 0-1 16,-2 1 1-16,1 2 0 0,1-2 0 16,-2 0 1-16,-3-1 0 0,-4 1 0 15,-4 0 0-15,0 1 0 0,-3 1 0 0,-4-2 0 16,1 1 0-16,0-2-1 0,1 1 1 16,-1 0-1-16,-1-1 0 0,-1-2-1 15,1 1 1-15,-6 0 0 0,-1 1-1 16,-2-2 0-16,-2 2 1 0,-6-4-1 15,0 0 0-15,-7 3 0 0,-2-2 0 16,-1 1 0-16,-3 0 0 0,0-2 0 16,-2 2 1-16,0-2-1 0,-2-4 0 15,-1 2 1-15,-2-1 0 0,-1 0-1 0,-2 0 1 16,-5 2-1-16,-1-1 0 0,-4 1 1 16,-4 2-2-16,-1 0 1 0,-3-1 0 15,-1 3 0-15,-1-1 0 0,-5 1 0 16,3 1 0-16,-1-1 0 0,0 3 1 15,-3-1-2-15,2 1 1 0,-1-1-1 16,3 1 0-16,1-2-1 0,0 1 1 16,2-1-1-16,2 1 0 0,1 0 0 0,3 0 1 15,-2 1 0-15,4 1 1 16,-1-1 0-16,-1 0 0 0,3 1 0 0,-2 0 1 16,-2-1-1-16,1 0 0 0,-1 0 0 15,1 0 0-15,-1 1-1 0,-1-2 1 16,1 2-1-16,3 0 0 0,-2 0 0 15,3 2 0-15,1 0 0 0,1 0 0 16,1 5 0-16,2-2 0 0,-2 3 1 16,-2-1-1-16,-3 1 1 0,-2-2-1 15,-3 1 0-15,-3-3 0 0,-3-1 0 0,-4-1-1 16,1 0 0-16,-2 0-1 0,-1-2-1 16,0 0 0-16,0 0 0 0,-2-1 0 15,0 0 0-15,0 0 0 0,0-1 0 16,1 1 1-16,-1 0 0 0,0 0 0 15,0 0-3-15,0 0-4 0,-1 0-11 16,1 0-15-16,0 0-19 0,-4-2-83 16,-2-6-101-16,-5-4-230 0</inkml:trace>
  <inkml:trace contextRef="#ctx0" brushRef="#br0" timeOffset="12452.9877">10084 17617 464 0,'-12'7'113'0,"-1"-4"5"16,0-2-69-16,-3 2-14 0,0-1-9 16,-3 4-11-16,-3-1-5 0,-1 0-5 15,-3 0-6-15,-3 2-6 0,1 1-2 16,0 0-3-16,0 0-1 0,3 2-2 16,2 1 0-16,3 1 1 0,2-1 1 15,3 0 2-15,5-1 1 0,4-1 0 16,4 2 2-16,3 0 0 0,4 0 1 15,4 0 0-15,3 6 1 0,5-1 1 16,2 1 2-16,4 0 0 0,4 2 1 0,1 0 0 16,3 2 1-16,-2-5 1 0,2 1 1 15,-1 3 2-15,-4-2 3 0,-2 1 2 16,-2-1 4-16,-6-2 4 0,-1-2 2 16,-8-2 3-16,1-4 2 0,-6-2 1 15,-2-3 0-15,-2-1-1 0,-8 0-4 0,-4 0-2 16,-6 1-4-16,-5-2-3 0,-7 1-3 15,-3-3-5-15,-1 1-4 0,-4 0-5 16,4 0-10-16,2 0-8 0,1 1-6 16,7 1-11-16,-1 5-15 0,5-2-69 15,0-1-80-15,4 2-181 0</inkml:trace>
  <inkml:trace contextRef="#ctx0" brushRef="#br0" timeOffset="12766.236">10250 17249 766 0,'2'5'154'0,"-4"0"-2"16,4-2-144-16,0-1-19 0,3 0-32 15,-2 2-22-15,3 0-19 0,1 2-70 0,-6 0-101 16,-2 2-213-16</inkml:trace>
  <inkml:trace contextRef="#ctx0" brushRef="#br0" timeOffset="12965.1212">10253 17774 576 0,'-1'16'130'0,"-3"3"1"0,2 0-87 0,0 2-26 16,2-1-23-16,2 1-21 0,1 0-13 15,2-1-19-15,0-4-72 0,2-4-93 16,-2-3-195-16</inkml:trace>
  <inkml:trace contextRef="#ctx0" brushRef="#br0" timeOffset="13479.1581">10707 17750 407 0,'4'-8'97'0,"-4"-1"2"0,-2-2-60 15,0-2-10-15,-1-2-7 0,-1-1-4 16,-3 0-1-16,-3-2 1 0,0 0 0 16,-3-1-1-16,0 2 1 0,0 1-2 15,-1 2-3-15,0 2-4 0,2 4-3 16,-1 5-3-16,1 3-6 0,0 6-4 16,-3 6-3-16,0 4-2 0,-1 6-1 15,-2 4 2-15,2 5 1 0,1 1 2 0,0 2 4 16,4-4 2-16,1 4 1 0,6 0 0 15,4-2-3-15,6-3-1 0,3-3-1 16,3-3 0-16,1-2 0 0,2-8 0 16,2-6 1-16,0 0 2 0,-1-4 3 15,-1-2 3-15,1-2 2 0,1-2 0 16,-2 0 2-16,0-3-1 0,-1 1 0 16,-2-2-1-16,-3 2-2 0,0 1-1 15,-2 2-2-15,-1 4 1 0,0 7 1 16,-3 9-1-16,1 7 2 0,1 9 2 0,-4 11 2 15,1 10 4-15,-5 4 2 0,0 5 1 16,-3-1 1-16,-3 1-1 0,-3-1-1 16,0-11-3-16,-2-8-4 0,0-5-8 15,-3-10-12-15,1-8-12 0,-1-9-17 16,1-9-43-16,0-9-41 0,-1-11-82 16,2-11-164-16</inkml:trace>
  <inkml:trace contextRef="#ctx0" brushRef="#br0" timeOffset="13840.0682">10841 17631 585 0,'9'23'143'0,"-3"-5"-1"0,-2 0-56 0,0 3-60 15,0 4-15-15,0 5-8 0,-2 3-5 16,-1-1-1-16,-2-3-2 0,-1-5-3 15,-2-1-4-15,1-4-2 0,1-9-3 16,1-2-2-16,1-5-3 0,0-1 1 16,0-4 2-16,1-4 4 0,3-2 4 15,-1-2 2-15,1-8 4 0,1 0 4 16,3-3 1-16,0-2 0 0,0 0 1 16,2 1-1-16,0-1 1 0,1 6-2 0,0 3 0 15,0 3-1-15,0 5 0 0,0 3 3 16,0 8 2-16,0 6 3 0,-1 3 4 15,-1 2 3-15,1 6 2 0,0 4 0 16,0 0-1-16,0 0-4 0,1-1-6 16,-3-3-12-16,0-1-15 0,1-7-15 15,0-4-17-15,1-5-76 0,0-8-91 16,-2-7-201-16</inkml:trace>
  <inkml:trace contextRef="#ctx0" brushRef="#br0" timeOffset="14151.0587">11303 17658 477 0,'12'18'125'0,"-1"2"1"0,1-5-38 16,5 3-53-16,0-2-17 0,1-4-10 0,0-3-7 16,-2-3-2-16,-3-3-2 0,-2-3-1 15,-5-1-1-15,0-4 2 0,-3 0 1 16,-5-4 1-16,-1-4 1 0,-5-2-2 15,-3-3-4-15,-3-3-5 0,-5-2-3 16,-1 0-3-16,-1 4 1 0,-2 3 0 16,-2 5 3-16,5 6 6 0,-3 6 5 15,3 7 4-15,2 6 2 0,2 5-1 16,3 4 0-16,4 4-1 0,2-1-1 16,6 0-3-16,7-2-4 0,2-2-5 0,6-4-4 15,4 3-5-15,8-5-7 0,3-5-9 16,5-9-19-16,3-3-49 0,1-4-66 15,0-7-154-15</inkml:trace>
  <inkml:trace contextRef="#ctx0" brushRef="#br0" timeOffset="14476.7179">11835 17355 492 0,'3'-4'125'0,"-2"5"3"0,-2 9-69 15,-1 7-16-15,-2 9-12 16,-1 11-15-16,0 10-8 0,-1 8-2 0,0 7-3 15,3-3-2-15,0 5 0 0,3-4 0 16,1-7-2-16,2-7-1 0,2-6-1 16,1-8-1-16,2-2 0 0,0-10-1 15,-2-5 0-15,1-4-2 0,-1-6 1 16,0-6-1-16,-1-6 1 0,-1-6 0 16,-3-8-2-16,-2-4-3 0,-5-9 0 15,-4-2 0-15,-5-2-1 0,-6 4 0 0,-3 4 2 16,-5 8 5-16,0 9 6 0,-3 13 5 15,1 7 4-15,2 10 5 0,0 6 5 16,4 7 1-16,3 2-2 0,6-1-2 16,5-1-3-16,8 1-5 0,6-2-3 15,7-4-7-15,8-4-11 0,6-4-16 16,8-3-20-16,4-4-84 0,-2-9-98 0,-3-7-235 16</inkml:trace>
  <inkml:trace contextRef="#ctx0" brushRef="#br0" timeOffset="16639.1219">14622 17168 457 0,'-2'0'117'16,"1"-1"2"-16,1 2-41 0,0-1-40 15,-1 0-11-15,1 0-9 0,0 0-5 16,0 0 1-16,0 1-3 0,0 3-2 16,-1 7-3-16,-1 11-2 0,1 12-2 0,1 10-1 15,-3 12-1-15,0 9 1 0,1 6 0 16,1-2 1-16,-1-6-1 0,2-7 0 15,0-10 0-15,0-10 1 0,1-8-1 16,1-11-1-16,-1-5 1 0,1-4-1 16,0-4-1-16,-1-1-1 0,-1-3 0 15,0-2 0-15,0-2 0 0,2-10 1 16,-2-7-1-16,0-7 1 0,1-13-1 0,1-11-2 16,0-8 1-16,2-8-1 0,2 0-1 15,-3 0 0-15,3 3 0 0,1 6 2 16,-1 8 2-16,-2 11 0 0,1 10 0 15,-2 9 2-15,-2 7 1 0,0 6 0 16,-1 5 0-16,0 2 0 0,0 4 0 16,1 9 0-16,-1 11-1 0,2 10 0 15,-1 9 1-15,-1 9 2 0,1 7 2 0,-1 7 0 16,-1-1-1-16,-3-5 1 0,2-6-1 16,-4-4-5-16,0-8-12 0,2-6-19 15,-2-10 46-15,0-6-149 0,2-9-108 16,2-10-281-16</inkml:trace>
  <inkml:trace contextRef="#ctx0" brushRef="#br0" timeOffset="17675.3471">12117 14980 513 0,'3'1'110'0,"0"0"0"16,0-1-89-16,1 3-9 0,3-2-9 15,1 1-2-15,-1 1 0 0,4 0-1 16,-2 3 0-16,3-1-1 0,1 0 1 15,2 0-1-15,1 1 1 0,1-1 0 0,5 0 1 16,6-2 1-16,2-1 0 16,4-2 1-16,4-1 0 0,2-1 0 0,2-5 1 15,3-1 0-15,0-6-1 0,-1-1 0 16,2 0 0-16,3-5 0 0,-1-2 1 16,-3-2-1-16,2-2 0 0,-2-1 1 15,0-1 1-15,-1-5 0 0,-3-3 0 16,-4-3 0-16,1-3 1 0,-2-1 0 15,-6-3 0-15,-2-1 0 0,-4-5-1 16,-2 0 0-16,-6-2-2 0,-3 0 0 16,-5-3-1-16,-3 0-1 0,-8-1 0 0,-2 4-1 15,-5-1 0-15,-2 3 0 0,-3 4 0 16,0 3 1-16,0 4-1 0,1 2 0 16,0 4 0-16,3 2 0 0,0 4 0 15,2-1 0-15,-1 1 0 0,2-1 0 16,4 2 0-16,2 0-1 0,3 0 0 15,2-1 0-15,6 4-1 0,3-2 1 16,5 0-1-16,8 3 1 0,3 1 0 16,7 3 2-16,10 4 1 0,7 0 2 0,3 4 3 15,12-3 0-15,4 3 2 0,11 0 0 16,7-4 0-16,9-6-2 0,11 1-1 16,15-4-1-16,-2 1 0 0,4-3 0 15,-4 1 1-15,-6 2 0 0,-9 5 1 16,-15 4-1-16,-24 4-1 0,-10 4-2 15,-15 2-7-15,-12 5-23 0,-10 3-24 16,-15 5-90-16,-22-1-108 0,-11-1-260 16</inkml:trace>
  <inkml:trace contextRef="#ctx0" brushRef="#br0" timeOffset="25580.628">17664 8920 273 0,'-2'-5'70'0,"-2"0"5"16,0 2-38-16,0-2-4 0,-2 3-2 0,4 0-2 15,-5 0-2-15,3-2-2 0,0 2-1 16,-2-1-4-16,1 1-2 0,0-2-2 16,-1 2-4-16,0 1-2 0,1 0-2 15,-1 0-2-15,1 2-2 0,-2 2-2 16,-1 3 0-16,1 0-1 0,-3 4 0 15,-1 2-1-15,-2 5 1 0,-1 2-1 16,-1 2 1-16,0 7-1 0,0 1 0 16,3 3 1-16,3 0-1 0,3-3 0 0,6-1 0 15,7-2 0-15,4-4-1 0,5-5 0 16,3-1 1-16,3-2-1 0,-1-3 0 16,0-1 0-16,-2-1-1 0,0-3 0 15,-4 0-1-15,1-3-1 0,-1-3-2 16,-3-3-1-16,2-4-2 0,1-4 0 15,0-4-2-15,-3-5 2 0,0-2 0 16,0-3 2-16,-4-1 1 0,-3-2 2 16,-3 2 2-16,-2 2 1 0,0 1 0 0,-2 2 2 15,-2 6-1-15,-2 2 0 0,-4 5 1 16,2 5 0-16,-3 4 2 0,1 3 0 16,0 4 3-16,2 2 0 0,3 1 1 15,0 2 0-15,3 1 0 0,2-2-1 16,0 1-2-16,1-1-1 0,3 0-1 15,-2 0-1-15,2-2-1 0,2 0 0 16,1 0-2-16,2 0-4 0,1-1-6 0,1-1-8 16,1-2-13-16,0-2-58 0,1-1-7 15,0-3-59-15,1-4-112 0</inkml:trace>
  <inkml:trace contextRef="#ctx0" brushRef="#br0" timeOffset="26055.3994">18017 9095 351 0,'-6'-8'80'0,"-2"-3"1"0,-1 0-57 0,-2-3-9 16,-1-2-4-16,-1 0-2 0,0 2-1 15,2 1-2-15,2 2 0 0,-1 1-1 16,2 5 0-16,0 4 0 0,3 3-1 15,-3 4-1-15,0 4-1 0,3 2-1 16,-2 3 0-16,4 2-1 0,1 2 1 16,2-1-1-16,3-2 0 0,3 0 0 0,1-2 0 15,3-2 0-15,2-1-1 0,1-1 1 16,3-1 0-16,-1-1-1 0,0-2 1 16,1 0-1-16,-2-4 0 0,-1-3 0 15,-2-5 0-15,0-1 1 0,-1-9-1 16,-1-3 1-16,-1-6 0 0,1-3 1 15,-1-3-1-15,0 0 1 0,-1-3 0 16,0 2 0-16,-2-2 1 0,-1 0 0 16,-2 1 2-16,-2 1 1 0,-1 2 0 0,-2 0 1 15,0 4 0-15,1 4 0 0,-1 3-1 16,1 6-1-16,0 3-1 0,1 3-1 16,1 3 0-16,-1 5 0 0,2 6-1 15,2 6 0-15,-1 7 0 0,0 5 0 16,1 7-2-16,-2 4-1 0,1 1-5 15,2 0-7-15,-2-4-9 0,5-1-14 16,-2-4-39-16,5-2-20 0,1-8-56 16,2-1-113-16</inkml:trace>
  <inkml:trace contextRef="#ctx0" brushRef="#br0" timeOffset="26461.9449">18397 9090 354 0,'-5'-13'84'0,"-1"-1"1"0,-4-3-55 16,-2-1-9-16,-2 2-7 0,-1-1-4 16,0 2-3-16,0 2-2 0,-2 4 0 0,1 4-1 15,0 2-1-15,2 6 1 0,1 3-2 16,3 4 0-16,0 2-1 0,5 0 0 16,3 1-1-16,4 2 0 0,4-2 0 15,4-2-1-15,2-2 0 0,6-2 0 16,0-1 0-16,2-6-1 0,1-4 1 15,0-3 1-15,0-8-1 0,-1-4 1 16,2-4 0-16,-3-3 0 0,-1-1 1 16,-1-4 0-16,-3 1 0 0,-1-3 1 0,-4-2 0 15,-3-1 2-15,-4-1 0 0,-3-1 1 16,-3 2 2-16,-2 3 0 0,-2 4 2 16,1 7 1-16,-2 3 0 0,-1 9 0 15,-1 9-2-15,0 12 0 0,0 10-2 16,1 11-2-16,3 9-1 0,-1 11-1 15,4 7 0-15,-1 8 1 0,4 1-1 16,3 0 0-16,6-4 0 0,3-4-2 0,9-5-3 16,4-7-5-16,6-5-9 0,3-12 18 15,1-7-107-15,1-7-87 0,-1-10-220 16</inkml:trace>
  <inkml:trace contextRef="#ctx0" brushRef="#br0" timeOffset="31877.9802">15971 12109 316 0,'-3'0'78'0,"0"0"4"15,2 0-43-15,1-1-10 0,-2 1-7 16,2 0-4-16,0 0-3 0,0 0 0 15,0 0-3-15,0 0 0 0,2 1 0 16,0-1 1-16,1 1 1 0,2-2 1 16,0 0 1-16,3 1-1 0,1-1 0 15,2-1-2-15,2 0-2 0,3 1-3 16,0 0-1-16,4-1-1 0,0 1-2 16,1 0 0-16,4-1 0 0,1 0 1 0,5 1 1 15,2 0 0-15,3 0 0 0,4-1 0 16,6 1 1-16,1-1-2 0,3 1 1 15,1-1-2-15,3 1 0 0,1 0-1 16,0 1-1-16,4 0 0 0,2-1-1 16,0 1 0-16,4-1 1 0,2 1 0 15,2-1 2-15,2 1 1 0,2 1 1 16,4 1 0-16,2-1 0 0,-2 2 0 16,3-2-1-16,0 1-2 0,-3-2 0 0,2-1-2 15,-5-3 1-15,1 2-1 0,2-2 1 16,-3 0 0-16,1-1 2 0,-6 2-1 15,2 0 1-15,0 0 0 0,-3 2-1 16,-5 0 0-16,-2 1 0 0,-2-1-2 16,-1-1-1-16,-4 2 0 0,-7 0 0 15,-3-2-1-15,-3 0 1 0,-1-1 0 16,-6 0 0-16,-7 2 0 0,-3-3 0 0,-1 0 0 16,-5 2 1-16,-3 1-1 0,-5 1 1 15,0 0-1-15,-1 1 0 0,-3-1 1 16,0 1-1-16,-1-1 0 0,-2 0 0 15,1 0 0-15,-4-2 0 0,1 2 1 16,-1 0-1-16,0 0 1 0,0 0 1 16,0-1 1-16,0 2 0 0,1 0 1 15,-1-1-1-15,-1-1 1 0,-1 0-1 16,2 2 0-16,-1-1-1 0,-1-1 0 16,2 1-1-16,0 0 2 0,-2 0-1 0,4 0 1 15,-4 0 0-15,2 0-1 0,2 1 0 16,-2-1 0-16,0 1-1 0,0-1-1 15,0 1-1-15,0 0 1 0,0 1-1 16,0 1 0-16,0 2 0 0,0 2 0 16,2 0 1-16,-2 2-1 0,-2 1 1 15,2 1 1-15,-2 2-1 0,1 1 0 16,-2 4 1-16,-1 2-1 0,1 7 0 16,1 8 1-16,2 9-1 0,-5 6 0 0,1 12 1 15,1 13-1-15,0 8 0 0,0 11 1 16,-3 4-1-16,-1 0 0 0,4 4 0 15,-1-1 0-15,3 2 1 0,-1 2-1 16,0-6 2-16,5 1 1 0,3-2 0 16,0 1 1-16,1-10 0 0,1-5 0 15,5-7 0-15,-1-7-1 0,1-5-1 16,-1-11-1-16,-1-7-2 0,0-4-5 16,-2-12-10-16,-2-9-25 0,-4-8-99 0,-7-14-6 15,-12-17-96-15,-7-15-188 0</inkml:trace>
  <inkml:trace contextRef="#ctx0" brushRef="#br0" timeOffset="36174.1232">19847 10442 452 0,'-2'4'104'0,"-1"-1"2"16,-3-1-67-16,4 0-16 16,2 2-6-16,-1 0-2 0,1 2-2 0,-2 2-2 15,0 4-2-15,-2 6-2 0,0 3-1 16,-1 5-2-16,0 6-1 0,1 2-1 16,-1 3 0-16,1-1-1 0,1-1 1 15,-1-3-1-15,3-5 1 0,0-1-1 16,0-6 0-16,2-2 0 0,1-2 0 15,2-2-1-15,-1-2 1 0,0-1-1 16,-1-3 0-16,2-1-1 0,-1-3 0 16,-3 0 0-16,0-3-1 0,0-1 0 0,-2-3-1 15,2-1 0-15,0-5 1 0,0-3-1 16,2-4 1-16,-2-7 1 0,1-6 0 16,1-5 0-16,0-4 1 0,2 0-1 15,-2 0 1-15,2 1 0 0,-3 3 0 16,2 1 0-16,-1 8 0 0,0 4 1 15,0 4 0-15,-1-1-1 0,0 5 1 0,0 1 0 16,-1 2 0-16,-1 1 0 0,1 3 0 16,-1-1-1-16,0 4 1 0,0 0-1 15,1 2 1-15,0 0-1 0,0-1 1 16,0 4-1-16,0 3 1 0,0 8 1 16,0 9 0-16,-1 10 1 0,-2 9-1 15,2 13 1-15,-5 5 0 0,-1 3 0 16,-1-1 0-16,0-2 1 0,-2-5 0 15,4-7 0-15,1-7 0 0,0-6-1 0,3-6-1 16,3-7 0-16,-1-6-2 0,2-4 0 16,-1-6-1-16,0-1 0 0,-1-3-2 15,0-2 1-15,0-4 0 0,0-6 1 16,0-6 0-16,0-8 0 0,0-6 0 16,2-7 0-16,-1-7 1 0,0-8-2 15,0-4 1-15,1-2 0 0,-1-1-1 16,0 0 2-16,1 0 0 0,-1 9 0 15,1 7 0-15,3 11 0 0,-3 7 0 0,0 7 1 16,-1 8-1-16,0 6 1 0,0 0 0 16,-1 3 0-16,0 1-1 0,0 2-1 15,1 1-1-15,2 5 0 0,0 7 1 16,0 7-1-16,2 10 1 0,-2 7 1 16,1 9 2-16,0 7 0 0,-3 1-1 15,-2-2 1-15,-2-1 0 0,-2-8 0 16,-2-5-1-16,1-6-2 0,0-3-6 15,0-6-9-15,0-2-10 0,2-6-16 0,2 0-79 16,-2-2-89-16,3-5-209 0</inkml:trace>
  <inkml:trace contextRef="#ctx0" brushRef="#br0" timeOffset="37362.0857">17375 11242 264 0,'1'1'72'0,"-1"6"5"0,0-2-28 0,0 4-12 16,2 4-6-16,-2 4-4 0,0 6-4 16,0 4-3-16,0 6-4 0,0 6-2 15,0 7-2-15,0 6-3 0,0 6 0 16,0 6-1-16,0 3 0 0,-2 8-1 16,-1 6 0-16,0 3-1 0,0 7 0 15,-1 6 1-15,-5 6 1 0,2 5 2 16,-2 2 2-16,3-4 2 0,-4-1 2 15,1-5 0-15,2-6-1 0,3-6-2 0,2-8 0 16,3-3-3-16,1 0-3 0,4-2 0 16,1 0-2-16,0 0 0 0,2-1-1 15,-3 0 1-15,1-5-1 0,0-4 1 16,-3-1 0-16,0-7 0 0,0-7 0 16,-2-5-1-16,-1-7 0 0,0-6-1 15,0-5-1-15,0-8-2 0,1-2 0 16,-1-7 0-16,1-5-1 0,1-1 0 15,-3-1 0-15,0-2 0 0,0-1-1 0,0-1 0 16,0-3 0-16,-5-4 0 0,2-9 1 16,-1-7 0-16,1-10-2 0,-3-8-2 15,4-9-3-15,1-13-3 0,1-8-4 16,0-5-6-16,1-6-5 0,2-2-1 16,2-3 1-16,0 2 1 0,0 3 4 15,2 6 4-15,1 1 4 0,2 4 6 16,-2 3 3-16,1 2 2 0,-3-1 1 15,0 1 0-15,0 2 1 0,-2 7 0 0,-2 9 1 16,-4 5-1-16,-2 9 2 0,-1 10 1 16,-2 6 0-16,0 10 2 0,-3 4 1 15,0 3 0-15,-1 4 1 0,1 6 0 16,2 7 0-16,-1 7-1 0,1 10 0 16,2 9-1-16,0 12 0 0,2 10-1 15,-3 11-1-15,2 8-1 0,1 8 1 0,-2 11-1 16,0 3-1-16,2 8 2 0,2 3 0 15,2-4 3-15,-2-5 2 0,1-7 1 16,-1-12 1-16,5-9 0 0,0-12 0 16,0-12-2-16,2-8-3 0,1-8-3 15,3-7-3-15,1-5-6 0,0-9-8 16,1-7-9-16,2-8-10 0,2-10-11 16,0-12-71-16,0-9-81 0,-1-13-181 15</inkml:trace>
  <inkml:trace contextRef="#ctx0" brushRef="#br0" timeOffset="56086.9099">9286 8697 247 0,'-4'0'64'0,"-4"-1"0"15,1-2-11-15,-3 2-42 0,2 2-6 0,-1 2-3 16,0 2-1-16,-5 1-1 0,2 3 0 16,-1 3 0-16,-1-1 1 0,-1 2 2 15,0 1 1-15,2 3 3 0,-2 0 0 16,0 1 2-16,0-1 0 0,1 4 0 16,1 0-1-16,1 1-1 0,2-1-1 15,0 1-1-15,2 0-1 0,1-1-1 16,0 6 1-16,1-1 0 0,1 4 0 0,1 0 0 15,0 3 1-15,-1 4 0 0,0 4-1 16,-1 2 1-16,1 3-2 0,-3 4 0 16,1-1 0-16,1 6-2 0,-2 2 0 15,3 0 0-15,-2 2 0 0,2-1-1 16,-1-2 1-16,1 2-1 0,-1-4 1 16,0-3 0-16,1 2 2 0,0-5 1 15,3 1 0-15,-2 1 2 0,3 0-1 0,5 1 1 16,-3 0 0-16,2-4-2 0,3 2 0 15,1-5-2-15,4-1 0 0,2 0-1 16,1-2-1-16,3-1 1 0,3 0-1 16,-2-3 1-16,3 1-1 0,4-4 0 15,-1-7 1-15,1-1-1 0,5-1 1 16,0-7-1-16,3-4 2 0,2-4 1 0,2-3 1 16,0-3 1-16,4-4 1 0,-3-4 0 15,1-5 0-15,0-3 1 0,-3-3-1 16,0-7-1-16,0-2 1 0,-2-7-1 15,0-5 1-15,0-5 1 0,-1-5-1 16,1-3 0-16,-2-4 1 0,-3-5 0 16,0-1 0-16,-3 0 1 0,-5-3-1 15,-1-1 2-15,-2 1 0 0,-5-1-1 16,-1 2 1-16,-4-3-3 0,-4-6-1 16,1-2 0-16,-5-1-3 0,-3-5 0 0,-3-3-1 15,-3-3-1-15,0 3 1 0,-5 5 0 16,0 6 0-16,-2 2 0 0,-3 7 0 15,-3 8-1-15,1 9 1 0,2 7-1 16,-6 5-2-16,1 8-3 0,-1 1-4 16,-2 5-5-16,-3 5-7 0,1 4-9 15,-4 6-16-15,2 4-69 0,-2 5-78 16,-2 5-187-16</inkml:trace>
  <inkml:trace contextRef="#ctx0" brushRef="#br0" timeOffset="57696.3209">9381 10286 269 0,'-1'13'63'15,"-1"3"1"-15,0 0-36 0,2 2-15 16,0 4-4-16,-1 2 1 0,1 3 1 15,-1 0 0-15,0 4 0 0,0 3 1 16,-2 5 0-16,-1 5-1 0,2 2-1 16,0 1-2-16,0 6-3 0,-1 0 0 15,0 0 0-15,-3 4 1 0,0 1 3 16,-3-1 1-16,1 1 3 0,0 1 2 16,-1 0 1-16,2 6 1 0,-1-5-2 0,-1 4-1 15,0 0-2-15,1 3-3 0,-1-1-2 16,0-1-2-16,1-4-2 0,0 0-1 15,0-4 0-15,-1-1 0 0,-1-3 1 16,2-2 0-16,-2-2 2 0,0 1 0 16,2-4 1-16,-1 0-1 0,3-2 1 15,-1-2-1-15,0-1 0 0,0-2-2 16,2-1-1-16,-1 0 0 0,4-2-1 16,-1-1-1-16,0-1 0 0,3-1 1 0,1-1-1 15,1-3 1-15,-1-1-1 0,1-4 0 16,-1-3 0-16,0-4 1 0,0-4-1 15,0-2 0-15,0-3 0 0,0 0 0 16,1-2 0-16,-1 1 0 0,0 0 0 16,1 1 1-16,-1 2-1 0,1 0 1 15,-2 0-1-15,1 1 0 0,1 0 1 16,-2-2-1-16,2 2 0 0,0-1 0 16,-1 0 0-16,2 0 0 0,-1 0 0 0,2-1 0 15,-1-1 0-15,0 0 0 0,0 0 0 16,3-2 0-16,1 0 0 0,1-2 0 15,0 0 1-15,2 0 0 0,1-2 0 16,1 0 0-16,1-1 0 0,0 0 0 16,0 0 0-16,3 1-1 0,-1-1 1 15,2 0-1-15,1-3 0 0,0 4 1 16,1-1-1-16,3-3 0 0,-4 2 0 0,1 1 0 16,1-5 0-16,0 7 0 0,-2-6 1 15,2 1-1-15,0 3 1 0,2-3-1 16,-4 1 1-16,4 2 0 0,0 0-1 15,1 0 2-15,-1 0 0 0,1 2 2 16,1-1 1-16,1 0 1 0,2 0 1 16,0-2 1-16,2 2 0 0,-1 1-2 15,4-1 0-15,0 1-1 0,1 0-2 16,1 2 0-16,-2 0-1 0,2 1 0 16,1 0 0-16,2 1-1 0,-3-1 2 0,1-1-1 15,2-1 1-15,2-2 0 0,3 1 0 16,-3-3 0-16,2-2 1 0,-2 1-2 15,1 1 1-15,-4 0-1 0,-2 3 0 16,-2-3-1-16,-1 3 0 0,1 0 0 16,0 0 0-16,0 1 0 0,1 0-1 15,1 0 1-15,-2 1-1 0,2-2 1 16,2 2-1-16,1-2 1 0,0 0-1 0,1-1 1 16,1-1-1-16,-2 0 0 0,1-1 1 15,-2 3-1-15,0-2 1 0,0 0-1 16,-6 0 1-16,2 0 0 0,-4 1 0 15,-2 0 0-15,-1 0 1 0,-4-1-1 16,-2 1 1-16,-1-1-1 0,-2 1 1 16,-1-1-2-16,-2-1 1 0,-2 2-1 15,0-2 0-15,-2 0 0 0,0 1 0 0,-1-2-1 16,1 1 1-16,-3 0-1 16,1-1 1-16,-2 1 0 0,1 0 0 0,-2-1 0 15,2 1 0-15,-2-1 1 0,2 1-1 16,-3 0 0-16,1 0 1 0,-1-1-1 15,2 1 0-15,-2 0 0 0,0 0 0 16,0 0 0-16,-2 0-1 0,0-1 1 16,0 2 0-16,-1 0 0 0,0-1 0 15,0 0 1-15,0 0 0 0,0 1 2 0,0-1-1 16,0 0 1-16,0 0-1 0,0 0 1 16,0 0-1-16,0 0 1 0,0-1-1 15,0 1 0-15,0 0 0 0,0 0-1 16,0 0 1-16,0 0-1 0,-1 0 0 15,1-1-2-15,0 1-1 0,0 0-5 16,0 0-8-16,1 0-13 0,-1-1-13 16,0 1 15-16,0-3-107 0,1-3-97 15,-1-2-227-15</inkml:trace>
  <inkml:trace contextRef="#ctx0" brushRef="#br0" timeOffset="62640.8713">11389 12846 395 0,'1'3'87'0,"-1"0"2"0,-4 0-63 16,4 1-13-16,2 1-7 0,2 1-4 15,-2 1 0-15,0 2-1 0,2 0 0 16,-3 3 0-16,0 0 0 0,-1-1 1 15,-1 1 2-15,-1 5 4 0,-1 0 3 0,-2 1 3 16,-1 4 1-16,-1 1 1 0,-1 6-1 16,0 3-2-16,1 0-3 0,0 1-4 15,2 3-2-15,0 1-2 0,2 4-1 16,0 0-1-16,1-1 0 0,-2 4 0 16,2 0-1-16,1-1 1 0,0 2 0 15,-1-2 0-15,2 0 0 0,0 1 0 16,2-3 0-16,-2 0 1 0,0-2-1 15,1 1 1-15,-1-3-1 0,1 0 0 0,1 0 0 16,2-2 1-16,0 0-1 0,2-2 1 16,2 0-1-16,1-1 1 0,2-1-1 15,0 0 1-15,1 0-1 0,-1 0 1 16,1-4-1-16,-3-1 0 0,0-3 0 16,1-2 1-16,1-3 1 0,0-5 0 15,4-2 1-15,-3-2 0 0,3-2 1 16,1-1 0-16,2-2 0 0,-2-2 0 15,1 1-1-15,-2-1-1 0,3 1 0 16,-2-1-1-16,0 1 0 0,1 3-1 0,2 1 0 16,-1-2 0-16,2-1 0 0,1 0-1 15,-1 0 1-15,3-1 0 0,2-2 0 16,0-1 2-16,2 2 1 0,2-1 1 16,-1 0 1-16,3 0 1 0,-2 2 0 15,1 1 1-15,-2 2-2 0,1-1 0 16,1 2 0-16,-3 1-2 0,1-1 0 0,2 1-1 15,1-3-1-15,0 1 0 0,4-2-1 16,2 1 0-16,1-3 1 0,0 0 0 16,1-2 0-16,-2 1 1 0,-1 0 0 15,-2-1 0-15,0 1 1 0,-2 2-1 16,1 0 0-16,1 1-1 0,0 1 0 16,2 0 0-16,0 0-1 0,2-1 0 15,1 0 0-15,2 0 0 0,2-2 0 16,0 0 1-16,0 0-1 0,2-1 0 0,1 3 1 15,0-1-1-15,-1-1 1 16,2 0-1-16,0-1 1 0,2 3 0 0,-3-2 0 16,-1-1 1-16,0 1 0 0,-2 1 0 15,0 1 1-15,0 3-1 0,0 0 1 16,-4-1-1-16,1 0 0 0,1-1 0 16,1 0-1-16,-2 0 0 0,0-3 0 15,2 1 0-15,3-1 1 0,0 0-1 16,3 1 1-16,-3 3 0 0,4 0-1 15,3-1 1-15,3 0-1 0,-4 2 0 0,1 0 0 16,-3 1 0-16,2-4 0 0,-5 2-1 16,-6-1 1-16,-5 1-1 0,1 2 1 15,3-3 0-15,-2 2 0 0,-2-1 0 16,2 2 0-16,2 0 0 0,-3 0 1 16,-3-2-1-16,3-1 0 0,11 2 1 15,4-3-1-15,3 2 0 0,2-2 1 16,5 0-1-16,4 2 0 0,2-1 1 15,-8 3 0-15,-4-2 1 0,-3-2 0 0,1 1 0 16,-4 0 0-16,-1-1 1 0,-1 2-1 16,3 0 1-16,2 1 0 0,3-1-1 15,2 1 1-15,2-5-1 0,-1-1 0 16,0-2 0-16,-2 0 1 0,0 0 0 16,-1 1 1-16,0 1 0 0,-1 3 0 15,1 2 0-15,-2-1 0 0,-4 0-1 16,-1-4 0-16,-3 0-1 0,-2-1 0 15,-4 1 0-15,0-1-1 0,-1 0 0 0,0 0-1 16,-2 1 0-16,0 0 0 0,-3 0 0 16,-1-2 1-16,-1 0-1 0,-4-1 1 15,-1-1-1-15,-2-2 1 0,0-1 0 16,-2-2 0-16,0 0-1 0,-2 1 1 16,0-1-2-16,-3 0 1 0,-2 1-1 15,-2 0 0-15,-3 1 0 0,-2-2-1 16,-3-2 0-16,-2 0 0 0,-3-2-2 0,-1-1-2 15,-4-3-1-15,-4-3-3 16,-2-2-1-16,-5-4-2 0,-3-2 0 0,-3-4 0 16,-3 1 2-16,-4-1 0 0,0-2 1 15,-3 3 1-15,-1 4 1 0,-1 4 2 16,-2 1 0-16,0 2 2 0,0 3 0 16,-3 3 2-16,1 2 1 0,0 0 1 15,2 0 0-15,-1 3-1 0,5 1 1 16,-2 1 0-16,6 0 0 0,0-1 0 0,2-1 0 15,5 1 0-15,2 0 0 16,3 2 0-16,3-1 0 0,5 3-1 0,1 0-1 16,7 0-1-16,5 0-1 0,5 1 0 15,8 1 0-15,7-2-1 0,4-1 2 16,7 2 0-16,7 1 1 0,3 4 1 16,1 3-1-16,2 1 1 0,1 5 0 15,0 4 0-15,-3 2 2 0,-2 2 1 16,-2-1 2-16,-3-3 0 0,-3 1 1 0,-6-3 0 15,-5 1 1-15,-3-2-1 0,-5-1 0 16,-5 0-1-16,-5 3-1 0,-5 0 0 16,-6 5-1-16,-5 2 0 0,-8 4 0 15,-9 2-1-15,-5 7 2 0,-8 4 0 16,-4 1 0-16,-7 2 0 0,0 1-1 16,-3-2 0-16,1 0-2 0,3-2-8 15,0-1-12-15,2-2-22 0,-2-2-103 0,-6-9-111 16,-3-7-276-16</inkml:trace>
  <inkml:trace contextRef="#ctx0" brushRef="#br0" timeOffset="76759.9356">8383 6682 586 0,'-40'49'117'16,"-12"9"0"-16,-11 12-117 0,-10 14 1 15,-8 4 1-15,-9 8 0 0,-11 12 4 16,-7 16 2-16,-12 10 3 0,-10 7 1 0,-7-1 2 16,-3 1 0-16,1-4 0 0,5-3-3 15,6-18-3-15,13-7-2 0,12-3-6 16,6-9-7-16,10-10-11 0,2-9-10 16,5-10-7-16,4-8-10 0,2-10-12 15,5-14-41-15,5-12-27 0,5-12-64 16,6-16-138-16</inkml:trace>
  <inkml:trace contextRef="#ctx0" brushRef="#br0" timeOffset="77026.8634">6402 6966 670 0,'39'20'136'0,"7"9"1"0,16 9-125 15,20 15-12-15,16 17 1 0,15 18 1 16,9 16 0-16,2 10-1 0,-7 1-1 16,-6 4 0-16,-11-1-1 0,-9-5 0 15,-7-4-2-15,-14 0-6 0,-10-7-16 16,-3 7-22-16,-7 5-90 0,-9-1-105 15,-13-4-254-15</inkml:trace>
  <inkml:trace contextRef="#ctx0" brushRef="#br0" timeOffset="94019.7096">21768 11778 559 0,'-23'15'112'0,"1"5"-2"0,2 7-113 16,-2 8-1-16,-6 6 2 0,-10 6 1 16,-3 9 0-16,-3 9-1 0,-9 10 1 15,-4 14 2-15,-4 17-1 0,-4 15 2 16,0 17 2-16,-2 23 3 0,-3 27 2 15,2 23 1-15,-1 19 1 0,-4 25 1 16,5 30 0-16,2 19-3 0,-8 23 0 0,1 0 2 16,-2 2 2-16,1-2 4 0,0-15 3 15,0-26 2-15,4-19 1 0,5-25-2 16,5-20-3-16,7-19-6 0,11-22-8 16,2-25-10-16,8-15-14 0,6-22-16 15,3-26-13-15,5-19-14 0,2-20-49 16,-2-21-30-16,-1-20-78 0,1-16-146 15</inkml:trace>
  <inkml:trace contextRef="#ctx0" brushRef="#br0" timeOffset="94365.4639">20568 11852 614 0,'-3'41'132'0,"0"13"0"0,0 29-83 16,8 41-44-16,6 36-4 0,10 41-1 15,15 49 2-15,11 35 0 0,8 37 0 16,16 24-1-16,10 15-2 0,10 22-2 16,7 9 0-16,7-5 0 0,2-8 0 0,-3-23 2 15,-6-25 2-15,-5-21 2 0,-7-37 1 16,-12-26-2-16,-7-41-14 0,-14-26-23 16,-2-25-99-16,-7-21-108 0,-12-29-271 15</inkml:trace>
  <inkml:trace contextRef="#ctx0" brushRef="#br0" timeOffset="96837.0598">22487 9033 428 0,'1'-2'113'0,"1"5"9"0,-6-1-29 16,0-1-55-16,1 2-7 0,-5 5-2 16,0 3-2-16,-7 6-7 0,-4 7-6 15,-7 9-3-15,-8 9-1 0,-8 12 0 16,-5 8-1-16,-5 8-2 0,-5 7-2 0,-1 3-1 15,3-2-2-15,3-3 0 0,4-7-2 16,0-6-1-16,4-9-5 0,7-7-4 16,3-9-9-16,3-5-14 0,3-8-14 15,6-6-19-15,4-8-71 0,7-14-91 16,4-8-200-16</inkml:trace>
  <inkml:trace contextRef="#ctx0" brushRef="#br0" timeOffset="97082.4097">21865 9134 515 0,'15'38'129'0,"-3"-1"6"0,0 9-37 15,5 11-72-15,4 15-7 0,3 14-1 0,2 5-3 16,4 7-5-16,3 5-5 0,5-2-2 15,1 0-6-15,4-7 0 0,-2-6-1 16,1-5-4-16,1-8-5 0,-1-6-4 16,2-3-22-16,-1-7-16 0,3-8-52 15,-1-9-28-15,-4-10-81 0,-6-8-157 16</inkml:trace>
  <inkml:trace contextRef="#ctx0" brushRef="#br0" timeOffset="100204.8842">7422 5869 533 0,'-3'3'111'0,"-3"-1"1"0,3-3-94 16,1 3-15-16,-3 3-4 0,1 2 0 15,-4 2 0-15,-3 5 1 0,-4 2 0 0,-4 3 1 16,-6 7 0-16,-2 4 3 0,-5 9 0 16,-4 7 3-16,-4 6 2 0,-1 11 1 15,-3 6 0-15,2 4-1 0,-3-1 0 16,4-3-3-16,1-5-2 0,5-7-3 15,2-9-8-15,4-7-6 0,4-9-7 16,-1-5-5-16,6-10-7 0,-2-7-6 16,4-9-10-16,3-9-15 0,3-14-45 15,3-13-64-15,5-13-151 0</inkml:trace>
  <inkml:trace contextRef="#ctx0" brushRef="#br0" timeOffset="100405.164">7030 5642 500 0,'1'7'110'0,"0"5"3"16,-2 7-70-16,2 13-25 0,-1 11-10 15,2 8-1-15,0 13 1 0,1 8 1 0,3 9-2 16,2 8-1-16,-1 3-3 0,2 2 0 16,4 6-1-16,4 2 0 0,5-4-2 15,-1-5-5-15,7-6-5 0,4-6-9 16,4-5-13-16,3-5-20 0,2-10-68 15,-1-5-86-15,-2-2-189 0</inkml:trace>
  <inkml:trace contextRef="#ctx0" brushRef="#br0" timeOffset="102665.9893">6721 9231 278 0,'2'-5'74'0,"-1"3"3"0,-1 2-32 16,-1-1-17-16,1 1-9 0,0 0-4 15,0 0-4-15,0 0-2 0,0-1 0 16,-1 1 2-16,2 1 2 0,-1-2 3 16,-1 1 3-16,1 0 1 0,-1 1 0 15,-1-1 0-15,2 0-3 0,-4 0-1 16,2 1-2-16,-1 0-3 0,1 0-3 0,-2 2 0 16,1 0-2-16,0 2-2 0,-2 2-1 15,1 1 0-15,0 0-1 0,-2 1 0 16,1 2 0-16,0-1 0 0,-2 2 1 15,2-1-1-15,0 2 1 0,0 1-1 16,1 3 1-16,0 1 0 0,0 2 0 16,1 1 0-16,0 2 0 0,-1 0 1 0,2-1-2 15,0-2 1-15,1-1-1 0,1-1 0 16,1-2-1-16,1-3 0 0,-1 1-1 16,3-3 1-16,1 0-1 0,1-4 1 15,1 1 0-15,1-2 1 0,1 1 0 16,0-3 0-16,1 1 0 0,1-2 1 15,0-1-1-15,1-2 1 0,1-1-1 16,2-2-1-16,1-2 1 0,1-4 0 0,-1-5-1 16,2-1 1-16,-1 0 1 0,-1-5 1 15,2-4 0-15,-2-1 1 0,0-3 1 16,-1 2 0-16,-2-2 0 0,-1-3 1 16,-2 1-1-16,-4 4 0 0,-2 2 1 15,-3 2-1-15,-3 0 0 0,-4 4-1 16,0 1 0-16,-3 3-1 0,-2-1 0 15,1 1-2-15,-1 1 0 0,1 1-2 16,1 0 1-16,0 1-1 0,2 1 0 0,2 3 0 16,-2-1 0-16,2 2 1 0,-1 2-1 15,2 1 2-15,1 2 0 0,-2 1 0 16,1 2 1-16,-3 2-1 0,1 2 1 16,-1 1-1-16,-1 3-1 0,0 0 0 15,-1 1 0-15,1 1-1 0,1-1-1 16,-2 1-3-16,1-1-6 0,-3 0-13 15,1 1-22-15,-5-2-93 0,-5-3-107 16,-4-10-255-16</inkml:trace>
</inkml:ink>
</file>

<file path=ppt/ink/ink5.xml><?xml version="1.0" encoding="utf-8"?>
<inkml:ink xmlns:inkml="http://www.w3.org/2003/InkML">
  <inkml:definitions>
    <inkml:context xml:id="ctx0">
      <inkml:inkSource xml:id="inkSrc0">
        <inkml:traceFormat>
          <inkml:channel name="X" type="integer" max="30914" units="cm"/>
          <inkml:channel name="Y" type="integer" max="17389" units="cm"/>
          <inkml:channel name="F" type="integer" max="2047" units="dev"/>
          <inkml:channel name="T" type="integer" max="2.14748E9" units="dev"/>
        </inkml:traceFormat>
        <inkml:channelProperties>
          <inkml:channelProperty channel="X" name="resolution" value="1000.12939" units="1/cm"/>
          <inkml:channelProperty channel="Y" name="resolution" value="1000.51782" units="1/cm"/>
          <inkml:channelProperty channel="F" name="resolution" value="0" units="1/dev"/>
          <inkml:channelProperty channel="T" name="resolution" value="1" units="1/dev"/>
        </inkml:channelProperties>
      </inkml:inkSource>
      <inkml:timestamp xml:id="ts0" timeString="2018-12-05T17:40:35.448"/>
    </inkml:context>
    <inkml:brush xml:id="br0">
      <inkml:brushProperty name="width" value="0.05292" units="cm"/>
      <inkml:brushProperty name="height" value="0.05292" units="cm"/>
      <inkml:brushProperty name="color" value="#FF0000"/>
    </inkml:brush>
  </inkml:definitions>
  <inkml:trace contextRef="#ctx0" brushRef="#br0">8730 5720 186 0,'0'1'68'0,"0"-1"7"0,-2 0 6 16,1 0-21-16,-2-1-7 0,1 0-4 0,-1 0-3 16,-1-1-4-16,-1 1-3 0,0 1-4 15,-1 1-4-15,0 4-3 0,-1 5-5 16,2 7-3-16,-2 7-4 0,-1 9-4 15,0 4-4-15,-1 7-3 0,-2 7-2 16,0 3 0-16,1 2-2 0,3-2 0 16,2-1-2-16,4-3-4 0,4-4-7 15,0-8-9-15,6-6-9 0,1-5-14 16,3-7-14-16,3-9-67 0,0-10-81 16,3-6-177-16</inkml:trace>
  <inkml:trace contextRef="#ctx0" brushRef="#br0" timeOffset="429.6305">9010 5824 428 0,'-4'-7'104'16,"-2"4"4"-16,-1 4-67 0,0 7-8 0,1 6-6 16,-3 5-5-16,1 5-6 0,-1 2-4 15,4 5-3-15,2 0-3 0,5 0-1 16,-1-5-3-16,8-3 0 0,2-4-2 15,4-4 0-15,3-4 0 0,-1-7 1 16,2-4 2-16,2-6 1 0,-4-5 1 16,2-3 4-16,-3 0 1 0,-2-2 0 15,-1 1 0-15,-3-1 1 0,-3 0 0 16,-3 3-2-16,-3-1-2 0,-2-2-2 0,-1-2-2 16,-1-1-3-16,-5 0-8 0,2 0-8 15,-2 0-8-15,-2 3-9 0,1-1-11 16,1 5-13-16,-1 4-62 0,2-1-4 15,-2 2-62-15,5 1-119 0</inkml:trace>
  <inkml:trace contextRef="#ctx0" brushRef="#br0" timeOffset="625.744">9312 5768 405 0,'21'19'103'0,"7"2"8"0,1 6-57 16,3 2-7-16,-1 2-5 0,-3 3-3 16,-1 5-7-16,-7 6-6 0,-4 5-6 15,-7 4-8-15,-8 3-6 0,-8 7-15 16,-5 1-26-16,-10 4-94 0,-12-6-104 0,-10 1-258 16</inkml:trace>
</inkml:ink>
</file>

<file path=ppt/ink/ink6.xml><?xml version="1.0" encoding="utf-8"?>
<inkml:ink xmlns:inkml="http://www.w3.org/2003/InkML">
  <inkml:definitions>
    <inkml:context xml:id="ctx0">
      <inkml:inkSource xml:id="inkSrc0">
        <inkml:traceFormat>
          <inkml:channel name="X" type="integer" max="30914" units="cm"/>
          <inkml:channel name="Y" type="integer" max="17389" units="cm"/>
          <inkml:channel name="F" type="integer" max="2047" units="dev"/>
          <inkml:channel name="T" type="integer" max="2.14748E9" units="dev"/>
        </inkml:traceFormat>
        <inkml:channelProperties>
          <inkml:channelProperty channel="X" name="resolution" value="1000.12939" units="1/cm"/>
          <inkml:channelProperty channel="Y" name="resolution" value="1000.51782" units="1/cm"/>
          <inkml:channelProperty channel="F" name="resolution" value="0" units="1/dev"/>
          <inkml:channelProperty channel="T" name="resolution" value="1" units="1/dev"/>
        </inkml:channelProperties>
      </inkml:inkSource>
      <inkml:timestamp xml:id="ts0" timeString="2018-12-05T17:42:29.593"/>
    </inkml:context>
    <inkml:brush xml:id="br0">
      <inkml:brushProperty name="width" value="0.05292" units="cm"/>
      <inkml:brushProperty name="height" value="0.05292" units="cm"/>
      <inkml:brushProperty name="color" value="#FF0000"/>
    </inkml:brush>
  </inkml:definitions>
  <inkml:trace contextRef="#ctx0" brushRef="#br0">13368 5528 463 0,'-19'13'109'0,"0"-4"0"16,8-4-47-16,3-4-47 0,7 3-12 16,1-2 0-16,1 2 4 0,1 1 3 15,3 0 5-15,-2 3 2 0,2-2 3 0,-1 2 3 16,0-1 0-16,3-2-3 0,1 1-2 15,2-1-2-15,4-2-2 0,1 1-2 16,4-2-1-16,4 0-2 0,0 0-1 16,4 0-1-16,1 0-1 0,3-2-2 15,4 0 0-15,7 0 0 0,-1-2-1 16,7-1 0-16,4 2 0 0,6-1-1 16,5-4 1-16,1-1-1 0,8 0 0 15,12-1 0-15,4 3-1 0,5-10 1 16,9-2-1-16,9 5 1 0,8 2 0 0,1-3 1 15,1 1-1-15,13-1 2 0,3 9 0 16,-3 0 2-16,7 0 0 0,3 2 0 16,4-2 1-16,11 2 0 0,0-1-1 15,7-5-1-15,10 3-1 0,-4-2-1 16,11-6 0-16,8 3 1 0,-7-2 0 16,5-3 0-16,0 3 1 0,1-2 1 15,7-2 0-15,-7 6 0 0,-6-2 0 16,0 2-1-16,-8 4 1 0,-1-1-1 0,-4 5 0 15,-9 1-1-15,-9 1-1 0,-8 1 0 16,-6 1-1-16,-10 1-1 0,-13 1 1 16,-10-1-2-16,-9-1 1 0,-3 2 0 15,-4-1-1-15,-12-2-1 0,-4 0-2 16,-7-2-5-16,-9 0-10 0,-8-2-13 16,-15-6-29-16,-12-4-64 0,-12-5-45 15,-16-7-107-15,-13-7-219 0</inkml:trace>
  <inkml:trace contextRef="#ctx0" brushRef="#br0" timeOffset="1081.2206">14629 5550 539 0,'8'4'125'0,"-6"4"-2"16,-9 11-42-16,-3 6-77 0,-6 4-7 15,2 10-1-15,-1 8 1 0,-1 9 3 16,1 12 2-16,2 14 2 0,6 12 1 16,3 25 1-16,4 21 0 0,0 18 0 15,1 19 0-15,1 13 0 0,-2 8-2 16,-1 6 0-16,0-11 1 0,-3-13 4 0,-1-12 1 15,5-22 0-15,5-19 1 0,1-16-2 16,3-23-6-16,4-15-14 0,5-14-18 16,1-12-18-16,2-13-10 0,-2-14-83 15,2-16-98-15,-3-22-208 0</inkml:trace>
  <inkml:trace contextRef="#ctx0" brushRef="#br0" timeOffset="1420.9644">16287 5306 628 0,'-27'50'124'0,"2"10"0"0,3 17-117 16,1 16-9-16,3 13-3 0,4 17 1 15,0 16 3-15,4 17 4 0,2 17 3 16,-6 14 1-16,7 9 2 0,-1 19 3 0,3 8 1 16,-2-2 2-16,2-7-2 0,-1-16-1 15,3-12-3-15,-2-11-1 0,6-19-3 16,0-22-6-16,4-10-11 0,2-20-21 15,-2-12-24-15,2-21-84 0,2-17-106 16,3-20-245-16</inkml:trace>
  <inkml:trace contextRef="#ctx0" brushRef="#br0" timeOffset="1934.9101">19531 5644 654 0,'-13'53'133'15,"3"22"2"-15,-7 23-125 0,2 30-5 16,-1 37-1-16,5 27 1 0,0 22 2 16,1 25 2-16,-4 16 3 0,9 2 1 0,-4-3 3 15,7-16-1-15,-4-10-1 0,5-15-3 16,1-26-2-16,4-26-3 0,-5-24-8 15,3-17-12-15,-1-21-30 0,3-21-29 16,0-23-79-16,-8-20-110 0,-5-18-249 16</inkml:trace>
  <inkml:trace contextRef="#ctx0" brushRef="#br0" timeOffset="24038.6326">9259 9362 521 0,'-3'8'120'0,"-1"3"0"0,2 6-42 16,0 10-73-16,2 11-5 0,0 16-3 16,1 14 2-16,-2 14 1 0,-1 15 2 15,-6 15-1-15,1 21 0 0,-4 15 1 16,0 8-1-16,-3 5-3 0,1 4 0 16,5-10-1-16,1-9 0 0,3-17-1 15,7-22 0-15,0-16-6 0,5-15-2 16,1-15-2-16,0-12-9 0,0-14-17 15,0-15-78-15,-4-13-87 0,-2-15-202 16</inkml:trace>
  <inkml:trace contextRef="#ctx0" brushRef="#br0" timeOffset="24405.9071">8469 9632 548 0,'3'61'118'0,"2"16"0"15,1 14-80-15,1 22-34 0,1 17-3 16,-1 19-2-16,-5 4 1 0,1 2-1 16,-4 1 0-16,-3-2-1 0,1-4-4 15,0-8-4-15,-2-9-8 0,5-9-11 16,0-5-22-16,3-12-66 0,-1-10-85 15,5-14-187-15</inkml:trace>
  <inkml:trace contextRef="#ctx0" brushRef="#br0" timeOffset="25347.6075">9348 10846 455 0,'-5'17'95'15,"0"6"0"-15,-1 8-81 0,2 10-10 16,2 12-1-16,0 14-1 0,2 13 0 0,-1 9 0 15,-5 9 0-15,4 7 0 0,0 5 0 16,-1-2-1-16,-4 2 0 0,-2-5 0 16,4-2 0-16,0-5 0 0,-1-5 0 15,0-7 1-15,1-4 1 0,4-6 2 16,1-6 2-16,2-6 0 0,1-7 0 16,4-7 1-16,2-3-2 0,2-6 0 15,4-4-2-15,0-4-2 0,1-1-1 0,3-3 0 16,2-6-1-16,0 0 0 0,3-1 0 15,1 1 0-15,3-5 0 0,3-2 1 16,2 2 0-16,5 1 2 0,6 0 2 16,4 0 2-16,5-4 2 0,7 5 2 15,7-3 3-15,8-2 4 0,5 0 2 16,8-1 1-16,9-2 0 0,3-4-2 16,6-4-1-16,4-5-3 0,4-2-3 15,2-7-4-15,0-2-1 0,6-5-1 16,2-1 0-16,-5-2 0 0,0-1 0 0,-4 0-1 15,-6-1-1-15,-4-1-1 0,-6 3-1 16,-8-2-2-16,-5 0-3 0,-6 2-4 16,-7 0-7-16,-10 5-11 0,-11 0-11 15,-12-2-12-15,-10 1-16 0,-15-2-74 16,-10-3-90-16,-18 1-200 0</inkml:trace>
  <inkml:trace contextRef="#ctx0" brushRef="#br0" timeOffset="26116.2218">8516 11003 500 0,'1'7'102'0,"2"-2"1"0,-1 5-90 15,1 1-14-15,1 4-4 0,0 2 0 16,-2 7 0-16,-1 5 1 0,-3 6 0 16,-3 6 1-16,-2 4 3 0,-1 6 1 15,-1-1 2-15,1-6-1 0,-1-3 1 16,2-5-1-16,4-7 0 0,1-5-2 0,0-5 0 15,3-4-1-15,1-1 0 0,2-2 0 16,2-2-1-16,4-2 1 0,-1 0 1 16,7-4-1-16,2 0 1 0,8 2 0 15,3-3 1-15,8 0 0 0,7-3 0 16,7 2 0-16,9-1 1 0,4 0 0 16,9 3 1-16,8 3 0 0,9 1 1 15,4 6 1-15,6 1 1 0,5 2 4 16,6 2 2-16,7-4 0 0,3 1 1 0,5-1-1 15,9 0 2-15,4-4 0 0,5-2 0 16,2 0-1-16,8-2 2 0,-1-3 0 16,8-2 3-16,-1-1-1 0,2 0 0 15,4-2-3-15,2-2-1 0,1 0-1 16,5-2-1-16,-4-2-3 0,3-2-1 16,0-1 0-16,3-1-2 0,2 2 0 15,-3 2 0-15,-9 0-1 0,-1 6-1 0,-8 2 0 16,-3 3 0-16,-3 2 2 0,-8 2-1 15,3 1 1-15,-8-1 0 0,-7-2-1 16,2 0 0-16,-6-3 1 0,-13 2-3 16,-13-4 0-16,-3-1-1 0,-4-1 0 15,-5 3 0-15,-12-3-3 0,-13 0-5 16,-5-3-6-16,-10 2-16 0,-24-2-24 16,-14-3-99-16,-21-9-114 0,-15-8-273 15</inkml:trace>
  <inkml:trace contextRef="#ctx0" brushRef="#br0" timeOffset="28150.0548">12187 12847 377 0,'7'-2'82'0,"-3"1"1"0,-2 2-62 16,0 1-8-16,-1 0-4 0,1 4-1 0,-2-1 0 15,0 3 0-15,0 0-1 0,-2 2-1 16,1 2-2-16,-1 1-1 0,2 0 0 15,0 2-2-15,3 4 1 0,-1 2-1 16,3 2 2-16,2 0 3 0,2 1 3 16,1 0 2-16,2 0 3 0,1-3 3 15,2-2 2-15,4 0 1 0,3-2-1 0,2-3-1 16,4 0-2-16,5-1-3 0,2-2-4 16,5 0-2-16,-1-2-3 0,5-1-2 15,4-2-2-15,5 0 0 0,6-4 0 16,8-4 0-16,7-4-1 0,11-4 1 15,5-3 0-15,11-4 0 0,5-4 0 16,8-3 0-16,1 0 0 0,1 2 2 16,4 4 1-16,-1 1 4 0,5 2 4 15,1 4 4-15,-10 4 2 0,0 2 3 16,-10 3 2-16,-6 1-2 0,-10 2-2 0,-20 4-5 16,-11 0-3-16,-3 0-5 0,-12 2-9 15,-4 0-15-15,-14-1-20 0,-6 3 96 16,-8-2-199-16,-17-5-119 0,-9-2-316 15</inkml:trace>
  <inkml:trace contextRef="#ctx0" brushRef="#br0" timeOffset="28985.1188">14660 17213 578 0,'-7'-10'135'0,"-1"1"1"16,-2 4-89-16,-2-1-14 0,-2 3-18 16,0 2-12-16,-2 5-4 0,-1 4-4 0,-1 7-2 15,-1 10-3-15,1 13 1 0,-1 8 1 16,-1 13 1-16,4 7 2 0,6 0 2 16,3 1 1-16,8-8 1 0,7-7-1 15,8-10 0-15,7-14 1 0,6-14 1 16,4-9 3-16,0-9 3 0,3-9 1 15,0-10 3-15,0-6 1 0,-2-11 1 16,-3-6 0-16,-5-5-2 0,-1-12-2 16,-5-3 0-16,-7-7-3 0,-3-2-3 15,-5 0-5-15,-5 4-9 0,-6 3-16 0,-6 9-14 16,-8 7-19-16,-6 8-79 0,-9 13-98 16,-12 10-216-16</inkml:trace>
  <inkml:trace contextRef="#ctx0" brushRef="#br0" timeOffset="37267.3635">10483 14104 371 0,'-12'-4'83'0,"3"-3"1"0,-2-1-58 16,3 3-9-16,-1 1-7 0,-3 2-3 15,-3 1 0-15,-4 1 0 0,-2 3-1 16,-5 5-1-16,-2 4-1 0,-5 4 2 16,1 5 0-16,-5 9 2 0,-1 5 1 15,-3 7 1-15,-1 2 0 0,-5 8 2 0,-1 6 2 16,-4 9 2-16,-1 2 2 0,-3 3 2 16,-6 3 3-16,-1 7 1 0,-5 8 1 15,-7 5-2-15,-9 8 0 0,-6 7-3 16,-4 10-3-16,-4 6-1 0,-10 2-2 15,0 0-1-15,1-2 0 0,3 0-1 16,0-2-1-16,-4-1 0 0,3 0-2 16,1-5-2-16,0-1-2 0,2 0-2 15,4-9-2-15,3-4-3 0,11-10-4 0,6-10-3 16,8-4-5-16,10-6-4 0,6-11-7 16,7-7-6-16,6-8-8 0,5-7-6 15,5-9-12-15,2-8-76 0,-2-12-88 16,-1-12-205-16</inkml:trace>
  <inkml:trace contextRef="#ctx0" brushRef="#br0" timeOffset="37694.1891">7478 13965 614 0,'-9'1'124'0,"8"-2"-2"0,-2 3-103 16,7 8-18-16,6 5-9 0,2 9-2 15,5 11-1-15,6 13 7 0,7 17 2 16,5 13 0-16,6 19 0 0,9 16 1 16,7 13 0-16,11 14 0 0,5 14 1 15,8 9 0-15,14 9 0 0,1 1 0 16,4 1 2-16,5-4 2 0,2-3 3 16,5-10 3-16,6-7 2 0,-4-9 1 0,6-10 3 15,1-6-2-15,2-3-1 0,-7-5-3 16,-3 2-2-16,-9-3-3 0,-6-3-1 15,-8-2-3-15,-6-4 0 0,-10-3-3 16,-5-10-8-16,-3-8-17 0,-8-14-19 16,-4-6-92-16,-15-11-104 0,-14-14-251 15</inkml:trace>
  <inkml:trace contextRef="#ctx0" brushRef="#br0" timeOffset="82373.9984">16906 17147 1126 0,'-64'114'6'0,"1"-6"-1"16,-1-16 6-16,4-10-2 0,-59 93-5 15,13-17-7-15,12-30-9 0,13-23-9 16,13-29-14-16,15-17-22 0,13-17-20 16,5-17-71-16,7-29-13 0,5-20-85 15,2-26-155-15</inkml:trace>
  <inkml:trace contextRef="#ctx0" brushRef="#br0" timeOffset="83011.9754">19127 13457 613 0,'-5'17'138'0,"-1"-4"-4"0,0-2-68 16,-1 8-61-16,-4 9-12 0,-5 13-5 15,-9 10-2-15,-10 14 2 0,-11 12 2 16,-12 14 2-16,-16 21 0 0,-12 12 3 15,-14 16 5-15,-14 14 4 0,-8 12 4 16,-9 14 2-16,-5 19 2 0,-3 3 0 0,1 5 1 16,0 0-2-16,5 5-2 0,8 2-3 15,4-7-2-15,5-10-3 0,6-11-5 16,8-7-5-16,11-14-7 0,12-15-10 16,7-20-9-16,12-15-9 0,10-19-11 15,7-17-19-15,7-22-56 0,7-20-75 16,0-24-167-16</inkml:trace>
  <inkml:trace contextRef="#ctx0" brushRef="#br0" timeOffset="83322.7222">16652 13473 592 0,'4'-11'130'16,"8"7"0"-16,7 18-92 0,8 14-21 0,10 15-15 15,14 14-2-15,10 21-1 0,11 20 1 16,12 25 0-16,8 23 0 0,9 20 0 16,8 20 1-16,6 21 0 0,5 19 0 15,9 11 0-15,4-1 0 0,9 0-1 16,4-6 1-16,8-2 0 0,5-7 1 15,2-11 1-15,5-6 2 0,0 3 0 0,-3-1 0 16,-5-6-2-16,-6-8-11 0,-10-1-26 16,-4-5-100-16,-8-13-110 0,-17-27-274 15</inkml:trace>
  <inkml:trace contextRef="#ctx0" brushRef="#br0" timeOffset="86679.7421">21990 10834 355 0,'30'213'178'0,"-59"70"-89"0,-42-87-45 0,0 14-22 0,13-15 1 0,-10 18 3 0,-9 10 104 0,-8 6-110 16,-11 21-5-16,-6 9 5 0,-8 2 2 15,-3 9 2-15,2 7 1 0,-4 2-2 16,3 5-2-16,2 1-5 0,2-8-4 16,9-5-4-16,-1-10-3 0,6-16-1 0,6-8-2 15,8-21-3-15,8-23-2 0,6-15-3 16,4-13-5-16,3-15-7 0,8-17-9 15,2-16-16-15,0-11-12 0,3-12-15 16,0-14-78-16,1-19-97 0,1-18-212 16</inkml:trace>
  <inkml:trace contextRef="#ctx0" brushRef="#br0" timeOffset="87030.0147">20475 11540 628 0,'3'21'138'0,"4"2"0"15,4 10-72-15,6 14-65 0,6 24-3 16,9 25-5-16,4 32 1 0,9 32 1 16,8 24 1-16,-1 22 0 0,10 31 2 15,8 23 3-15,6 18 4 0,16 18 2 16,7 10 0-16,6 9 1 0,6 8 0 16,2-4 0-16,-4-9-3 0,-1-7 0 15,-10-20-1-15,-4-18-2 0,-8-18-7 0,-5-20-27 16,-16-14-111-16,-12-11-118 0,-21-21-299 15</inkml:trace>
  <inkml:trace contextRef="#ctx0" brushRef="#br0" timeOffset="88674.2575">7917 6680 547 0,'28'-23'121'16,"-15"6"-6"-16,-6 5-69 0,-10 10-51 15,-8 15-10-15,-1 14-2 0,-8 15 1 16,-9 13 3-16,-10 17 6 0,-13 20 8 0,-14 21 1 16,-11 24 3-16,-16 18 2 15,-14 16 2-15,-12 23 2 0,-13 20 3 0,-6 17 1 16,-11 3 1-16,0 1 0 0,4-3 0 16,3-3-2-16,4-14-2 0,7-20-1 15,10-24-4-15,14-18-3 0,2-22-6 16,15-24-9-16,11-20-9 0,9-20-10 15,9-19-14-15,9-26-16 0,8-27-70 16,4-26-85-16,10-26-189 0</inkml:trace>
  <inkml:trace contextRef="#ctx0" brushRef="#br0" timeOffset="88863.7951">6015 7041 443 0,'31'5'102'16,"5"17"5"-16,16 21-70 0,9 21-11 16,12 25 2-16,12 30-1 0,6 23-3 15,1 22-5-15,1 30-4 0,1 19-8 0,1 16-11 16,-1 9-17-16,5 6-23 0,-5 7-76 16,-1-4-93-16,-4-20-220 0</inkml:trace>
  <inkml:trace contextRef="#ctx0" brushRef="#br0" timeOffset="92006.4189">22486 9058 458 0,'-2'13'114'16,"0"2"8"-16,-4-1-61 0,0 5-16 15,0 4-3-15,1 5-2 0,-3 4-3 0,-7 8-7 16,-6 6-6-16,-10 8-6 0,-2 7-4 16,-6 7-5-16,-6 4-4 0,-4 3-2 15,0-1-4-15,-2-4-3 0,4-2-4 16,3-8-4-16,0-7-5 0,6-9-9 16,3-7-9-16,5-9-11 0,5-5-14 15,0-9-79-15,2-11-91 0,4-11-214 16</inkml:trace>
  <inkml:trace contextRef="#ctx0" brushRef="#br0" timeOffset="92327.0853">21873 9283 510 0,'-1'3'108'0,"0"-1"4"0,2 0-87 16,1 1-11-16,1 1-3 0,0 2 2 15,3 2 2-15,-2 1 2 0,2 5-2 16,0 7-1-16,1 6-1 0,4 9 0 16,2 10-1-16,8 12-2 0,4 9 0 15,9 4 0-15,5 2 0 0,8 1-1 16,7-1-1-16,1-7-1 0,1-8-1 15,-4-10-2-15,-3-3-3 0,-6-3-3 0,-3-9-2 16,-9-6-7-16,-7-4-12 0,-5-3-18 16,-1 1-50-16,-7-4-46 0,-8-6-94 15,-6-5-196-15</inkml:trace>
  <inkml:trace contextRef="#ctx0" brushRef="#br0" timeOffset="96120.0329">19921 10396 285 0,'-6'3'82'0,"-1"-2"2"16,2 1-9-16,0-1-46 0,-1 1-7 15,1-1-4-15,-1 3-2 0,2-2 0 16,-2 1-1-16,2-1 1 0,-2 0 0 16,4 1 1-16,-3-2-2 0,0 1-2 0,1 1-2 15,1-1-3-15,-2 2-2 0,2 2-2 16,-1 3-2-16,-1 1 0 15,0 1 0-15,-2 2 0 0,-1 1 2 0,1 5 1 16,-2-2 0-16,0 2 2 0,2 2 0 16,-2 2 1-16,0 0 0 0,0 3-2 15,2 0-1-15,-1 2-1 0,1-1-1 16,2 1-1-16,1-1-1 0,0-2 0 16,3-2 0-16,-1-3 0 0,2-1 0 15,1-1 0-15,1 0 0 0,3-2-1 0,0 2 1 16,4-1-1-16,1 1 0 0,1 0 0 15,0 1 0-15,1-1 0 0,1-1 0 16,0-1-1-16,0-1 1 0,-1-2-1 16,-1-3 0-16,1-2 1 0,0-1-1 15,0-3 0-15,0 0 1 0,2-2-1 16,0-1 1-16,2-2-1 0,3-1 1 16,2-3-1-16,2 0 0 0,2-3 1 0,-1-2 0 15,3-3 0-15,1 0 0 0,0-2 0 16,-3-2-1-16,1-2 1 0,-2-1 0 15,-1 0-1-15,-1 3 1 0,-5-2-1 16,0 3 0-16,-3-2 1 0,-2 2 0 16,-2 1 0-16,-4 0 1 0,-2-3 0 15,-1-1 1-15,-5-2-1 0,-3-3 0 16,-1-2-1-16,-3-2 0 0,0-1 0 16,-3 1 0-16,1 1-1 0,-1 0 0 0,2 3 1 15,2 1 0-15,0 4 1 0,0 0 0 16,2 2 1-16,0-1 1 0,1 3 0 15,-1 0 1-15,-3 1 0 0,3 2 0 16,-4 1 0-16,1 0-1 0,0 4-1 16,0-1 0-16,0 1-2 0,0 2 0 15,-1-2-1-15,-1 2 0 0,0-2 0 16,-2 1 1-16,0 1-1 0,0 0 2 16,-2 0 1-16,-3 1 0 0,2 1 1 0,0 1 0 15,1 0 0-15,-3 0-1 0,3 2 0 16,2 0-1-16,-1 1 0 0,0 2-1 15,2 0 2-15,0 0-1 0,3 1 1 16,-4 2-1-16,1 1 1 0,0 0 0 16,-1 0-1-16,1 0 0 0,0 2-2 15,-1-1-1-15,1-2-4 0,0 2-6 16,3-2-9-16,3 0-11 0,-1 0-13 16,8-2-80-16,5-3-90 0,1-2-206 0</inkml:trace>
  <inkml:trace contextRef="#ctx0" brushRef="#br0" timeOffset="99523.7111">6849 9187 408 0,'0'1'90'0,"0"-3"1"0,-1-1-69 16,1-1-10-16,0 1-4 0,-1 0-1 0,0 1 1 16,-2-2-1-16,1 4 1 0,-3 0 0 15,-2 1 2-15,-2 1-1 0,1 1-1 16,-2 0-1-16,0 3 1 0,0 0-1 16,-1 0-1-16,1-1 0 0,0 3 1 15,-1-3 1-15,0 2-1 0,1-1 1 16,-5 1 1-16,0 2 0 0,0-2 1 15,-1 3-1-15,1 0-1 0,-2 2-2 16,1 0 0-16,-1 4-3 0,1 0-1 16,1 0 0-16,0 2-2 0,-1 3 1 0,3-4-1 15,3 1 0-15,0-1 1 0,3 1 1 16,-1-2 0-16,0 0 1 0,3-1 1 16,-1 2-1-16,1 2 2 0,-1 2-2 15,4-1 1-15,-1 0-2 0,2 2 0 16,1-1 0-16,0 0-1 0,4-3-1 15,-2-3 0-15,2 0-1 0,1 1 1 16,3-3-1-16,-1-1 1 0,1-2 0 16,2-2 1-16,1-1 0 0,1 0 0 0,2-4 1 15,1 0 0-15,1-2 0 0,0 1 0 16,3-1 0-16,2-1 0 0,0 0-1 16,1-2 0-16,1-3 0 0,-2-4-1 15,2-3 1-15,0-7 0 0,2 0 0 16,-4-3 1-16,1-5 0 0,-1-1 0 15,1-1 2-15,-1 3 0 0,-2 0 0 16,-3-1 1-16,-1 1 0 0,0 3 0 16,-4 4 0-16,-4-1 0 0,-1-1 0 0,-4 1-1 15,-3 3 0-15,-3-3-1 0,-1-2-1 16,-3 1-1-16,0 1 0 0,-1 0-2 16,0 2-2-16,-1 3-2 0,0 2-3 15,2 3-7-15,-2 0-12 0,-1 1-20 16,-6 4-86-16,-6 0-99 0,-4 1-238 15</inkml:trace>
  <inkml:trace contextRef="#ctx0" brushRef="#br0" timeOffset="101646.4479">7721 5856 445 0,'11'1'93'16,"-11"1"-2"-16,0-1-75 0,0 1-16 15,0 4-3-15,-5 1 0 0,-1 2 1 16,-4 4 1-16,-3 1 5 0,-4 2 3 16,-1-1 3-16,-4 2 3 0,-1-2 1 15,0 3 2-15,1 3 0 0,-2 2-2 0,0 5-2 16,-2 5-1-16,-1 3-1 0,-5 5 0 15,-5 4 0-15,-1 2 2 0,-5 5 3 16,-3 0 1-16,-5 3-1 0,0 2 0 16,1 0-3-16,2 0-3 0,2-3-2 15,2-4-7-15,7-4-6 0,5-7-6 16,5-8-5-16,6-7-4 0,3-6-3 16,3-7-3-16,3-5-1 0,1-3-4 15,1-7-6-15,2-5-7 0,4-10-61 16,1-6-72-16,1-8-172 0</inkml:trace>
  <inkml:trace contextRef="#ctx0" brushRef="#br0" timeOffset="101898.7031">7111 5873 580 0,'10'14'119'16,"3"-1"2"-16,4 5-98 0,3 4-23 16,6 9-1-16,3 10 3 0,1 5 1 15,1 8 0-15,-1 9 1 0,-3 6 0 16,2 6 1-16,-5 1-1 0,-1-1 1 16,-1-3-1-16,-3 0-1 0,-1-7-5 15,-3-4-9-15,-3-7-13 0,-2-2-17 16,-6-7-85-16,-2-6-97 0,-8-7-229 0</inkml:trace>
  <inkml:trace contextRef="#ctx0" brushRef="#br0" timeOffset="152456.4144">11895 8051 319 0,'6'2'65'0,"-3"-2"0"16,0-1-59-16,-1 1-5 0,0 1 2 15,-3-2 2-15,0 2 2 0,-3-1 2 16,-2 2 2-16,-3 1 2 0,0 0-1 16,-3 1-2-16,-3 0-3 0,1 0-1 15,-1 0-2-15,0 0-1 0,0-1-1 16,-2-2 2-16,0 1 1 0,-1-3 2 0,-2-2 3 15,-3-3 1-15,0 0 0 0,-1-2 0 16,0 0-1-16,-2-1-2 0,2 2-2 16,0 1-3-16,-3 0-1 0,-2 3-1 15,-2-1 0-15,-5 4-1 0,-2 1 1 16,-3 4-1-16,-3 2 0 0,-2 6 0 16,-1 0-1-16,-2 4 1 0,2 3 0 15,-2 0-1-15,2 0 1 0,-4 2 0 16,4 2-1-16,1-1 1 0,0 2 1 15,0 0-1-15,0 1 0 0,3 4 1 0,-1-1-1 16,2 5 1-16,2 5 0 0,-1-2 0 16,-1 4 1-16,2 3 0 0,-2 0 2 15,4 4 2-15,-2-1 1 0,3-1 1 16,1 3 0-16,2-6 0 0,3 2 1 16,3 1-2-16,3-2 0 0,4 1-2 15,-1 0-1-15,3 2 0 0,5 3-1 16,2 4-1-16,2-1 0 0,-1 1-1 0,2 1 0 15,4-1 1-15,1 2 0 0,3 0 1 16,3 0 1-16,4 1 1 0,1-1 0 16,1-3 1-16,2 2 1 0,3-5-1 15,0 0-1-15,4-6 1 0,4 0 0 16,5-2-1-16,4 0-1 0,4-2 0 16,5 0 0-16,3-2-1 0,1 0-2 15,5-3 1-15,-2-1-1 0,3-2 0 16,3-4 0-16,1 0 0 0,2-2-1 0,4-1 1 15,4-4 0-15,2-2 0 0,7-2 0 16,1-1 0-16,3-3 1 0,5-7 0 16,4-3 0-16,1-1 0 0,-2-7 1 15,0 0-2-15,1-6 1 0,0-4-1 16,-4-6 1-16,4-3 0 0,-2-6 1 16,3-2-1-16,0-3 0 0,0-3 0 15,-1-4 1-15,-2 3 0 0,-10-6 1 16,-4 0 1-16,-2-3 1 0,-5 0-1 0,-8-1 1 15,-3 0-1-15,-5-6-1 0,-5-1-1 16,-3 1-1-16,-9-5-1 0,-5-2 1 16,-6-2-1-16,-8 1 0 0,-4-4 0 15,-4 4 0-15,-4-1-1 0,-5 3-1 16,-5 2 1-16,-7-1-1 0,-1 7 0 16,-7 1 0-16,-5 4 1 0,-5 3-1 15,-5 1 0-15,-2 3 1 0,-3 1-1 16,-10 0-1-16,-4 1 1 0,-5 3-1 0,-6-2-1 15,-4 4-4-15,-4 0-5 0,-3 3-6 16,1-1-6-16,-1 4-5 0,-3 1-6 16,3 7-7-16,-4-2-10 0,-6 4-63 15,-5 6-73-15,-3 6-176 0</inkml:trace>
  <inkml:trace contextRef="#ctx0" brushRef="#br0" timeOffset="216768.553">12510 9188 375 0,'-7'10'92'0,"-2"-1"3"0,2-6-31 16,1-1-39-16,2-1-7 0,-3-1-3 16,3-2 0-16,-1-2-1 0,2-2-2 15,2-5-3-15,0-3-3 0,3-8 0 16,3-6-1-16,4-7-2 0,3-8 0 15,2-6-1-15,2-9-2 0,0-7 0 16,2-1-1-16,-1-4 1 0,-1 0 0 16,-1 1-1-16,-1 1 1 0,2 7 1 0,-3 5 0 15,0 6 0-15,-1 8-1 0,-3 9 1 16,-1 8-1-16,-2 4 1 0,-2 9-2 16,0 5 0-16,-1 3-1 0,0 4-2 15,-1 1 0-15,2 2 0 0,1 7 0 16,1 3 1-16,2 7 1 0,2 6 1 15,1 9 2-15,-1 8 1 0,1 6-1 16,1 11 1-16,2 5 0 0,0 3 1 16,3 3-1-16,2-1 1 0,0 2 1 15,3-4 0-15,-1-4 1 0,1-5 2 0,-2-4-1 16,-1-3 2-16,0-5 0 0,-2-7 0 16,0 1-1-16,-3-8 0 0,-2-5-2 15,-3-4-1-15,-2-6-1 0,-3-4 0 16,-1-5-2-16,-2-4 0 0,0 0 0 15,-2-5 1-15,-3-2-2 0,-4-2 0 16,-2-2-2-16,-5-4-1 0,-5-3 0 16,-5-6-1-16,-4-2-1 0,-2-4 2 0,-5-5 1 15,-3-4 1-15,-1-3 1 0,-5-2-1 16,0-2 1-16,-1 0-1 0,-2 1-2 16,-3 3-3-16,-1 3 1 0,-3 9 1 15,0 4-1-15,-2 7 1 0,-1 3 1 16,1 4 2-16,4 6 3 0,7 2-1 15,4 1 0-15,8 1 0 0,7-2-1 16,8 1-1-16,6-1-4 0,4-1-7 16,8-2 1-16,9-4 0 0,6-2 0 15,7-3 0-15,9-1 3 0,14-7 4 0,11-5 7 16,9-5 0-16,6 1 1 0,5-3 1 16,5-2 1-16,2-3 1 0,1 2 1 15,-4 5 1-15,3-3 0 0,-6 0-1 16,0 2-1-16,-5 3-1 0,-3 4-1 15,-3 3 0-15,-10 2 0 0,-9 7 0 16,-9 2 0-16,-8 4 0 0,-8 2 1 0,-8 1 0 16,-8 2-1-16,-8 6 0 0,-4 5-1 15,-9 5-1-15,-14 9-1 0,-9 10-1 16,-11 10 0-16,-13 14-1 0,-11 7-2 16,-7 6-1-16,-8 6-2 0,6 4-2 15,-3 4-6-15,3-1-12 0,3-2-96 16,4-1-95-16,2-9-241 0</inkml:trace>
</inkml:ink>
</file>

<file path=ppt/ink/ink7.xml><?xml version="1.0" encoding="utf-8"?>
<inkml:ink xmlns:inkml="http://www.w3.org/2003/InkML">
  <inkml:definitions>
    <inkml:context xml:id="ctx0">
      <inkml:inkSource xml:id="inkSrc0">
        <inkml:traceFormat>
          <inkml:channel name="X" type="integer" max="30914" units="cm"/>
          <inkml:channel name="Y" type="integer" max="17389" units="cm"/>
          <inkml:channel name="F" type="integer" max="2047" units="dev"/>
          <inkml:channel name="T" type="integer" max="2.14748E9" units="dev"/>
        </inkml:traceFormat>
        <inkml:channelProperties>
          <inkml:channelProperty channel="X" name="resolution" value="1000.12939" units="1/cm"/>
          <inkml:channelProperty channel="Y" name="resolution" value="1000.51782" units="1/cm"/>
          <inkml:channelProperty channel="F" name="resolution" value="0" units="1/dev"/>
          <inkml:channelProperty channel="T" name="resolution" value="1" units="1/dev"/>
        </inkml:channelProperties>
      </inkml:inkSource>
      <inkml:timestamp xml:id="ts0" timeString="2018-12-05T17:48:13.995"/>
    </inkml:context>
    <inkml:brush xml:id="br0">
      <inkml:brushProperty name="width" value="0.05292" units="cm"/>
      <inkml:brushProperty name="height" value="0.05292" units="cm"/>
      <inkml:brushProperty name="color" value="#FF0000"/>
    </inkml:brush>
  </inkml:definitions>
  <inkml:trace contextRef="#ctx0" brushRef="#br0">5374 18145 538 0,'-10'-11'119'0,"-2"0"3"0,0 2-86 16,-3-3-18-16,-1-1-7 0,-4-1-7 16,-2 1-4-16,-4 2 0 0,-4 3-2 15,-3 4 0-15,-2 7 0 0,-1 7 1 16,-2 3 3-16,-3 5 2 0,-1 4 0 15,-1-1-2-15,1 1 0 0,3-2-1 16,2-1 0-16,5-2 0 0,4 0-1 0,5-5 1 16,6-1 0-16,4-3-1 0,5 2-1 15,2 5-1-15,5-3 0 0,6-1-1 16,1 0 0-16,6-2 0 0,4 6 0 16,4 2 1-16,5-3 0 0,0 5 1 15,5 2 1-15,3 6-1 0,2 3 0 16,0-2 1-16,-1 1 0 0,0-3 0 15,-2-1 0-15,-5-2 2 0,-4-4 0 16,-3-2 2-16,-4-5 2 0,-4-3 2 16,-4-2 3-16,-2-1 1 0,-2 1 1 0,-7 0 0 15,-5-1-1-15,-3 2 0 0,-7-1-2 16,-5 3-1-16,-8-2-2 0,-5 2-2 16,-5-1-4-16,-3 0-6 0,-2 1-10 15,0-2-11-15,2 1-11 0,1-4-17 16,4-6-84-16,6-5-97 0,3-11-218 15</inkml:trace>
  <inkml:trace contextRef="#ctx0" brushRef="#br0" timeOffset="185.3974">5625 17665 746 0,'10'22'158'0,"-2"3"-5"16,-1-13-129-16,1 4-47 0,2 0-43 0,-1 4-92 15,-4 5-119-15,-4-1-280 0</inkml:trace>
  <inkml:trace contextRef="#ctx0" brushRef="#br0" timeOffset="357.0218">5585 18542 671 0,'-4'33'141'0,"2"-9"0"16,0 1-116-16,2-2-26 0,2-1-22 16,0 3-17-16,1-3-10 0,-2 1-19 15,0-2-72-15,0-6-93 0,2-1-186 16</inkml:trace>
  <inkml:trace contextRef="#ctx0" brushRef="#br0" timeOffset="781.3522">6233 18385 548 0,'9'8'148'16,"-5"-8"0"-16,-1-10-4 0,-3 1-116 15,-3-7-15-15,-1-6-12 0,-5-6-8 16,-3-3-3-16,-5-3-3 0,-3 3-3 0,-3-2 0 16,1 8 1-16,-2 4 1 0,2 6 2 15,0 6 3-15,1 6 1 0,2 4 1 16,-2 4 0-16,0 6 2 0,1 7 2 16,-2 6 1-16,3 4-1 0,0 4 1 15,4-1 0-15,1-5 0 0,6 3-2 16,3-5-5-16,4-4-3 0,4-2-4 15,4-5-1-15,3 0-1 0,2 2 0 0,3-8 4 16,3-2 4-16,5-3 4 0,0-1 4 16,3 0 1-16,3-2 1 0,1 1 0 15,4 4-1-15,0 5-2 0,-1 7-1 16,1 7-1-16,-2 6 1 0,-3 6 4 16,-3 8 6-16,-6 9 9 0,-6 3 7 15,-8 1 6-15,-7 12 4 0,-7-8-1 16,-6-4-2-16,-5-11-6 0,-6-12-9 15,-3-7-13-15,-2-7-17 0,0-19-20 0,-2 0-20 16,2 0-80-16,3 0-98 0,5 0-222 16</inkml:trace>
  <inkml:trace contextRef="#ctx0" brushRef="#br0" timeOffset="1149.0889">6570 18114 513 0,'15'22'142'0,"-3"7"1"15,-1 4-34-15,-6 4-62 0,-1 9-19 16,-4 4-13-16,-5 3-11 0,-5-2-6 16,-2-6-5-16,-3-4-2 0,-1-4-4 15,-2-11-3-15,2-8-1 0,1-7-2 16,2-5 3-16,2-6 0 0,2-7 3 15,2-7 4-15,4-8 1 0,-1-6 3 0,5-5 2 16,3-6 0-16,2 1 2 0,5 4-1 16,4-1 0-16,-1 7 0 0,3 7 0 15,1 7 0-15,-2 14 2 0,1 0 2 16,-3 7 2-16,-1 11 2 0,1 6 1 16,-2 4 1-16,1 1-1 0,1 0-1 15,-1 4-4-15,0-4-5 0,2-5-8 16,-2-4-12-16,3-3-10 0,1-8-12 15,2-9-11-15,1-6-28 0,3-7-36 0,-2-3-65 16,4-2-131-16</inkml:trace>
  <inkml:trace contextRef="#ctx0" brushRef="#br0" timeOffset="1346.1371">6967 18401 149 0,'22'-19'166'0,"-2"1"-19"0,1 2-38 16,-2-2-39-16,2 5-12 0,0 2-9 16,2-3-9-16,0-3-8 0,2-1-8 15,0-2-8-15,2 2-5 0,-3 0-3 16,0 0-4-16,-5 0-1 0,-4 1 1 15,-4 1 0-15,-6 1 3 0,-5-1 0 0,-5 2 1 16,-5-1-1-16,-4 2 0 0,-6 2-1 16,-3 3-2-16,-1 5-3 0,-5 6-5 15,1 6-4-15,1 3-7 0,-1 4-11 16,3 2-10-16,3 3-11 0,3 0-11 16,5-1-56-16,4-2-12 0,6-1-66 15,7-3-123-15</inkml:trace>
  <inkml:trace contextRef="#ctx0" brushRef="#br0" timeOffset="1732.4835">7434 18160 398 0,'18'-5'120'0,"-5"-1"3"15,-2 3-18-15,-4 1-51 0,-4 0-16 16,-3 1-14-16,-3 1-16 0,-4-2-12 16,-4-1-8-16,-7-1-1 0,-4 1-2 15,-4-3 0-15,-4 2 1 0,0 2 5 16,-3 2 6-16,1 3 6 0,5 5 0 15,-1 6 0-15,7 7 1 0,6 4 0 0,5 7 0 16,7-3 0-16,7-3 0 0,7-3 0 16,7-5 1-16,8-7 1 0,7-2 1 15,1-16 1-15,2-5 3 0,1-7 1 16,2-8 1-16,-2-7 1 0,-3-11 0 16,-2-10-1-16,-2-3-1 0,-1-4-2 15,-4-4-2-15,-4-3-2 0,-6-9-2 16,-2-3-2-16,-5-3-2 0,-4 1 0 0,-2 3-1 15,-2 6 0-15,0 11 0 0,-2 15-2 16,1 15 2-16,-2 14 0 0,0 16 4 16,-2 17 3-16,1 17 4 0,-2 18 2 15,1 17 5-15,0 17 1 0,0 12 2 16,3 9-1-16,3 3-3 0,5-1-3 16,4-1-8-16,6-12-14 0,5-2-43 15,0-9-105-15,1-15-126 0,-4-14-310 16</inkml:trace>
</inkml:ink>
</file>

<file path=ppt/ink/ink8.xml><?xml version="1.0" encoding="utf-8"?>
<inkml:ink xmlns:inkml="http://www.w3.org/2003/InkML">
  <inkml:definitions>
    <inkml:context xml:id="ctx0">
      <inkml:inkSource xml:id="inkSrc0">
        <inkml:traceFormat>
          <inkml:channel name="X" type="integer" max="30914" units="cm"/>
          <inkml:channel name="Y" type="integer" max="17389" units="cm"/>
          <inkml:channel name="F" type="integer" max="2047" units="dev"/>
          <inkml:channel name="T" type="integer" max="2.14748E9" units="dev"/>
        </inkml:traceFormat>
        <inkml:channelProperties>
          <inkml:channelProperty channel="X" name="resolution" value="1000.12939" units="1/cm"/>
          <inkml:channelProperty channel="Y" name="resolution" value="1000.51782" units="1/cm"/>
          <inkml:channelProperty channel="F" name="resolution" value="0" units="1/dev"/>
          <inkml:channelProperty channel="T" name="resolution" value="1" units="1/dev"/>
        </inkml:channelProperties>
      </inkml:inkSource>
      <inkml:timestamp xml:id="ts0" timeString="2018-12-05T17:53:26.567"/>
    </inkml:context>
    <inkml:brush xml:id="br0">
      <inkml:brushProperty name="width" value="0.05292" units="cm"/>
      <inkml:brushProperty name="height" value="0.05292" units="cm"/>
      <inkml:brushProperty name="color" value="#FF0000"/>
    </inkml:brush>
  </inkml:definitions>
  <inkml:trace contextRef="#ctx0" brushRef="#br0">14221 6466 339 0,'-3'-1'72'0,"1"-2"0"0,-1-1-59 16,1-1-8-16,0 0-3 0,-1 1 4 15,-3 2 2-15,-1-2 5 0,0 3 4 16,-1 0 3-16,0 4 4 0,1 1 2 16,-2-1 0-16,5 3-3 0,1-1-1 15,1 0-4-15,1 1-3 0,0-1-3 16,2 2-1-16,0-2-1 0,1-1 0 0,-1-1 0 16,1 0 2-16,1-2 0 0,0 2 1 15,0-1 0-15,5 0 1 0,1 1-1 16,-1 4-1-16,1 1-2 0,2 0-2 15,-1 1-1-15,4 0 0 0,0 0-2 16,4-2-1-16,4-2 1 0,3-2-1 16,3-1 1-16,0-2-1 0,-2 0 1 15,-1-1 0-15,-2 0 0 0,2-1-1 16,4 0 0-16,2-3 0 0,0 2 0 0,9 0-1 16,7 0-1-16,4 3 1 0,7 1-2 15,-5-1 0-15,-1 4 0 0,6-3 0 16,0-2 0-16,1-3 0 0,9 1 0 15,-4 1 0-15,3-1 0 0,8-2 1 16,3-1 0-16,-9-1 1 0,2 3-1 16,1-3 1-16,5 1 1 0,-3-2 0 0,2-1-1 15,-1 2 0-15,7 1 0 0,8 1 0 16,-5-1-1-16,3 1 0 0,-1-2-1 16,-1 1 0-16,6-1 0 0,1 0 0 15,-7 0 0-15,1-4 0 0,4 0 0 16,1-2 0-16,6 1 0 0,2 0 0 15,0-3 1-15,-5 1-1 0,5 0 1 16,-3 2 0-16,1 1 1 0,-11 0-1 16,2 1 0-16,0 0-1 0,3 1 1 0,3 1-1 15,-4 0-1-15,5 1 1 0,-3 3-1 16,1-1 1-16,1 2-1 0,-3 1 1 16,-4 1 0-16,1 2 0 0,-1-1 0 15,7 1 0-15,1 0 1 0,0-1 0 16,3 1 1-16,0-1 0 0,0-1 1 15,4 0-1-15,-6-1 1 0,-3 1-1 16,-2 1 0-16,3 0-1 0,6 1 0 16,-2 0 0-16,-6 1 0 0,1 4 0 0,-4-2 1 15,-2-1-1-15,1 3 1 0,-10-1 1 16,-1 1-1-16,-5-1 2 0,3 0-1 16,1-2 1-16,-4-1 0 0,3-2-1 15,-4-1-1-15,-1 0 0 0,-1-1-1 16,-7 0-1-16,-6-3 0 0,-8 4-1 15,-11-2 0-15,-4 2 0 0,-6 0-2 16,-9-1-2-16,-3-1-3 0,-5 1-7 16,-3 0-8-16,-1-2-17 0,-3-2-18 0,0-3-16 15,-2-2-64-15,0-2-17 0,-2-4-81 16,0-3-147-16</inkml:trace>
  <inkml:trace contextRef="#ctx0" brushRef="#br0" timeOffset="430.0346">21386 6252 630 0,'3'5'128'15,"-1"-5"1"-15,2 2-115 0,2 0-15 16,0 2-1-16,0 2 2 0,1 1 1 15,0 0-1-15,-3 2 0 0,0 1 0 16,-1 1 0-16,-3 4 0 0,1 8 2 16,-4 4 2-16,-1 13 1 0,-6 13 2 0,-2 20 2 15,-3 13 0-15,-7 15 0 0,-6 17-1 16,-2 18-1-16,-2 10-2 0,6 11-2 16,1-2-1-16,-3 2 0 0,15-4 1 15,6-7 2-15,4-11 0 0,6-7 0 16,1-18 2-16,9-7 0 0,4-5 0 15,-1-10-1-15,-1-8-1 0,2-11 0 16,-2-10-1-16,-3-8-1 0,-2-8-1 16,-1-10 0-16,-4-8-2 0,0-7 0 0,-2-6-2 15,0-5-1-15,1-2 0 0,-6-8 0 16,-3-3-1-16,-1-5 0 0,1-3 0 16,0-2 0-16,-3-1-1 0,0-6-3 15,-2 0-9-15,0-2-16 0,0-5-18 16,-5-3-93-16,2-8-105 0,-2-5-254 15</inkml:trace>
  <inkml:trace contextRef="#ctx0" brushRef="#br0" timeOffset="6526.1897">6000 9824 512 0,'-155'116'103'16,"3"11"0"-16,49 21-101 0,15-5 0 0,9 14-1 15,3 14 0-15,7 16 1 0,6 15-1 16,6 9 2-16,8 7 1 0,13 13 2 15,11 7 4-15,10-6 5 0,12-16 3 16,16-20 4-16,18-22 1 0,17-24 2 16,16-28-2-16,10-31-2 0,17-19-5 15,9-20-3-15,7-21-3 0,6-20-2 16,-2-17-1-16,4-20 1 0,5-18 1 0,-2-22 2 16,-2-19 0-16,0-23-1 15,0-20 0-15,0-24-1 0,-2-18-4 0,-4-9-2 16,-3-11-2-16,-6-9 0 0,-8-3-1 15,-12 1 0-15,-13 11 1 0,-12-3 2 16,-12-2 0-16,-14 8 1 0,-10 7 0 16,-12 13 1-16,-5 14-2 0,-10 12 1 15,-8 18-1-15,-11 19-2 0,-10 17-1 16,-9 17-2-16,-10 14-4 0,-15 19-11 0,-12 18-24 16,-10 24-24-16,-13 20-87 0,-11 22-110 15,-22 16-253-15</inkml:trace>
  <inkml:trace contextRef="#ctx0" brushRef="#br0" timeOffset="11447.6832">8024 9165 643 0,'-19'-44'130'0,"-3"8"0"16,10 15-124-16,1 8-12 0,-5 8-4 15,-4 13-3-15,-9 11 0 0,-7 11 1 16,-11 11 0-16,-11 15 3 0,-7 14 6 15,-3 21 8-15,-6 15 5 0,-7 16 3 16,-9 17 2-16,-9 22 3 0,-4 27 0 0,-5 16 0 16,-9 11-3-16,-11 25-1 0,4 13-2 15,-8 9 0-15,0 0-2 0,-5-6 1 16,-2-2 0-16,3-9 0 0,11-24-1 16,1-16-1-16,12-12-2 0,7-20-1 15,11-19-5-15,13-19-5 0,8-19-7 16,12-21-10-16,11-19-11 0,7-26-14 15,9-18-14-15,9-26-9 0,2-32-77 16,6-25-89-16,6-31-198 0</inkml:trace>
  <inkml:trace contextRef="#ctx0" brushRef="#br0" timeOffset="11693.0059">6046 9467 643 0,'10'0'136'0,"3"4"0"0,8 9-103 16,15 21-28-16,14 23-4 0,8 28 2 16,10 30 2-16,5 40 4 0,3 39 0 15,-1 36 1-15,-2 37 0 0,-8 32-1 0,2 28-6 16,-3 28-15-16,-2 8-33 0,-8 12-30 15,-8 15-71-15,-10 0-105 0,-8-15-232 16</inkml:trace>
  <inkml:trace contextRef="#ctx0" brushRef="#br0" timeOffset="15121.247">14390 9832 403 0,'6'0'90'15,"-6"1"-1"-15,-2-2-59 0,-1 1-20 16,-3 2-8-16,-4 4-1 0,-6 2 0 16,-5 0-1-16,-3 4 2 0,-10 5 1 15,-2 4 2-15,-6 4 1 0,-6 7 2 16,-3 5 2-16,-7 8 2 0,-3 7 1 0,-7 11 0 15,-13 6 1-15,-7 13 1 16,-9 11 0-16,-16 9 2 0,-13 11 0 0,-18 7 0 16,-7 10 1-16,-5 14 0 0,-14 10 1 15,-12 3 0-15,-2 8 0 0,-3 8 0 16,-4 10-1-16,-4 8-1 0,-4 0 0 16,5-2-2-16,4 2-3 0,6 3-2 0,10-8-2 15,5-2-2-15,11-14-2 0,9-8-1 16,13-10-2-16,10-15 0 0,14-14 0 15,9-11-1-15,16-17-1 0,12-14 0 16,14-16-4-16,13-12-5 0,13-12-6 16,8-13-13-16,8-12-12 0,6-16-13 15,8-15-16-15,8-21-71 0,5-18-88 16,5-21-192-16</inkml:trace>
  <inkml:trace contextRef="#ctx0" brushRef="#br0" timeOffset="15472.124">11584 10257 648 0,'11'-5'133'0,"1"4"1"0,7 8-112 15,9 7-19-15,6 6-6 0,8 11-2 16,7 5 1-16,7 18 1 0,3 12-1 16,8 11 1-16,7 15-1 0,10 11 2 15,12 14 1-15,6 14 1 0,7 8 4 16,12 10 0-16,9-2 1 0,10 0 1 0,6-4 1 16,3-4-1-16,4-7 1 0,0-7-1 15,-8-10 0-15,-2-1 1 0,-10-6-1 16,-2-5-1-16,-6-8 0 0,-11-4 1 15,-8-7-3-15,-7-8-2 0,-13-8-6 16,-10 0-14-16,-14-2-23 0,-16-1 58 16,-9 1-159-16,-17-6-114 0,-20-9-288 15</inkml:trace>
  <inkml:trace contextRef="#ctx0" brushRef="#br0" timeOffset="16525.7481">20705 10997 464 0,'-4'-25'100'0,"-2"5"0"0,-2 5-77 15,0 7-14-15,-3 7-8 0,-2 7 0 16,-7 3-1-16,-6 5 0 0,-8 9 0 16,-8 5 0-16,-6 6 1 0,-9 2 1 15,-7 10 2-15,-8 10 2 0,-7 11 1 16,-4 9 2-16,-11 16 3 0,-11 12 1 0,-10 15 1 16,-13 11 1-16,-16 17 0 0,-13 16 2 15,-12 12 0-15,-14 11 0 0,-12 7 1 16,-5 16 2-16,-12 4 0 0,-2 6 1 15,-3-1-1-15,-4-1-2 0,0 5-3 16,8-2-3-16,2-8-3 0,8-5-3 16,13-7-3-16,10-9 0 0,14 0-3 15,13-18-2-15,8-14-4 0,18-10-6 16,15-12-9-16,12-12-13 0,2-13-10 0,7-17-12 16,4-12-14-16,13-17-69 0,-2-15-83 15,5-24-184-15</inkml:trace>
  <inkml:trace contextRef="#ctx0" brushRef="#br0" timeOffset="16856.2578">17319 11570 697 0,'23'10'140'0,"0"1"-1"0,13 15-126 0,13 9-15 16,20 13-4-16,13 24 2 0,20 27 3 16,13 26 3-16,12 31 1 0,15 23 0 15,12 19 1-15,8 36 0 0,8 14 1 16,2 7-2-16,0 0 0 0,-1-6 0 15,-10-11 1-15,-9 2 3 0,-14-24 1 16,-10-12-1-16,-11-6 0 0,-10-8-5 16,-13-7-22-16,-15-7-35 0,-11-3-95 0,-18 1-118 15,-22-9-280-15</inkml:trace>
  <inkml:trace contextRef="#ctx0" brushRef="#br0" timeOffset="17753.6825">5612 6982 661 0,'-97'132'40'0,"-10"27"94"16,-17 22-29-16,-17 16-103 0,-16 33 0 16,-19 28 3-16,-18 18 2 0,-11 27 2 15,-3 10 3-15,3 14 2 0,0 21 3 16,10-9 0-16,14-8-1 0,15-6-1 15,19-26-4-15,20-20-1 0,12-25-4 16,22-34-3-16,13-23-4 0,13-32-4 16,16-29-5-16,10-30-7 0,8-26-9 0,8-25-19 15,4-30-18-15,8-33-18 0,2-38-69 16,2-38-93-16,5-34-202 0</inkml:trace>
  <inkml:trace contextRef="#ctx0" brushRef="#br0" timeOffset="18018.5346">4001 6739 676 0,'26'5'139'0,"-1"7"0"0,8 17-119 16,10 19-19-16,7 23-2 0,4 33 3 15,0 36 0-15,0 38 2 0,-3 39 0 16,-4 52 0-16,-4 42 1 0,3 50-1 0,-1 33 0 16,6 37-1-16,5 22-1 0,7 30-1 15,7 3-1-15,9 16-2 0,7-5-7 16,10 10-25-16,5-12 66 0,-1 7-176 16,-5-5-122-16,-11-3-320 0</inkml:trace>
  <inkml:trace contextRef="#ctx0" brushRef="#br0" timeOffset="40527.0075">8844 5160 311 0,'-12'-24'65'0,"-1"0"-1"16,1 3-56-16,-1 1-8 0,0 2-2 15,-1 1 1-15,-1 2 0 0,-4 4 1 16,1 1 4-16,-7 0 3 0,-2 0 3 16,0 1 1-16,-4 2 2 0,-1 1 0 0,-1 1-2 15,-2-1-1-15,-3 4-1 0,-3 1-3 16,-1-1 0-16,-4 2 0 0,-3 0 0 15,-2-1 1-15,-3 1 1 0,3 1 1 16,-2 1 0-16,0 1 0 0,-3 1-1 16,-1-1 0-16,2 5 0 0,-1-3-1 15,-2 2-1-15,1-3-1 0,3 2 0 16,3-2-1-16,2 0-1 0,-2-2 0 16,0 0 0-16,2 1 0 0,1-1 0 0,-2 1 0 15,-1 1-1-15,-2 1 1 0,1 2-1 16,3 3-1-16,0 2 0 0,1 2 0 15,-3 1-1-15,6 3 1 0,-1 1-1 16,2 3 1-16,2 0-1 0,3-3 1 16,2 1-1-16,1 0 0 0,4 1 1 15,4-1-1-15,0-1 0 0,5 1 0 16,4 4 0-16,-1-1 0 0,6 3 0 16,2-1 0-16,-1 1 0 0,5 3-1 15,1 1 1-15,2 2 1 0,2-1-1 0,1 1 1 16,3 1 0-16,2 3 0 0,1-4 1 15,4 1 0-15,0 1 0 0,6 1 1 16,-1-1 0-16,2 0 0 0,3-2 0 16,0 1 1-16,4 0 0 0,2-6-1 15,0 0 0-15,4 0 0 0,0-2 0 16,3-1 0-16,3-1 0 0,1 1 1 16,3 0 0-16,2-1 1 0,2-2-1 0,3 1 1 15,2-1-1-15,4 2 0 0,1-2-1 16,3-1 0-16,0 1-1 0,2 2 1 15,1-2-1-15,0-2 1 0,-2-5 0 16,1 0 1-16,4-3 1 0,-2-1 0 16,3-3 2-16,5-4-1 0,2-2 0 15,5-2-1-15,3-2 0 0,2-2-1 16,6-1 0-16,0-3 0 0,-1-2-1 16,-3-2 2-16,-1 1 0 0,1-5 1 0,-3-2-1 15,-6-3 1-15,1-1-1 0,3 0-1 16,0 0 0-16,0-6-1 0,1 0-1 15,1-1 0-15,-2-2 1 0,-1-2-1 16,-3 3 1-16,-7-2 0 0,-4 2 1 16,-6 1-1-16,-8 3 1 0,-4 1 0 15,-6-1 0-15,-6-1 0 0,-4-2 0 16,-6 0 0-16,-5-1 0 0,-6-4-1 16,-5 1 0-16,-7-3-2 0,-1-2-1 15,-3 1-2-15,-5-1-1 0,-4-1 0 0,-3 0-2 16,-4 0-1-16,-7 3 1 0,-1 2 0 15,-3 3 1-15,-1 4 0 0,-8 2 1 16,-3 8 1-16,-3 0 0 0,-4 4 1 16,-7-1-1-16,-2 0 0 0,-3 1 0 15,-7 3-2-15,3 0-4 0,1 3-5 16,-2 2-6-16,-4 4-5 0,1 2-9 16,-3 3-15-16,-1 4-76 0,-11 2-83 0,-5-2-197 15</inkml:trace>
</inkml:ink>
</file>

<file path=ppt/ink/ink9.xml><?xml version="1.0" encoding="utf-8"?>
<inkml:ink xmlns:inkml="http://www.w3.org/2003/InkML">
  <inkml:definitions>
    <inkml:context xml:id="ctx0">
      <inkml:inkSource xml:id="inkSrc0">
        <inkml:traceFormat>
          <inkml:channel name="X" type="integer" max="30914" units="cm"/>
          <inkml:channel name="Y" type="integer" max="17389" units="cm"/>
          <inkml:channel name="F" type="integer" max="2047" units="dev"/>
          <inkml:channel name="T" type="integer" max="2.14748E9" units="dev"/>
        </inkml:traceFormat>
        <inkml:channelProperties>
          <inkml:channelProperty channel="X" name="resolution" value="1000.12939" units="1/cm"/>
          <inkml:channelProperty channel="Y" name="resolution" value="1000.51782" units="1/cm"/>
          <inkml:channelProperty channel="F" name="resolution" value="0" units="1/dev"/>
          <inkml:channelProperty channel="T" name="resolution" value="1" units="1/dev"/>
        </inkml:channelProperties>
      </inkml:inkSource>
      <inkml:timestamp xml:id="ts0" timeString="2018-12-05T17:57:34.036"/>
    </inkml:context>
    <inkml:brush xml:id="br0">
      <inkml:brushProperty name="width" value="0.05292" units="cm"/>
      <inkml:brushProperty name="height" value="0.05292" units="cm"/>
      <inkml:brushProperty name="color" value="#FF0000"/>
    </inkml:brush>
  </inkml:definitions>
  <inkml:trace contextRef="#ctx0" brushRef="#br0">8215 14332 434 0,'-20'-25'95'0,"-1"-6"2"16,1 3-74-16,-1-1-8 0,1 2-4 15,-2 2-6-15,-2 1-2 0,-4-1-3 16,-3 4-3-16,-1 0-2 0,-3-1-5 16,0 1-2-16,-2 1-2 0,-5-1 1 15,-2 5 1-15,-4 1 1 0,-4 2 1 16,-5 5 5-16,-7 6 3 0,-8 7 3 16,-7 2 1-16,-5 4 1 0,-7 6 1 15,-5 5 1-15,-2 5 0 0,-3 4 1 0,3 0-1 16,2 8 1-16,3 8-2 0,1 4-1 15,-2 7 0-15,1 1-2 0,0 6 0 16,0 11-1-16,2-1 1 0,-1 3 0 16,6 3 0-16,5 3-1 0,4 5 1 15,4 3 0-15,6 4 1 0,6 3-1 16,2 9 0-16,8-1 1 0,3-1 1 0,4 2 1 16,7-7 0-16,4-7 1 0,10-2 1 15,5-7 1-15,11 1 1 0,9-3 2 16,9 1 0-16,9 5 2 0,7 1-1 15,6-1 1-15,3-5-1 0,6-2-1 16,7 1-2-16,5-6-1 0,5-5-1 16,8-3 0-16,7-4-1 0,9-4 1 15,6 1 1-15,10-5 2 0,5-6 2 0,3-5 3 16,3-10 3-16,4-3 3 0,1-9 0 16,5-15 0-16,2-11-1 15,4-8-2-15,6-11-1 0,2-12-5 0,0-9-1 16,0-10-2-16,0-4 1 0,0-5-2 15,-4-7 1-15,2-1-2 0,0-3 0 16,-4-4-1-16,-3-3-1 0,-3-5 0 16,-5-5-1-16,-5-5 0 0,-6-6-1 0,-9 1 0 15,-1-4 0-15,-7 3 0 16,-5 2 1-16,-9 1-1 0,-12-3 1 0,-10 2 1 16,-10-1-1-16,-11 3 2 0,-10 0 0 15,-16 0 0-15,-9 4-1 0,-12 6 0 16,-14 6-1-16,-10 6-3 0,-14 1-2 15,-10 3-3-15,-12 4-7 0,-9 2-8 16,-9 7-14-16,-6 0-15 0,-5 6-15 16,-3 5-90-16,-10 1-107 0,2 6-238 0</inkml:trace>
  <inkml:trace contextRef="#ctx0" brushRef="#br0" timeOffset="1866.9762">8417 16949 366 0,'0'-6'90'0,"0"0"3"16,0-4-47-16,-3 4-16 0,3 2-6 0,0 2-5 16,3 0-1-16,0 2 3 0,1 2 5 15,4 0 8-15,5 2 0 0,5 0-2 16,7-3 0-16,9-1-2 0,6-1-6 16,7-3-6-16,9 0-10 0,6-1-4 15,2-1-1-15,1 3-1 0,-4-1-2 16,-3 1 0-16,-4 2-3 0,-6 2-2 15,-8-2-9-15,-6 1-10 0,-9-2-14 16,-6 1 9-16,-6-5-107 0,-10-5-98 0,-8-3-237 16</inkml:trace>
  <inkml:trace contextRef="#ctx0" brushRef="#br0" timeOffset="2104.0045">8730 16440 450 0,'6'25'102'16,"0"2"1"-16,-2 6-70 0,1 11-16 16,-3 7-5-16,-3 9-7 0,-4 6-4 15,-2 2-1-15,-3 2-1 0,0 4-2 16,-1-4-1-16,1-1-4 0,3-6-6 15,0-4-10-15,1-4-14 0,2-8-63 16,1-7-76-16,0-9-176 0</inkml:trace>
  <inkml:trace contextRef="#ctx0" brushRef="#br0" timeOffset="2648.9653">9172 17216 399 0,'-8'-24'92'0,"-1"-2"1"16,0-2-59-16,1 0-15 0,-2 0-6 0,2 2-7 16,-4 5-3-16,2 3-2 0,1 3-2 15,-4 6-1-15,1 4 1 0,0 6-1 16,-2 10 1-16,-4 8 0 0,-2 9 3 16,0 9 1-16,-1 2-1 0,1 7 1 15,1-1-2-15,5-1-1 0,4-7 0 16,6-6-1-16,3-7 0 0,4-6 1 15,5-6 1-15,4-4 2 0,2-7 1 16,4-3 2-16,2-6-1 0,1-6 1 0,2-3-2 16,-2-5-2-16,1-5-1 0,-3-2-2 15,-1-3 0-15,-2-1 0 0,-2 4 0 16,-4 4 0-16,-2 7 0 0,-2 3 1 16,-2 6-1-16,-1 7-1 0,-2 6 2 15,-1 4 2-15,-1 3 2 0,1 5 2 16,-4 6 1-16,2 3 1 0,2 2 1 15,0 3-1-15,6 2-3 0,0-5-6 16,6-2-6-16,1-5-5 0,6-2-3 0,2-4-4 16,3-5-5-16,3-6-2 0,3-3-5 15,0-7-35-15,1-6-28 0,0-9-59 16,1-5-132-16</inkml:trace>
  <inkml:trace contextRef="#ctx0" brushRef="#br0" timeOffset="2857.0467">9593 16519 440 0,'1'29'99'0,"-1"5"4"0,-1 5-73 16,-1 8-8-16,-5 7-6 0,-1 6-7 15,-3 4-4-15,-4 0-6 0,0 3-9 16,1-1-7-16,1-5-8 0,1-4-7 15,2-7-10-15,3-8-10 0,1-5-46 16,2-10-59-16,3-10-133 0</inkml:trace>
  <inkml:trace contextRef="#ctx0" brushRef="#br0" timeOffset="3159.1061">9835 16974 363 0,'10'5'91'15,"-3"1"2"-15,-4 3-47 0,-4 1-17 16,-5 2-9-16,-3 4-9 0,-7 2-5 0,-6 0-2 16,-2 2-1-16,-4 1-3 0,-3-4 0 15,0 2-1-15,2-4 1 0,1-1-1 16,4 0 1-16,3-3 0 0,5-4 1 16,4 1 0-16,4-3 0 0,3-1 1 15,5-4 2-15,0-3 1 0,3-1 2 16,6-2 3-16,-3-2 1 0,7-1 1 15,0 3 4-15,1 0 0 0,2 6 1 16,2 4 0-16,-3 5-2 0,4 5-1 0,-3 5-3 16,2 3-3-16,-2 4-10 0,1 2-13 15,-1 1-13-15,-1 0-16 0,1-2-44 16,-1-1-32-16,2-6-76 0,0-6-143 16</inkml:trace>
  <inkml:trace contextRef="#ctx0" brushRef="#br0" timeOffset="3524.7628">10054 17119 309 0,'3'4'86'0,"4"-3"6"15,4-5 0-15,7-2-55 16,2 1-4-16,7-6 2 0,1 0-1 0,2-5 0 16,-2 1-3-16,-2 1-1 0,-6 0 0 15,-2-1-2-15,-7 1-3 0,-6 2-5 16,-3 0-3-16,-4-1-7 0,-5 1-5 16,-5 2-9-16,-7 1-5 0,-5 6-4 15,-6 4 0-15,-1 7 1 0,-8 7 3 0,1 8 2 16,-4 8 1-16,4 5 4 15,3 6 3-15,5 2 1 0,6 1-1 0,7 1-2 16,7-4-4-16,10-4-4 0,10-1-8 16,7-7-6-16,8-4-5 0,8-1-7 15,8-5-12-15,4 1-73 0,3-3-81 16,-1-3-190-16</inkml:trace>
  <inkml:trace contextRef="#ctx0" brushRef="#br0" timeOffset="4277.4415">9920 17614 450 0,'2'-5'103'16,"-1"2"1"-16,0 4-70 0,0 6-7 15,-2 5-8-15,-2 9-4 0,-5 6-2 16,-2 6 0-16,-3 11-2 0,-2 3-3 16,-3 1-2-16,2 0-3 0,0-3 0 15,3-3-2-15,3-3 0 0,3-11 0 16,0-6 0-16,5-6-1 0,0-5 1 15,1-5-1-15,0-2 1 0,1-4 0 0,-3-1 0 16,1-3 2-16,-1-3-1 0,0-6 1 16,2-5 0-16,-1-5-2 0,5-3-1 15,1-3-2-15,5 0-2 0,3 3-1 16,3 6-1-16,4-2 0 0,3 10-1 16,3 5 2-16,3 4 2 0,3 6 1 15,2 4 0-15,0 1 1 0,0 12 0 16,-2-4 1-16,-2 1 0 0,-5 2 1 0,-4-2 0 15,-5 1 2-15,-4 3-1 0,-6-3 1 16,-5 1-1-16,-6-1-1 0,-6 2-5 16,-10-1-6-16,-5-1-9 0,-10-3-9 15,-3-4-14-15,-5-5-72 0,-2-4-82 16,0-4-189-16</inkml:trace>
  <inkml:trace contextRef="#ctx0" brushRef="#br0" timeOffset="4647.0508">10368 17871 410 0,'6'19'90'0,"-4"1"-3"15,0-3-65-15,-5 4-16 0,0 6-2 16,-4 0-4-16,0-2-1 0,-1-4 1 16,0-4 5-16,2-2 2 0,0-4 4 15,3-6 3-15,0-3 7 0,1-2 5 16,1 0 3-16,-1-3-1 0,2-5 0 0,2-3-3 15,1-2-5-15,1-3-5 16,3-3-7-16,0 0-4 0,3 1-5 0,1 0-10 16,1 5-11-16,1 2-10 0,2 1-14 15,1 2-40-15,3 2-37 0,0 2-73 16,6-1-146-16</inkml:trace>
  <inkml:trace contextRef="#ctx0" brushRef="#br0" timeOffset="5385.1154">10831 17904 297 0,'-10'-21'71'0,"-2"3"7"15,-2-1-47-15,-1 1-3 0,-2 4 0 16,0 1-5-16,-2 8-1 0,-2 2-3 15,-1 6-4-15,-1 0-3 0,0 10 0 0,-2 5-1 16,2 2 1-16,0 5-2 0,3 1 0 16,4 4-2-16,3 6-1 0,4-5-3 15,5 1-2-15,2-2 0 0,5-2-2 16,2-3 0-16,1-5-1 0,4-5 2 16,-3-1 0-16,4-9 1 0,1-2 0 15,0-5 0-15,4-2-1 0,2-6-3 16,-1-5-3-16,2-5-1 0,1-3-2 0,-1-1 1 15,-2 0 1-15,-4 2 3 0,-2 2 4 16,-3 7 3-16,-3 2 2 0,-1 6 2 16,-3 5 1-16,-1 5 3 0,-1 4 2 15,0 3 0-15,-2 2 0 0,0 3-2 16,0 0-1-16,1-1-5 0,0-1-8 16,0-4-8-16,4-4-5 0,0-1-3 15,3-3-4-15,2-1-3 0,3-2-1 0,1 1-1 16,3-1 0-16,1-1-2 0,2-1-2 15,-1-1 2-15,3-4 2 0,-2-3 4 16,1-3 4-16,-2-3 6 0,-1-5 7 16,1-1 7-16,-2-2 6 0,-1 0 4 15,-1 1 4-15,-1 3 3 0,-2 2 3 16,-1 4 1-16,-2 5 1 0,-3 3-2 16,1 3 0-16,-2 5-1 0,-2 3 1 15,1 5-2-15,-1 2-1 0,-1 2-2 0,1 3-1 16,-1 4-2-16,0 2-3 0,1 1-3 15,0 0-3-15,0-1-2 0,0-1-1 16,0-1-1-16,1-3-2 0,-1-6-1 16,1-5 1-16,0-2-1 0,2-2 1 15,3-7 1-15,3-2 1 0,2-5 0 16,4-7 0-16,2-5 1 0,3-3 0 16,1-3-1-16,0 2 0 0,-3 1 2 15,-1 5 1-15,-4 6 2 0,-2 6-1 0,-5 4 1 16,-1 7-1-16,-4 5 0 0,-1 3 0 15,-1 3-2-15,-2 4-2 0,-1 3-4 16,1 2-8-16,0-2-9 0,2-1-10 16,1-2-13-16,3-1-66 0,2-2-75 15,5-7-171-15</inkml:trace>
  <inkml:trace contextRef="#ctx0" brushRef="#br0" timeOffset="5632.2242">11653 17945 366 0,'6'-10'100'0,"-4"-1"2"0,-3 0-30 16,-3 0-40-16,-4-3-13 0,-3-1-11 15,-3 4-8-15,-2 7-3 0,-4 3-2 16,-2 8 0-16,-2 0 1 0,-1 12 3 16,1 2-1-16,1 4 0 0,2-3-1 0,0 7 0 15,6-2-1-15,4-1-4 0,5-3 0 16,6-2 1-16,7-2 1 0,5-2 0 15,3-8 2-15,5-2 1 0,2-2 3 16,3-4 2-16,4-4-3 0,-1-3-4 16,5-3-16-16,1-8-69 0,2-6-73 15,5-6-184-15</inkml:trace>
  <inkml:trace contextRef="#ctx0" brushRef="#br0" timeOffset="5992.5092">12017 17251 383 0,'-13'22'93'0,"-2"8"8"16,-3 5-47-16,-2 10-1 0,-3 10 3 16,-5 11-4-16,0 5-3 0,-3 3-3 0,-1-1-9 15,3 1-11-15,0-1-16 0,5-7-9 16,0-10-4-16,7-9-1 0,3-7-3 15,5-6 0-15,3-9-2 0,4-10 0 16,2-7 1-16,2-3 1 0,4-7 2 16,1-4 1-16,2-3 1 0,1-3 2 15,2-4 1-15,1-5 1 0,0-2-1 16,3 0 1-16,-4 1-1 0,0 2-1 16,0 4-1-16,-2 4-1 0,-1 9 0 15,0 6 2-15,-1 11 1 0,-1 6 3 0,-2 3 5 16,3 4 4-16,-4 6 2 0,0 1 0 15,1-2-2-15,-2-6-5 0,1-3-18 16,1-1-31-16,1-9-95 0,2-7-112 16,2-13-268-16</inkml:trace>
  <inkml:trace contextRef="#ctx0" brushRef="#br0" timeOffset="9805.1803">8414 11581 377 0,'-25'-20'88'0,"-1"-2"1"0,1-1-56 16,-2-3-16-16,4 2-7 0,-1 2-3 15,0-1-4-15,1 0-1 0,-3-5 0 16,3 2-2-16,-3 1 1 0,-2-1 1 16,-1-2 0-16,-4 2 1 0,-2 2 1 15,-4 4 0-15,-3 1 0 0,-4 4 1 0,-5 3-1 16,-6 1 0-16,-2 3 0 0,-3 2-1 16,-5 3 0-16,-7 3 0 0,-4 2-1 15,-6 1 0-15,-3 5-1 0,-5 2 0 16,-4 5 0-16,-2 0 0 0,0 4-1 15,1 1 0-15,2 6 0 0,0 0 0 16,-1 2 0-16,0 1 1 0,1 3 0 16,-3 0 0-16,1 3 1 0,1 3 1 15,3 4 0-15,5 4 0 0,5 1 0 0,3 1 1 16,6 1-1-16,3 2-1 0,2-4 0 16,0-1 0-16,1-1-1 0,5 1 0 15,1-3 0-15,4 0 0 0,5 1 1 16,5 2 1-16,7-1 0 0,4 1 0 15,5 1 1-15,3 0-1 0,5-2 0 16,5 0 0-16,3 2-2 0,4 1 1 0,6 3-2 16,3-1 0-16,4 2 0 0,4-1 0 15,0 2 0-15,5-4-1 0,1-1 1 16,4-2 0-16,2-2 0 0,3 0 0 16,2 3 0-16,4-1 1 0,1-1 1 15,5 1 0-15,5 0 0 0,5-2 0 16,4 0 1-16,3-3-1 0,6-3 1 15,0-4 0-15,4-2 1 0,-2-2 1 16,3-2 3-16,0-1 3 0,1-2 0 16,3 1 3-16,6 1 0 0,6-6 0 15,4 2 0-15,6-4-1 0,8-4-3 0,2-3 0 16,4-3-3-16,2-3 0 0,1-4-2 16,1-8 0-16,1-1 1 0,-1-4 1 15,0-2 0-15,3-3 3 0,3-3 0 16,-5-2 2-16,0-1-1 0,-2-1 0 15,-2-1-2-15,-1-3-1 0,-4 0-2 16,-2-2-1-16,2-3-2 0,-1-2 0 16,-2-1-1-16,-2-6 0 0,-6-3 0 0,-5-4 0 15,-4-2 1-15,-6-3 0 0,-6-3-1 16,-10 0 1-16,-2 3 0 0,-2 0 0 16,-4-2-1-16,-4 1 0 0,-5-4 0 15,-2-2 0-15,-4 2 0 0,-6-2 1 16,-4 1 0-16,-3 1-1 0,-5 3 2 15,-8 1 0-15,-3 2 0 0,-5-1-1 16,-4 6 0-16,-3-1-1 0,-7 5-1 16,1-1-1-16,-5 4-1 0,-1 2-2 0,-4 1-3 15,-4 2-2-15,-4 5-5 0,-4-5-9 16,-9 4-14-16,-8 6-17 0,-10 4-14 16,-16 4-83-16,-13-2-101 0,-11 1-225 15</inkml:trace>
  <inkml:trace contextRef="#ctx0" brushRef="#br0" timeOffset="11096.1381">5048 12788 379 0,'-19'-4'84'0,"3"-1"0"16,0 1-57-16,2 1-18 0,-1-1-5 15,-5 1-3-15,-2 0-1 0,-1-1 0 16,-4 1-1-16,-4-1 0 0,1-1 0 16,-4 2 2-16,0-1 1 0,-1-1 1 15,-3-2 1-15,-1-1 3 0,-3 1 1 16,-2 1 1-16,-4 0 2 0,-9 1 1 15,-4 5 0-15,-6 2 1 0,-5 2-1 16,-5 2-1-16,-4 2 0 0,-3-1-2 0,3 2-1 16,-1-1-2-16,3-1-1 0,3 3-2 15,3 0 0-15,-1-2-1 0,4-1-1 16,-1 0 0-16,4 0 0 0,1 0-1 16,4-1 0-16,3-3 0 0,3 1 0 15,8-1-2-15,7-1-1 0,6-1-2 16,5-1-4-16,5 0-7 0,4-2-11 15,3-2-78-15,5-2-81 0,2-10-201 0</inkml:trace>
  <inkml:trace contextRef="#ctx0" brushRef="#br0" timeOffset="12929.0055">1473 11742 429 0,'0'11'88'0,"0"0"1"16,-2 3-80-16,1 2-7 0,0 7-2 16,-1 7 1-16,-2 4 0 0,0 2-1 15,0 2 0-15,-2 0 0 0,1-2 1 16,-2-2 2-16,3-6 0 0,-1-5 0 0,2-5 1 15,0-4 0-15,2-4-1 0,0-4-1 16,1-2-1-16,0-4 2 0,0-2 0 16,2-7 0-16,0-3 0 0,2-6 1 15,3-7 1-15,1-6-1 0,2-7-3 16,5-5-1-16,2 1-1 0,4-1-1 16,2 1 0-16,1 6-1 0,-2 3 2 15,-1 8 0-15,-1 6 0 0,-5 3 2 16,-1 6-1-16,-5 5 1 0,-2 3 1 0,-1 8 1 15,1 5 2-15,-2 5 0 0,1 5 2 16,-2 4 2-16,-1 5 1 0,1 3 0 16,-2-1 0-16,-2 0-1 0,-1 1-2 15,1-1-2-15,-1-2-6 0,-2-4-7 16,2-4-8-16,1-2-10 0,0-6-10 16,0-3-53-16,2-5-17 0,1-5-62 15,1-5-124-15</inkml:trace>
  <inkml:trace contextRef="#ctx0" brushRef="#br0" timeOffset="13212.9711">1974 11631 358 0,'-3'21'86'16,"-4"6"1"-16,-2 7-46 0,-1 6-21 15,-1 5-9-15,2 0-5 0,-2-2-4 16,2-1-4-16,6-5-2 0,3-4-3 0,4-5-1 15,4-7 1-15,3-4 2 0,1-6 4 16,1-6 5-16,1-4 5 0,0-5 6 16,0-5 3-16,0-4 2 0,0-3-2 15,-2-5-2-15,0-3-3 0,-1-5-4 16,0 0-3-16,-2-4-3 0,-2 1-1 16,1 0-2-16,-4 1-2 0,-1 1-3 15,-3 3-3-15,-6 2-7 0,-1 5-11 16,-1 2-13-16,-4 6-42 0,-5 4-19 15,0 6-59-15,-1 2-116 0</inkml:trace>
  <inkml:trace contextRef="#ctx0" brushRef="#br0" timeOffset="13452.5124">2038 11665 520 0,'28'6'129'0,"6"-6"3"16,6 0-89-16,12-2-11 0,2-1-5 16,4-4-17-16,-1-1-23 0,-3-1-20 15,-4 0-16-15,-5-1-15 0,-4 0-10 16,-7-1-9-16,-4-1-9 0,-5-4 7 16,-6 1 10-16,-4-3 16 0,-9-1 14 15,-2-6 6-15,-4-1-7 0,-4-1-1 16,-2-2-42-16</inkml:trace>
  <inkml:trace contextRef="#ctx0" brushRef="#br0" timeOffset="13584.3487">2426 11086 283 0,'-13'21'80'16,"2"12"5"-16,0 13-30 0,1 12-12 16,3 10-7-16,2 15-7 0,1 7-6 15,3 5-5-15,-1 1-11 0,4-4-14 16,0-4-21-16,1-5-67 0,1-7-77 15,0-9-185-15</inkml:trace>
  <inkml:trace contextRef="#ctx0" brushRef="#br0" timeOffset="14076.1006">503 12858 482 0,'18'-6'120'0,"3"0"9"16,4-1-71-16,6 0-20 0,5 0-6 16,3 1-2-16,5-1-7 0,0 2-10 15,0-2-13-15,1-1-9 0,-4 3-6 16,-1-1-9-16,-2 2-8 0,0-1-7 16,-5 0-9-16,0 1-8 0,-1-2-10 15,-2 1-46-15,-2-3 3 0,-6-3-52 0,-4-2-93 16</inkml:trace>
  <inkml:trace contextRef="#ctx0" brushRef="#br0" timeOffset="14292.2958">1035 12566 333 0,'2'11'78'15,"-1"3"4"-15,1 6-50 0,0 5-10 16,-2 8-3-16,-3 3-2 0,-4 3-2 16,-3 5-4-16,-2 2-4 0,-2 1-1 15,-3-1-4-15,2-3-5 0,2 0-7 16,4-4-11-16,1-4-20 0,3-3-48 16,3-6-67-16,2-2-148 0</inkml:trace>
  <inkml:trace contextRef="#ctx0" brushRef="#br0" timeOffset="14781.1416">1473 13052 331 0,'2'-13'73'0,"1"-1"0"0,-2-2-56 16,0 2-9-16,-1-1-3 0,-2-1-2 16,-2 0 1-16,-2 3 2 0,-1 1 4 15,-1 1 2-15,-1 0 1 0,-2 3-1 16,-1 2 1-16,0 1 0 0,0 2-4 16,-4 3-3-16,1 2-1 0,-4 3-1 15,1 3 0-15,-3 3-1 0,-1 0-1 0,-1 3 0 16,1 1 0-16,1 1 0 0,4-2-1 15,1-1 1-15,7-3-1 0,3 0 1 16,5-2-1-16,3-2 1 0,5-1 0 16,2-2 1-16,5-1-1 0,1 1-1 15,2-1 1-15,1-2-2 0,0-2 0 16,-2-2-2-16,-2-1-1 0,-1-2 0 16,-2-1 1-16,-1 1 0 0,-2-2 2 0,-1 2 1 15,-3 2 4-15,0 1 1 0,-2 1 3 16,1 2 2-16,0 2 1 0,-1 6 2 15,0 2-1-15,3 4-1 0,-1 1-1 16,1 2-2-16,1 2-5 0,1 0-7 16,-1-4-9-16,3-2-8 0,1-4-6 15,1-4-10-15,2-6-33 0,2-7-37 16,2-5-62-16,1-9-138 0</inkml:trace>
  <inkml:trace contextRef="#ctx0" brushRef="#br0" timeOffset="14980.0944">1749 12218 382 0,'-1'8'93'0,"-3"7"5"0,0 9-51 15,-4 10-20-15,-1 7-5 0,-2 13-4 16,0 7-4-16,1 7-2 0,-2 2-5 16,0 1-1-16,2-2-2 0,1-2-3 15,2-7-5-15,-1-8-8 0,5-8-9 0,-2-6-10 16,4-6-9-16,2-6-11 0,4-6-28 15,1-8-17-15,3-8 4 0,2-6-35 16,0-6-51-16</inkml:trace>
  <inkml:trace contextRef="#ctx0" brushRef="#br0" timeOffset="15421.1327">1872 12789 230 0,'10'-12'77'0,"-5"3"6"0,-1 4 1 15,-4 2-37-15,-3 4-10 0,-2 4-7 0,-5 2-8 16,-4 4-6-16,-3 3-5 0,-5 2-4 15,-2 3-4-15,-3 2-3 0,-2 1-1 16,0 0 0-16,0-3 0 0,0 0 1 16,4-2 0-16,1-1 3 0,4-3 2 15,2-5 4-15,6-2 3 0,3-1 3 16,3-3 0-16,3-2 1 0,2 0-2 16,1-1-3-16,1 1-2 0,2 2-3 0,2 0-3 15,5 1-1-15,5 2-1 0,0-2 1 16,6 0-1-16,4-2-1 0,1-3 0 15,6-2 0-15,3-5-1 0,3-2-2 16,5-5-2-16,1-5-2 0,2-1-2 16,0-2-1-16,-1 1 0 0,-2-1 1 15,-5 1 2-15,-4 1 3 0,-6 2 4 16,-2 3 3-16,-6 0 2 0,-5 5 1 16,-4 2 2-16,-4 4-3 0,-6 1 0 0,-4 5 0 15,-6 4-1-15,-4 2 0 0,-6 3 1 16,-1 1-1-16,-4 4 4 0,-2 0 0 15,2 3 1-15,1 0 1 0,4 0-1 16,3-2-1-16,4 0-1 0,4 1-2 16,6-1-3-16,4-1-1 0,6-1-3 15,5-1-6-15,6 0-7 0,4-2-9 16,5-2-9-16,4-3-9 0,5 1-44 16,3-3-29-16,-4-2-67 0,0-1-135 0</inkml:trace>
  <inkml:trace contextRef="#ctx0" brushRef="#br0" timeOffset="16207.9649">713 13453 521 0,'-1'3'109'16,"2"4"1"-16,4 7-92 0,2 8-12 16,3 12-4-16,4 10 0 0,-2 8 0 0,0 9 0 15,0 2-1-15,-4 4 0 0,0-2 0 16,-5-5 0-16,-3-8 0 0,0-4-1 15,0-9 1-15,-3-7-1 0,3-9 1 16,-3-8-1-16,2-6-1 0,1-4 0 16,-1-2-3-16,-1-7 0 0,1-4-2 15,-1-8 0-15,-1-5-1 0,0-7-1 16,1-6-1-16,5-8 1 0,4 0-2 16,4 0-1-16,4 2 0 0,5 5-1 0,4 6 1 15,0 6-1-15,1 6 1 0,0 6 0 16,1 7 3-16,-3 6 1 0,-1 5 3 15,-2 4 5-15,0 2 4 0,-3 2 4 16,-2 4 5-16,-3-2 3 0,-2-1 2 16,-4-3 0-16,0-1-2 0,-5-1-3 15,-1-1-2-15,-1-3-3 0,-5 0-3 16,-3 0-2-16,-5-2-2 0,-3-1-3 0,-5 0-3 16,-5-1-3-16,-3-2-4 0,-2-1-7 15,-2-1-10-15,1 0-13 0,2 0-45 16,0 1-20-16,7 1-63 0,-2 0-125 15</inkml:trace>
  <inkml:trace contextRef="#ctx0" brushRef="#br0" timeOffset="16574.9715">1321 13832 508 0,'5'13'109'0,"-1"1"1"15,1 2-82-15,0-1-23 0,-1 2-11 16,0-2-3-16,-2-2-3 0,-2-1 0 15,0-2 0-15,0-5 1 0,-2 2 7 16,-1-5 6-16,1-3 4 0,-1-3 2 16,1-5 1-16,2-5 0 0,0-4-1 15,5-4-3-15,-1-2-1 0,3-1-2 16,2 2-2-16,-1 0-2 0,2 4-3 0,0 4-4 16,0 4-6-16,1 4-8 0,0 4-10 15,1 1-9-15,1 2-52 0,2 2-8 16,1 1-56-16,1 4-106 0</inkml:trace>
  <inkml:trace contextRef="#ctx0" brushRef="#br0" timeOffset="17276.4459">1612 13760 432 0,'-7'-4'92'15,"-1"1"-1"-15,0-1-78 0,1 0-10 16,-2 3-3-16,1-2-2 0,-4 1 1 16,2 0-1-16,2 1 1 0,-5 2 2 15,5 0 2-15,-1 2 2 0,1 3 1 16,3 0 1-16,-1 3 1 0,3 1-1 0,2 1-2 16,1 0 0-16,0 0-1 0,3-1-2 15,3-1-2-15,0-2 0 0,3-2 0 16,2-1 0-16,2-4 0 0,4-2 1 15,1-4 0-15,1-2 0 0,1-1 0 16,-2-4-1-16,1 1 0 0,-2-1 1 16,-2 1-1-16,-2 1 1 0,-2 1 2 15,-4 3 1-15,0 1 0 0,-2 1 0 16,1 3 0-16,-1 0-1 0,1 5-1 0,1 0-1 16,-1 1-2-16,2 2-1 0,-2 1 1 15,1 0-1-15,-1 1 1 0,-2-2-1 16,-1 0 2-16,-1-2-1 0,-1 1-3 15,0-3-1-15,2-1-2 0,-1-1 0 16,2-3 1-16,2-2-1 0,-1-3 1 16,4-1 2-16,1-3 2 0,0 1 1 15,-3 0-1-15,1 1 1 0,-3 0 0 16,1 4 1-16,-2 2 1 0,-1 2 1 16,1 1 1-16,-2 1 1 0,2 1 0 15,1 3 1-15,-1 1 0 0,2 0 0 0,-1 1 1 16,2 0-1-16,-1 3-1 0,1 0-1 15,-1-2 0-15,2 2-1 0,0-1-1 16,-1-1-1-16,1 1 0 0,-1-2-2 16,-1-3-1-16,2 0-1 0,-2-3 1 0,3-2 1 15,-2-1 0-15,2-3 1 16,-2-1 1-16,2-2 2 0,1-2-1 0,-1-3 1 16,2-3-3-16,-1-5 0 0,5-2-4 15,-2 0-2-15,2-1 0 0,-1 2-1 16,2 4 2-16,-3 5 0 0,-3 6 3 15,0 7 5-15,0 7 2 0,-5 5 3 16,-1 6 0-16,-1 5-1 0,0 3 0 16,-3 1-4-16,0 0-5 0,1-2-11 15,2-2-13-15,2-4-35 0,2-4-36 0,3-5-67 16,4-3-143-16</inkml:trace>
  <inkml:trace contextRef="#ctx0" brushRef="#br0" timeOffset="17497.0911">2484 13570 424 0,'3'-14'100'0,"-3"3"0"0,-3 2-69 16,-1 3-17-16,-5 2-10 0,-2 4-6 15,-3 5-4-15,-2 4-2 0,-2 5 1 0,1 7 3 16,-3 3 3-16,3 4 1 0,4 2 3 16,3 0 0-16,5 0 0 0,2-3 1 15,6-3-1-15,5-4 1 0,5-2-1 16,4-6 0-16,3-3-2 0,3-4-3 15,3-4-1-15,2-4-2 0,1-2-5 16,2-2-7-16,2-4-16 0,-1-3-63 16,0-4-70-16,0-7-174 0</inkml:trace>
  <inkml:trace contextRef="#ctx0" brushRef="#br0" timeOffset="18057.5284">2625 13025 436 0,'-12'-20'110'0,"-3"2"1"15,5 6-42-15,4 4-46 0,1 3-10 16,4 3-6-16,1 7-5 0,1 9-2 16,2 8-1-16,-1 8 0 0,2 14 0 0,1 10 2 15,-2 9 1-15,0 4-1 0,-1 2 1 16,-1-1-1-16,1-6 0 0,-2-7 1 16,1-8 0-16,0-7 0 0,1-11-2 15,1-6 0-15,3-8-2 0,-2-8-2 16,5-7-1-16,-3-7-2 0,4-9-1 15,1-2-2-15,1-6 2 0,1-6 1 16,1-1 2-16,-2 3 4 0,-2 5 3 16,-2 5 4-16,1 6 5 0,0 8 1 0,1 12 2 15,0 6-2-15,-1 8-1 0,2 7-5 16,0 6-10-16,0 6-14 0,1-1-19 16,0 0-69-16,-2-3-10 0,2-2-74 15,-1-3-138-15</inkml:trace>
  <inkml:trace contextRef="#ctx0" brushRef="#br0" timeOffset="19075.4618">1540 14161 453 0,'-5'0'96'0,"-1"0"1"16,-1 4-80-16,0 5-11 0,0 6-2 15,1 7 0-15,-2 5-1 0,3 7 0 16,0 3 1-16,3 1 1 0,2 0 1 16,7-4-1-16,-2-5-2 0,6-3 0 0,3-6 0 15,2-6 0-15,3-5 2 0,3-7 2 16,1-3 3-16,-3-7 1 0,1-6 0 16,0-1 0-16,-6-6-1 0,0-6-1 15,-5-2-4-15,-2-5-3 0,-4-1-1 16,-2-2-2-16,-3-4 0 0,-2 3-1 15,-1 5 0-15,-4 3-2 0,0 6 2 16,-4 6 1-16,-1 8 1 0,-2 5 1 16,-2 6 0-16,0 4-1 0,-1 2 2 0,3 3-2 15,0-1-3-15,1-1-4 0,6-2-1 16,0 0-1-16,4-3 0 0,1 0 0 16,1 1 0-16,2 0 4 0,2 4 3 15,2 1 2-15,1-1 1 0,4 3 0 16,1-1 1-16,4 0 0 0,1-1-1 15,4-5-1-15,3-1-1 0,0 0 0 16,2-3 0-16,-1-2-1 0,1-1 1 0,0 0 1 16,0 0 1-16,-2 0 1 0,-1 0 0 15,-2 1 1-15,-4 1 0 0,-2 0 0 16,-2 1-1-16,-2 1-1 0,-2-1 0 16,-1 0 0-16,-2 0-1 0,-2 1 0 15,1-2-1-15,-3 2 1 0,0-2-2 16,-1-1 1-16,-1-3 0 0,1 1 1 15,0-4 1-15,0 1-1 0,2-3 1 16,1 0 1-16,3 1-1 0,2 0-1 0,1 3 1 16,2 0-1-16,1 3-1 0,0 2 1 15,0 1 0-15,1 2 0 0,0 1 0 16,0 3 1-16,2-1 0 0,1 2-1 16,1-3-1-16,4 0-4 0,2-3-6 15,2-4-11-15,3-1-7 0,3-6-78 16,-2-3-82-16,-3-3-196 0</inkml:trace>
  <inkml:trace contextRef="#ctx0" brushRef="#br0" timeOffset="19843.2642">1096 15045 514 0,'-6'11'117'0,"-1"4"-1"16,0 12-70-16,-1 12-28 0,2 13-12 15,2 14-3-15,1 14 0 0,1 7-1 16,-1 0 0-16,1-3-4 0,2-9-2 16,0-8-6-16,2-11-4 0,1-16-7 15,-2-9-6-15,1-9-7 0,1-7-10 16,0-7-1-16,3-7-8 0,-2-10-51 15,2-6-61-15,-1-8-139 0</inkml:trace>
  <inkml:trace contextRef="#ctx0" brushRef="#br0" timeOffset="20094.2173">1199 14910 326 0,'8'-10'77'16,"2"0"1"-16,2 0-46 0,1 2-14 15,3 0-4-15,3 3-4 0,2 6-1 16,2 4-2-16,0 5 0 0,2 2-2 0,3 2 0 16,-2 4 2-16,0-1 1 0,0-1 1 15,-3-1 2-15,-1-3 3 0,-4 0 3 16,-5-2 3-16,-4-3 1 0,-4-1 1 16,-5 2-2-16,-6-3-2 0,-8 2-6 15,-4 0-5-15,-8 2-7 0,-6 0-9 16,-8 2-9-16,-5 0-10 0,-4 1-15 15,-2 0-69-15,2-1-78 0,2 2-184 16</inkml:trace>
  <inkml:trace contextRef="#ctx0" brushRef="#br0" timeOffset="20678.9907">2024 14971 533 0,'-9'-5'132'0,"3"-2"0"0,-2 1-67 16,1-2-32-16,-1-1-16 0,0 2-9 16,-3 0-6-16,-2 3-4 0,-4 2 0 15,-5-1-2-15,-5 6 1 0,-1 1 1 16,-4 7 3-16,0 4 0 0,1 3-1 0,3 3 0 15,3 3 1-15,4 1-1 16,7 0 0-16,4-3 0 0,5 1 0 0,4-2 0 16,3 1-1-16,4-2 1 0,4 2 0 15,3 0-1-15,6 1 0 0,3-2-4 16,5-1-7-16,5-3-15 0,3-2-15 16,3-6-23-16,2-3-65 0,0-5-88 15,1-4-192-15</inkml:trace>
  <inkml:trace contextRef="#ctx0" brushRef="#br0" timeOffset="20944.1466">2190 15010 570 0,'11'3'133'0,"2"1"3"16,4 0-82-16,6-1-24 0,5 0-17 15,5 1-8-15,2-3-5 0,0-1-12 16,-1-4-13-16,-2 1-7 0,0 0-8 16,-2-2-6-16,-3 0-5 0,0-1-6 15,-6 0-10-15,-1-2-44 0,-2-2-64 16,-5-3-150-16</inkml:trace>
  <inkml:trace contextRef="#ctx0" brushRef="#br0" timeOffset="21133.375">2444 14819 399 0,'-9'45'93'0,"2"4"1"0,5 5-59 15,2 5-17-15,1 4-6 0,3-2-5 0,1 0-5 16,2-5-7-16,0-2-14 0,3-8-20 16,1-6-56-16,0-9-73 0,3-10-166 15</inkml:trace>
  <inkml:trace contextRef="#ctx0" brushRef="#br0" timeOffset="21413.3563">2926 14814 620 0,'-8'12'137'16,"2"3"-1"-16,0-2-90 0,0 5-33 16,-1 4-9-16,0 2-3 0,1 1-1 15,-2-1 0-15,2-1-1 0,-1 1 0 16,4-2-2-16,2-3 1 0,4-2 0 15,3 0 1-15,7-1 0 0,2-2 2 16,6-2 0-16,5 1 1 0,4 0-1 0,4-4-2 16,1-2-5-16,0-3-7 0,2 0-9 15,-2-4-9-15,0-6-8 0,-2-2-11 16,-1-6-15-16,-4-4-65 0,0-6-78 16,-4-6-178-16</inkml:trace>
  <inkml:trace contextRef="#ctx0" brushRef="#br0" timeOffset="21584.223">3114 14821 698 0,'-7'34'155'0,"-1"8"0"16,5 9-106-16,3 15-32 0,2 12-11 15,-1 13-13-15,-1 11-11 0,-1 5-28 16,-4 3 10-16,-1-3-120 0,-4-4-116 0,-3-9-273 15</inkml:trace>
  <inkml:trace contextRef="#ctx0" brushRef="#br0" timeOffset="26726.8962">8908 13599 279 0,'-8'-11'78'15,"-2"4"3"-15,-1 4-8 0,-1 3-45 0,2 1-8 16,-1 1-6-16,1 3-4 0,1 0-1 16,1 1-1-16,0-2 0 0,2 0-1 15,2 0 2-15,2-1-1 0,0-2-1 16,2 0 0-16,1 1-1 0,3-1 2 15,4-1 0-15,0 1 0 0,4-1 0 16,1-1 2-16,3 0 0 0,3-1 0 16,0 0 1-16,1 0-1 0,2-1 0 0,-1 2 0 15,3 0 0-15,1 1-1 0,3-1-1 16,1 4-3-16,4 1 0 0,3-2-2 16,4 0 0-16,3-1-1 0,6 1-1 15,0 1 0-15,0-3 0 0,2 1-1 16,0 0 1-16,1 5 0 0,-1 2 0 15,2 1 1-15,0 0 0 0,3 2 1 16,5 1 0-16,0 0 0 0,3-3 1 16,2 4-1-16,3-3 0 0,5 1 0 15,1-2 0-15,2-2-1 0,0-1 1 0,-1-1 1 16,3-3 1-16,-2-1 1 0,1-1 0 16,2-1 1-16,1-2 0 0,3-3 0 15,4 2-1-15,2-2 0 0,3 0-1 16,-1-1 0-16,-5 1 1 0,0 1 0 15,-4 5 0-15,-3-2 1 0,-5 2-2 16,-8 2 0-16,-1 0 0 0,-4 2 0 16,-7 1-1-16,-6-2 2 0,-9 2-1 0,-5-2 1 15,-5-1-1-15,-5 0 0 0,-5 2-1 16,-4-1-1-16,-1 0-2 0,-1 0 0 16,-3-1-1-16,-3 1-1 0,-1-2 0 15,-1 1 0-15,-3-2-1 0,-1-1-1 16,-1 0-6-16,-2-2-11 0,-1 0-18 15,-4-6 6-15,-6-2-108 0,-6-2-106 16,-15-4-250-16</inkml:trace>
  <inkml:trace contextRef="#ctx0" brushRef="#br0" timeOffset="31656.6607">2277 5071 290 0,'-42'16'67'0,"-6"-1"1"0,10-1-35 16,-1-1-24-16,10 4-6 0,0 0-2 16,0 4 0-16,0 1-1 0,-1 4 0 0,-2 3 2 15,0 1 2-15,2 5 2 0,-3 4 3 16,2 2 2-16,1 4 1 0,2 4 2 15,3 0 0-15,5 3 0 0,5 3-2 16,5 1 0-16,6-1-2 0,6-4 0 16,4 0-3-16,9-2 0 0,3-2-1 15,7 0-1-15,4 1 0 0,9 1-2 16,6 0-1-16,5 6 0 0,10-1 0 16,3 3-1-16,9-1 0 0,1-3 0 0,3-2-1 15,1-4 1-15,4-7 0 0,1-10 1 16,0-11-1-16,1-9 2 0,4-8-1 15,4-12 0-15,6-10 0 0,3-9 1 16,2-7-2-16,-5-9 1 0,0-9-1 16,-2-5-1-16,-3-5 2 0,-10-3 2 15,-8-2 2-15,-4 0 3 0,-3-4 2 16,-8-1 2-16,-9-4 0 0,-4-2 1 16,-4 1-4-16,-9-3-1 0,-10-1-4 15,-8 4-1-15,-10 6-2 0,-8 5 0 0,-12 6-1 16,-12 4 2-16,-11 5 0 0,-17 5 2 15,-9 8 2-15,-9 7 4 0,-11 6 3 16,-9 7 0-16,-8 8-1 0,-3 9-2 16,-1 8-2-16,3 3-5 0,5 4-13 15,5 3-12-15,12 4-14 0,13 0-18 16,12 1-71-16,15-4-89 0,10-4-196 16</inkml:trace>
  <inkml:trace contextRef="#ctx0" brushRef="#br0" timeOffset="33117.2735">4142 5286 464 0,'9'-7'96'0,"2"2"-1"15,2-1-84-15,12 3-16 0,10 2-8 16,4 0-3-16,6 2-3 0,5-2-1 16,6 0-1-16,2 0 1 0,1 0 5 15,4-4 6-15,3 0 3 0,6-1 4 16,4 1 4-16,6-2 2 0,7 1 3 16,6-4 2-16,6-1 1 0,4-2 1 15,7-3-1-15,5 0 0 0,5-5-2 0,3 0-2 16,4 3-1-16,6 1-2 0,-5 2 0 15,4 3-1-15,-2 3 0 0,1 5 0 16,-1-1-1-16,-1 3 0 0,4 1 0 16,2-1-1-16,-1-3 1 0,1 2-1 15,-1 0 1-15,1-3 0 0,-3 0-1 16,-1-3 1-16,4 2 0 0,-6 1-1 16,-1 0 1-16,-4 1 0 0,-3 4 0 15,-2 0 0-15,-6 1-1 0,-2 2 1 0,2 3 0 16,-3 1-1-16,-2 0 1 0,-1 0-1 15,-4 3 0-15,0 2 1 0,-5-1-1 16,0-3 0-16,-3 1 0 0,4 3 0 16,0 3 1-16,-2-2-1 0,-2-1 0 15,-1 0 0-15,0 2 0 0,-4-1 1 16,-4-2-1-16,-1 0 0 0,-2 1 1 16,3-1-1-16,-2 1 1 0,0 0-1 0,-1 3 1 15,-1 0 1-15,-4-1-1 16,-5 0 0-16,-5 4 0 0,-2 3 1 0,-1-1-1 15,-8 3 0-15,-2 1-1 0,-2 1 1 16,0 3 0-16,0-3 0 0,-5-2-1 16,-3-2 1-16,1 1-1 0,0 3 0 15,0-1 0-15,-1 0 1 0,-5 4 0 16,2 2 1-16,-2 3 1 0,-2 1 0 16,1 1 0-16,-7 3 0 0,-1 3 1 0,-2 1-2 15,-3 0 1-15,-4 4-2 0,-2 2 1 16,-2 4 0-16,-3 3-1 0,-2 3 1 15,0 4-1-15,-2 8 0 0,-2 1 0 16,0 9 0-16,-1-1 1 0,1 7 2 16,1 3-1-16,-1 0 2 0,2 0-1 15,0 2 1-15,0 0-1 0,1 1-1 16,-1-1 0-16,1-1-1 0,-4 5-1 0,3-1 0 16,-4 3 0-16,3-1 0 0,1-3 0 15,-5-3-1-15,1 1 1 0,-1-1-1 16,-1-2 1-16,-1 0 0 0,-5 3-1 15,-3 5 1-15,0 6 1 0,-1-2 1 16,2-1 1-16,0 2-1 0,-3 0 1 16,3 1-1-16,6-5 0 0,-2-2-1 15,2-1 0-15,-1 3-2 0,0 0 1 16,2-5-1-16,3-2 0 0,-6-1 1 0,0-2 1 16,0-2 2-16,-2-4 2 0,0-2 1 15,-1-1 1-15,-1-3 1 0,0-4-1 16,1-4-1-16,2-9-2 0,2-3-5 15,-1-6-5-15,2-10-5 0,-2-7-5 16,2-7-3-16,-1-7-4 0,-1-3-2 16,-1-8 1-16,-1-7 2 0,-2-8 3 15,-2-9 2-15,-1-9 4 0,-4-5 2 16,0-9 3-16,-3-8 1 0,2-6 2 0,-2 0 1 16,2 1 3-16,1 4 1 0,-1 5 3 15,3 5 1-15,0 8 0 0,3 8 0 16,-1 7 1-16,2 7 0 0,-3 4-2 15,1 6-1-15,-1 5-2 0,-1 4 0 16,0 2 0-16,1 4-1 0,-2 2 0 16,3 1 1-16,1 3 1 0,1 1 1 15,2 3 1-15,0 6 2 0,0 3 1 16,0 5 0-16,0 6 0 0,0 6 0 16,-2 4 1-16,2 2 1 0,2-1 1 0,2-1-1 15,1-4 1-15,5-9 0 0,5-7-1 16,5-7 0-16,5-8-2 0,7-12-1 15,6-7-1-15,6-14-4 0,8-13-12 16,7-17 21-16,0-16-121 0,1-11-97 16,-4-20-250-16</inkml:trace>
  <inkml:trace contextRef="#ctx0" brushRef="#br0" timeOffset="34439.029">12624 10430 300 0,'-32'-7'76'0,"-4"1"0"0,8 7-28 16,-6 2-29-16,-1 5-9 0,-3 3-4 16,-2 2-1-16,-3 7 0 0,1 3 1 15,-4 5 3-15,2 2 0 0,2 10 1 16,2 4 1-16,-2 6-2 0,1 5-1 15,1 7-1-15,2 5-1 0,0 4-2 16,7 1 1-16,6 1 0 0,7 0 1 16,8 3 3-16,8-9 0 0,12-2 3 15,10-2 1-15,7-4 0 0,9-4-1 0,8-6-1 16,5-5-3-16,8-5-1 0,6-6-3 16,6-10-1-16,2-8 2 0,1-9 2 15,3-12 1-15,0-11 1 0,0-10 1 16,0-11 0-16,-4-7-1 0,2-10-1 15,-1-8 0-15,-2-5 0 0,-5-5 2 16,-3-2 2-16,-6-4 1 0,-5-2 2 16,-9 4 0-16,-11-1 0 0,-8 1-2 0,-13 3-2 15,-11 5-3-15,-17 7-2 0,-8 7-2 16,-12 8-4-16,-12 13-4 0,-8 17-7 16,-6 17-10-16,-8 12-11 0,0 16-21 15,-7 14-83-15,-4 13-95 0,-13-2-226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70967C-DE27-458B-B505-BE22D803D68C}" type="datetimeFigureOut">
              <a:rPr lang="en-US" smtClean="0"/>
              <a:t>12/5/2018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9FF695-F6D6-4376-B603-D06092D225DF}" type="slidenum">
              <a:rPr lang="en-US" smtClean="0"/>
              <a:t>‹#›</a:t>
            </a:fld>
            <a:endParaRPr lang="en-US"/>
          </a:p>
        </p:txBody>
      </p:sp>
    </p:spTree>
    <p:extLst>
      <p:ext uri="{BB962C8B-B14F-4D97-AF65-F5344CB8AC3E}">
        <p14:creationId xmlns:p14="http://schemas.microsoft.com/office/powerpoint/2010/main" val="3207079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4" name="Shape 2664"/>
          <p:cNvSpPr>
            <a:spLocks noGrp="1" noRot="1" noChangeAspect="1"/>
          </p:cNvSpPr>
          <p:nvPr>
            <p:ph type="sldImg"/>
          </p:nvPr>
        </p:nvSpPr>
        <p:spPr>
          <a:prstGeom prst="rect">
            <a:avLst/>
          </a:prstGeom>
        </p:spPr>
        <p:txBody>
          <a:bodyPr/>
          <a:lstStyle/>
          <a:p>
            <a:endParaRPr/>
          </a:p>
        </p:txBody>
      </p:sp>
      <p:sp>
        <p:nvSpPr>
          <p:cNvPr id="2665" name="Shape 2665"/>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675927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2" name="Shape 2822"/>
          <p:cNvSpPr>
            <a:spLocks noGrp="1" noRot="1" noChangeAspect="1"/>
          </p:cNvSpPr>
          <p:nvPr>
            <p:ph type="sldImg"/>
          </p:nvPr>
        </p:nvSpPr>
        <p:spPr>
          <a:prstGeom prst="rect">
            <a:avLst/>
          </a:prstGeom>
        </p:spPr>
        <p:txBody>
          <a:bodyPr/>
          <a:lstStyle/>
          <a:p>
            <a:endParaRPr/>
          </a:p>
        </p:txBody>
      </p:sp>
      <p:sp>
        <p:nvSpPr>
          <p:cNvPr id="2823" name="Shape 2823"/>
          <p:cNvSpPr>
            <a:spLocks noGrp="1"/>
          </p:cNvSpPr>
          <p:nvPr>
            <p:ph type="body" sz="quarter" idx="1"/>
          </p:nvPr>
        </p:nvSpPr>
        <p:spPr>
          <a:prstGeom prst="rect">
            <a:avLst/>
          </a:prstGeom>
        </p:spPr>
        <p:txBody>
          <a:bodyPr/>
          <a:lstStyle/>
          <a:p>
            <a:r>
              <a:rPr dirty="0"/>
              <a:t>The store instruction performs the inverse function of the load.  Instead of loading data from memory, the store instruction sends the contents of register specified by </a:t>
            </a:r>
            <a:r>
              <a:rPr dirty="0" err="1"/>
              <a:t>Rt</a:t>
            </a:r>
            <a:r>
              <a:rPr dirty="0"/>
              <a:t> to data memory.</a:t>
            </a:r>
          </a:p>
          <a:p>
            <a:r>
              <a:rPr dirty="0"/>
              <a:t>Similar to the load instruction, the store instruction needs to read the contents of register </a:t>
            </a:r>
            <a:r>
              <a:rPr dirty="0" err="1"/>
              <a:t>Rs</a:t>
            </a:r>
            <a:r>
              <a:rPr dirty="0"/>
              <a:t> (points to Ra port) and add it to the sign extended </a:t>
            </a:r>
            <a:r>
              <a:rPr dirty="0" err="1"/>
              <a:t>verion</a:t>
            </a:r>
            <a:r>
              <a:rPr dirty="0"/>
              <a:t> of the immediate filed (Imm16, ExtOp = 1, </a:t>
            </a:r>
            <a:r>
              <a:rPr dirty="0" err="1"/>
              <a:t>ALUSrc</a:t>
            </a:r>
            <a:r>
              <a:rPr dirty="0"/>
              <a:t> = 1) to form the data memory address (</a:t>
            </a:r>
            <a:r>
              <a:rPr dirty="0" err="1"/>
              <a:t>ALUctr</a:t>
            </a:r>
            <a:r>
              <a:rPr dirty="0"/>
              <a:t> = add).</a:t>
            </a:r>
          </a:p>
          <a:p>
            <a:r>
              <a:rPr dirty="0"/>
              <a:t>However unlike the Load </a:t>
            </a:r>
            <a:r>
              <a:rPr dirty="0" err="1"/>
              <a:t>instructoion</a:t>
            </a:r>
            <a:r>
              <a:rPr dirty="0"/>
              <a:t> where </a:t>
            </a:r>
            <a:r>
              <a:rPr dirty="0" err="1"/>
              <a:t>busB</a:t>
            </a:r>
            <a:r>
              <a:rPr dirty="0"/>
              <a:t> is not used, the store instruction will use </a:t>
            </a:r>
            <a:r>
              <a:rPr dirty="0" err="1"/>
              <a:t>busB</a:t>
            </a:r>
            <a:r>
              <a:rPr dirty="0"/>
              <a:t> to send the data to the Data memory.</a:t>
            </a:r>
          </a:p>
          <a:p>
            <a:r>
              <a:rPr dirty="0"/>
              <a:t>Consequently, the </a:t>
            </a:r>
            <a:r>
              <a:rPr dirty="0" err="1"/>
              <a:t>Rt</a:t>
            </a:r>
            <a:r>
              <a:rPr dirty="0"/>
              <a:t> field of the instruction has to be fed to the </a:t>
            </a:r>
            <a:r>
              <a:rPr dirty="0" err="1"/>
              <a:t>Rb</a:t>
            </a:r>
            <a:r>
              <a:rPr dirty="0"/>
              <a:t> port of the register file.</a:t>
            </a:r>
          </a:p>
          <a:p>
            <a:r>
              <a:rPr dirty="0"/>
              <a:t>In order to write the Data Memory properly, the </a:t>
            </a:r>
            <a:r>
              <a:rPr dirty="0" err="1"/>
              <a:t>MemWr</a:t>
            </a:r>
            <a:r>
              <a:rPr dirty="0"/>
              <a:t> signal has to be set to 1.</a:t>
            </a:r>
          </a:p>
          <a:p>
            <a:r>
              <a:rPr dirty="0"/>
              <a:t>Notice that the store instruction does not update the register file.  Therefore, </a:t>
            </a:r>
            <a:r>
              <a:rPr dirty="0" err="1"/>
              <a:t>RegWr</a:t>
            </a:r>
            <a:r>
              <a:rPr dirty="0"/>
              <a:t> must be set to zero and consequently control signals </a:t>
            </a:r>
            <a:r>
              <a:rPr dirty="0" err="1"/>
              <a:t>RegDst</a:t>
            </a:r>
            <a:r>
              <a:rPr dirty="0"/>
              <a:t> and </a:t>
            </a:r>
            <a:r>
              <a:rPr dirty="0" err="1"/>
              <a:t>MemtoReg</a:t>
            </a:r>
            <a:r>
              <a:rPr dirty="0"/>
              <a:t> are don’t cares.</a:t>
            </a:r>
          </a:p>
          <a:p>
            <a:r>
              <a:rPr dirty="0"/>
              <a:t>And once again we need to set the control signals Branch and Jump to zero to ensure proper Program Counter </a:t>
            </a:r>
            <a:r>
              <a:rPr dirty="0" err="1"/>
              <a:t>updataing</a:t>
            </a:r>
            <a:r>
              <a:rPr dirty="0"/>
              <a:t>.</a:t>
            </a:r>
          </a:p>
          <a:p>
            <a:r>
              <a:rPr dirty="0"/>
              <a:t>Well, by now, you are probably tied of these boring stuff where Branch and Jump are zero so let’s look at something different--the </a:t>
            </a:r>
            <a:r>
              <a:rPr dirty="0" err="1"/>
              <a:t>bracnh</a:t>
            </a:r>
            <a:r>
              <a:rPr dirty="0"/>
              <a:t> instruction.</a:t>
            </a:r>
          </a:p>
          <a:p>
            <a:endParaRPr dirty="0"/>
          </a:p>
          <a:p>
            <a:r>
              <a:rPr dirty="0"/>
              <a:t>+3 = 31 min. (Y:11)</a:t>
            </a:r>
          </a:p>
        </p:txBody>
      </p:sp>
    </p:spTree>
    <p:extLst>
      <p:ext uri="{BB962C8B-B14F-4D97-AF65-F5344CB8AC3E}">
        <p14:creationId xmlns:p14="http://schemas.microsoft.com/office/powerpoint/2010/main" val="2253066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noRot="1" noChangeAspect="1"/>
          </p:cNvSpPr>
          <p:nvPr>
            <p:ph type="sldImg"/>
          </p:nvPr>
        </p:nvSpPr>
        <p:spPr>
          <a:prstGeom prst="rect">
            <a:avLst/>
          </a:prstGeom>
        </p:spPr>
        <p:txBody>
          <a:bodyPr/>
          <a:lstStyle/>
          <a:p>
            <a:endParaRPr/>
          </a:p>
        </p:txBody>
      </p:sp>
      <p:sp>
        <p:nvSpPr>
          <p:cNvPr id="227" name="Shape 227"/>
          <p:cNvSpPr>
            <a:spLocks noGrp="1"/>
          </p:cNvSpPr>
          <p:nvPr>
            <p:ph type="body" sz="quarter" idx="1"/>
          </p:nvPr>
        </p:nvSpPr>
        <p:spPr>
          <a:prstGeom prst="rect">
            <a:avLst/>
          </a:prstGeom>
        </p:spPr>
        <p:txBody>
          <a:bodyPr/>
          <a:lstStyle/>
          <a:p>
            <a:r>
              <a:t>So how does the branch instruction work?</a:t>
            </a:r>
          </a:p>
          <a:p>
            <a:r>
              <a:t>As far as the main datapath is concerned, it needs to calculate the branch condition. That is, it subtracts the register specified in the Rt field from the register specified in the Rs field and set the condition Zero accordingly.</a:t>
            </a:r>
          </a:p>
          <a:p>
            <a:r>
              <a:t>In order to place the register values on busA and busB, we need to feed the Rs and Rt fields of the instruction to the Ra and Rb ports of the register file and set ALUSrc to 0.</a:t>
            </a:r>
          </a:p>
          <a:p>
            <a:r>
              <a:t>Then we have to instruction the ALU to perform the subtract (ALUctr = sub) operation and set the Zero bit accordingly.</a:t>
            </a:r>
          </a:p>
          <a:p>
            <a:r>
              <a:t>The Zero bit is sent to the Instruction Fetch Unit.  I will show you the internal of the Instruction Fetch Unit in a second.</a:t>
            </a:r>
          </a:p>
          <a:p>
            <a:r>
              <a:t>But before we leave this slide, I want you to notice that ExtOp, MemtoReg, and RegDst are don’t cares but RegWr and MemWr have to be ZERO to prevent any write to occur.</a:t>
            </a:r>
          </a:p>
          <a:p>
            <a:r>
              <a:t>And finally, the controller needs to set the Branch signal to 1 so the Instruction Fetch Unit knows what to do.  So now  let’s take a look at the Instruction Fetch Unit.</a:t>
            </a:r>
          </a:p>
          <a:p>
            <a:endParaRPr/>
          </a:p>
          <a:p>
            <a:r>
              <a:t>+2 = 33 min. (Y:13)</a:t>
            </a:r>
          </a:p>
        </p:txBody>
      </p:sp>
    </p:spTree>
    <p:extLst>
      <p:ext uri="{BB962C8B-B14F-4D97-AF65-F5344CB8AC3E}">
        <p14:creationId xmlns:p14="http://schemas.microsoft.com/office/powerpoint/2010/main" val="1433972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r>
              <a:rPr dirty="0"/>
              <a:t>So how does the branch instruction work?</a:t>
            </a:r>
          </a:p>
          <a:p>
            <a:r>
              <a:rPr dirty="0"/>
              <a:t>As far as the main </a:t>
            </a:r>
            <a:r>
              <a:rPr dirty="0" err="1"/>
              <a:t>datapath</a:t>
            </a:r>
            <a:r>
              <a:rPr dirty="0"/>
              <a:t> is concerned, it needs to calculate the branch condition. That is, it subtracts the register specified in the </a:t>
            </a:r>
            <a:r>
              <a:rPr dirty="0" err="1"/>
              <a:t>Rt</a:t>
            </a:r>
            <a:r>
              <a:rPr dirty="0"/>
              <a:t> field from the register specified in the </a:t>
            </a:r>
            <a:r>
              <a:rPr dirty="0" err="1"/>
              <a:t>Rs</a:t>
            </a:r>
            <a:r>
              <a:rPr dirty="0"/>
              <a:t> field and set the condition Zero accordingly.</a:t>
            </a:r>
          </a:p>
          <a:p>
            <a:r>
              <a:rPr dirty="0"/>
              <a:t>In order to place the register values on </a:t>
            </a:r>
            <a:r>
              <a:rPr dirty="0" err="1"/>
              <a:t>busA</a:t>
            </a:r>
            <a:r>
              <a:rPr dirty="0"/>
              <a:t> and </a:t>
            </a:r>
            <a:r>
              <a:rPr dirty="0" err="1"/>
              <a:t>busB</a:t>
            </a:r>
            <a:r>
              <a:rPr dirty="0"/>
              <a:t>, we need to feed the </a:t>
            </a:r>
            <a:r>
              <a:rPr dirty="0" err="1"/>
              <a:t>Rs</a:t>
            </a:r>
            <a:r>
              <a:rPr dirty="0"/>
              <a:t> and </a:t>
            </a:r>
            <a:r>
              <a:rPr dirty="0" err="1"/>
              <a:t>Rt</a:t>
            </a:r>
            <a:r>
              <a:rPr dirty="0"/>
              <a:t> fields of the instruction to the Ra and </a:t>
            </a:r>
            <a:r>
              <a:rPr dirty="0" err="1"/>
              <a:t>Rb</a:t>
            </a:r>
            <a:r>
              <a:rPr dirty="0"/>
              <a:t> ports of the register file and set </a:t>
            </a:r>
            <a:r>
              <a:rPr dirty="0" err="1"/>
              <a:t>ALUSrc</a:t>
            </a:r>
            <a:r>
              <a:rPr dirty="0"/>
              <a:t> to 0.</a:t>
            </a:r>
          </a:p>
          <a:p>
            <a:r>
              <a:rPr dirty="0"/>
              <a:t>Then we have to instruction the ALU to perform the subtract (</a:t>
            </a:r>
            <a:r>
              <a:rPr dirty="0" err="1"/>
              <a:t>ALUctr</a:t>
            </a:r>
            <a:r>
              <a:rPr dirty="0"/>
              <a:t> = sub) operation and set the Zero bit accordingly.</a:t>
            </a:r>
          </a:p>
          <a:p>
            <a:r>
              <a:rPr dirty="0"/>
              <a:t>The Zero bit is sent to the Instruction Fetch Unit.  I will show you the internal of the Instruction Fetch Unit in a second.</a:t>
            </a:r>
          </a:p>
          <a:p>
            <a:r>
              <a:rPr dirty="0"/>
              <a:t>But before we leave this slide, I want you to notice that </a:t>
            </a:r>
            <a:r>
              <a:rPr dirty="0" err="1"/>
              <a:t>ExtOp</a:t>
            </a:r>
            <a:r>
              <a:rPr dirty="0"/>
              <a:t>, </a:t>
            </a:r>
            <a:r>
              <a:rPr dirty="0" err="1"/>
              <a:t>MemtoReg</a:t>
            </a:r>
            <a:r>
              <a:rPr dirty="0"/>
              <a:t>, and </a:t>
            </a:r>
            <a:r>
              <a:rPr dirty="0" err="1"/>
              <a:t>RegDst</a:t>
            </a:r>
            <a:r>
              <a:rPr dirty="0"/>
              <a:t> are don’t cares but </a:t>
            </a:r>
            <a:r>
              <a:rPr dirty="0" err="1"/>
              <a:t>RegWr</a:t>
            </a:r>
            <a:r>
              <a:rPr dirty="0"/>
              <a:t> and </a:t>
            </a:r>
            <a:r>
              <a:rPr dirty="0" err="1"/>
              <a:t>MemWr</a:t>
            </a:r>
            <a:r>
              <a:rPr dirty="0"/>
              <a:t> have to be ZERO to prevent any write to occur.</a:t>
            </a:r>
          </a:p>
          <a:p>
            <a:r>
              <a:rPr dirty="0"/>
              <a:t>And finally, the controller needs to set the Branch signal to 1 so the Instruction Fetch Unit knows what to do.  So now  let’s take a look at the Instruction Fetch Unit.</a:t>
            </a:r>
          </a:p>
          <a:p>
            <a:endParaRPr dirty="0"/>
          </a:p>
          <a:p>
            <a:r>
              <a:rPr dirty="0"/>
              <a:t>+2 = 33 min. (Y:13)</a:t>
            </a:r>
          </a:p>
        </p:txBody>
      </p:sp>
    </p:spTree>
    <p:extLst>
      <p:ext uri="{BB962C8B-B14F-4D97-AF65-F5344CB8AC3E}">
        <p14:creationId xmlns:p14="http://schemas.microsoft.com/office/powerpoint/2010/main" val="2007991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Shape 455"/>
          <p:cNvSpPr>
            <a:spLocks noGrp="1" noRot="1" noChangeAspect="1"/>
          </p:cNvSpPr>
          <p:nvPr>
            <p:ph type="sldImg"/>
          </p:nvPr>
        </p:nvSpPr>
        <p:spPr>
          <a:prstGeom prst="rect">
            <a:avLst/>
          </a:prstGeom>
        </p:spPr>
        <p:txBody>
          <a:bodyPr/>
          <a:lstStyle/>
          <a:p>
            <a:endParaRPr/>
          </a:p>
        </p:txBody>
      </p:sp>
      <p:sp>
        <p:nvSpPr>
          <p:cNvPr id="456" name="Shape 456"/>
          <p:cNvSpPr>
            <a:spLocks noGrp="1"/>
          </p:cNvSpPr>
          <p:nvPr>
            <p:ph type="body" sz="quarter" idx="1"/>
          </p:nvPr>
        </p:nvSpPr>
        <p:spPr>
          <a:prstGeom prst="rect">
            <a:avLst/>
          </a:prstGeom>
        </p:spPr>
        <p:txBody>
          <a:bodyPr/>
          <a:lstStyle/>
          <a:p>
            <a:r>
              <a:rPr dirty="0"/>
              <a:t>Let’s look at the interesting case where the branch condition Zero is true (Zero = 1).</a:t>
            </a:r>
          </a:p>
          <a:p>
            <a:r>
              <a:rPr dirty="0"/>
              <a:t>Well, if Zero is not asserted, we will have our boring case where PC + 1 is selected.</a:t>
            </a:r>
          </a:p>
          <a:p>
            <a:r>
              <a:rPr dirty="0"/>
              <a:t>Anyway, with Branch = 1 and Zero = 1, the output of the second adder will be selected.</a:t>
            </a:r>
          </a:p>
          <a:p>
            <a:r>
              <a:rPr dirty="0"/>
              <a:t>That is, we will add the </a:t>
            </a:r>
            <a:r>
              <a:rPr dirty="0" err="1"/>
              <a:t>seqential</a:t>
            </a:r>
            <a:r>
              <a:rPr dirty="0"/>
              <a:t> address, that is output of the first adder, to the sign extended version of the immediate field, to form the branch target address (output of 2nd adder).</a:t>
            </a:r>
          </a:p>
          <a:p>
            <a:r>
              <a:rPr dirty="0"/>
              <a:t>With the control signal Jump set to zero, this branch target address will be written into the Program Counter register (PC) at the end of the clock cycle.</a:t>
            </a:r>
          </a:p>
          <a:p>
            <a:endParaRPr dirty="0"/>
          </a:p>
          <a:p>
            <a:r>
              <a:rPr dirty="0"/>
              <a:t>+2 = 35 min. (Y:15)</a:t>
            </a:r>
          </a:p>
        </p:txBody>
      </p:sp>
    </p:spTree>
    <p:extLst>
      <p:ext uri="{BB962C8B-B14F-4D97-AF65-F5344CB8AC3E}">
        <p14:creationId xmlns:p14="http://schemas.microsoft.com/office/powerpoint/2010/main" val="205133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Shape 628"/>
          <p:cNvSpPr>
            <a:spLocks noGrp="1" noRot="1" noChangeAspect="1"/>
          </p:cNvSpPr>
          <p:nvPr>
            <p:ph type="sldImg"/>
          </p:nvPr>
        </p:nvSpPr>
        <p:spPr>
          <a:prstGeom prst="rect">
            <a:avLst/>
          </a:prstGeom>
        </p:spPr>
        <p:txBody>
          <a:bodyPr/>
          <a:lstStyle/>
          <a:p>
            <a:endParaRPr/>
          </a:p>
        </p:txBody>
      </p:sp>
      <p:sp>
        <p:nvSpPr>
          <p:cNvPr id="629" name="Shape 629"/>
          <p:cNvSpPr>
            <a:spLocks noGrp="1"/>
          </p:cNvSpPr>
          <p:nvPr>
            <p:ph type="body" sz="quarter" idx="1"/>
          </p:nvPr>
        </p:nvSpPr>
        <p:spPr>
          <a:prstGeom prst="rect">
            <a:avLst/>
          </a:prstGeom>
        </p:spPr>
        <p:txBody>
          <a:bodyPr/>
          <a:lstStyle/>
          <a:p>
            <a:pPr>
              <a:spcBef>
                <a:spcPts val="500"/>
              </a:spcBef>
              <a:buClr>
                <a:srgbClr val="000000"/>
              </a:buClr>
            </a:pPr>
            <a:r>
              <a:rPr dirty="0"/>
              <a:t>So how does the branch instruction work?</a:t>
            </a:r>
          </a:p>
          <a:p>
            <a:pPr>
              <a:spcBef>
                <a:spcPts val="500"/>
              </a:spcBef>
              <a:buClr>
                <a:srgbClr val="000000"/>
              </a:buClr>
            </a:pPr>
            <a:r>
              <a:rPr dirty="0"/>
              <a:t>As far as the main </a:t>
            </a:r>
            <a:r>
              <a:rPr dirty="0" err="1"/>
              <a:t>datapath</a:t>
            </a:r>
            <a:r>
              <a:rPr dirty="0"/>
              <a:t> is concerned, it needs to calculate the branch condition. That is, it subtracts the register specified in the </a:t>
            </a:r>
            <a:r>
              <a:rPr dirty="0" err="1"/>
              <a:t>Rt</a:t>
            </a:r>
            <a:r>
              <a:rPr dirty="0"/>
              <a:t> field from the register specified in the </a:t>
            </a:r>
            <a:r>
              <a:rPr dirty="0" err="1"/>
              <a:t>Rs</a:t>
            </a:r>
            <a:r>
              <a:rPr dirty="0"/>
              <a:t> field and set the condition Zero accordingly.</a:t>
            </a:r>
          </a:p>
          <a:p>
            <a:pPr>
              <a:spcBef>
                <a:spcPts val="500"/>
              </a:spcBef>
              <a:buClr>
                <a:srgbClr val="000000"/>
              </a:buClr>
            </a:pPr>
            <a:r>
              <a:rPr dirty="0"/>
              <a:t>In order to place the register values on </a:t>
            </a:r>
            <a:r>
              <a:rPr dirty="0" err="1"/>
              <a:t>busA</a:t>
            </a:r>
            <a:r>
              <a:rPr dirty="0"/>
              <a:t> and </a:t>
            </a:r>
            <a:r>
              <a:rPr dirty="0" err="1"/>
              <a:t>busB</a:t>
            </a:r>
            <a:r>
              <a:rPr dirty="0"/>
              <a:t>, we need to feed the </a:t>
            </a:r>
            <a:r>
              <a:rPr dirty="0" err="1"/>
              <a:t>Rs</a:t>
            </a:r>
            <a:r>
              <a:rPr dirty="0"/>
              <a:t> and </a:t>
            </a:r>
            <a:r>
              <a:rPr dirty="0" err="1"/>
              <a:t>Rt</a:t>
            </a:r>
            <a:r>
              <a:rPr dirty="0"/>
              <a:t> fields of the instruction to the Ra and </a:t>
            </a:r>
            <a:r>
              <a:rPr dirty="0" err="1"/>
              <a:t>Rb</a:t>
            </a:r>
            <a:r>
              <a:rPr dirty="0"/>
              <a:t> ports of the register file and set </a:t>
            </a:r>
            <a:r>
              <a:rPr dirty="0" err="1"/>
              <a:t>ALUSrc</a:t>
            </a:r>
            <a:r>
              <a:rPr dirty="0"/>
              <a:t> to 0.</a:t>
            </a:r>
          </a:p>
          <a:p>
            <a:pPr>
              <a:spcBef>
                <a:spcPts val="500"/>
              </a:spcBef>
              <a:buClr>
                <a:srgbClr val="000000"/>
              </a:buClr>
            </a:pPr>
            <a:r>
              <a:rPr dirty="0"/>
              <a:t>Then we have to instruction the ALU to perform the subtract (</a:t>
            </a:r>
            <a:r>
              <a:rPr dirty="0" err="1"/>
              <a:t>ALUctr</a:t>
            </a:r>
            <a:r>
              <a:rPr dirty="0"/>
              <a:t> = sub) operation and set the Zero bit accordingly.</a:t>
            </a:r>
          </a:p>
          <a:p>
            <a:pPr>
              <a:spcBef>
                <a:spcPts val="500"/>
              </a:spcBef>
              <a:buClr>
                <a:srgbClr val="000000"/>
              </a:buClr>
            </a:pPr>
            <a:r>
              <a:rPr dirty="0"/>
              <a:t>The Zero bit is sent to the Instruction Fetch Unit.  I will show you the internal of the Instruction Fetch Unit in a second.</a:t>
            </a:r>
          </a:p>
          <a:p>
            <a:pPr>
              <a:spcBef>
                <a:spcPts val="500"/>
              </a:spcBef>
              <a:buClr>
                <a:srgbClr val="000000"/>
              </a:buClr>
            </a:pPr>
            <a:r>
              <a:rPr dirty="0"/>
              <a:t>But before we leave this slide, I want you to notice that </a:t>
            </a:r>
            <a:r>
              <a:rPr dirty="0" err="1"/>
              <a:t>ExtOp</a:t>
            </a:r>
            <a:r>
              <a:rPr dirty="0"/>
              <a:t>, </a:t>
            </a:r>
            <a:r>
              <a:rPr dirty="0" err="1"/>
              <a:t>MemtoReg</a:t>
            </a:r>
            <a:r>
              <a:rPr dirty="0"/>
              <a:t>, and </a:t>
            </a:r>
            <a:r>
              <a:rPr dirty="0" err="1"/>
              <a:t>RegDst</a:t>
            </a:r>
            <a:r>
              <a:rPr dirty="0"/>
              <a:t> are don’t cares but </a:t>
            </a:r>
            <a:r>
              <a:rPr dirty="0" err="1"/>
              <a:t>RegWr</a:t>
            </a:r>
            <a:r>
              <a:rPr dirty="0"/>
              <a:t> and </a:t>
            </a:r>
            <a:r>
              <a:rPr dirty="0" err="1"/>
              <a:t>MemWr</a:t>
            </a:r>
            <a:r>
              <a:rPr dirty="0"/>
              <a:t> have to be ZERO to prevent any write to occur.</a:t>
            </a:r>
          </a:p>
          <a:p>
            <a:pPr>
              <a:spcBef>
                <a:spcPts val="500"/>
              </a:spcBef>
              <a:buClr>
                <a:srgbClr val="000000"/>
              </a:buClr>
            </a:pPr>
            <a:r>
              <a:rPr dirty="0"/>
              <a:t>And finally, the controller needs to set the Branch signal to 1 so the Instruction Fetch Unit knows what to do.  So now  let’s take a look at the Instruction Fetch Unit.</a:t>
            </a:r>
          </a:p>
          <a:p>
            <a:pPr>
              <a:spcBef>
                <a:spcPts val="500"/>
              </a:spcBef>
              <a:buClr>
                <a:srgbClr val="000000"/>
              </a:buClr>
            </a:pPr>
            <a:endParaRPr dirty="0"/>
          </a:p>
          <a:p>
            <a:pPr>
              <a:spcBef>
                <a:spcPts val="500"/>
              </a:spcBef>
              <a:buClr>
                <a:srgbClr val="000000"/>
              </a:buClr>
            </a:pPr>
            <a:r>
              <a:rPr dirty="0"/>
              <a:t>+2 = 33 min. (Y:13)</a:t>
            </a:r>
          </a:p>
        </p:txBody>
      </p:sp>
    </p:spTree>
    <p:extLst>
      <p:ext uri="{BB962C8B-B14F-4D97-AF65-F5344CB8AC3E}">
        <p14:creationId xmlns:p14="http://schemas.microsoft.com/office/powerpoint/2010/main" val="190778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 name="Shape 804"/>
          <p:cNvSpPr>
            <a:spLocks noGrp="1" noRot="1" noChangeAspect="1"/>
          </p:cNvSpPr>
          <p:nvPr>
            <p:ph type="sldImg"/>
          </p:nvPr>
        </p:nvSpPr>
        <p:spPr>
          <a:prstGeom prst="rect">
            <a:avLst/>
          </a:prstGeom>
        </p:spPr>
        <p:txBody>
          <a:bodyPr/>
          <a:lstStyle/>
          <a:p>
            <a:endParaRPr/>
          </a:p>
        </p:txBody>
      </p:sp>
      <p:sp>
        <p:nvSpPr>
          <p:cNvPr id="805" name="Shape 805"/>
          <p:cNvSpPr>
            <a:spLocks noGrp="1"/>
          </p:cNvSpPr>
          <p:nvPr>
            <p:ph type="body" sz="quarter" idx="1"/>
          </p:nvPr>
        </p:nvSpPr>
        <p:spPr>
          <a:prstGeom prst="rect">
            <a:avLst/>
          </a:prstGeom>
        </p:spPr>
        <p:txBody>
          <a:bodyPr/>
          <a:lstStyle/>
          <a:p>
            <a:pPr>
              <a:spcBef>
                <a:spcPts val="500"/>
              </a:spcBef>
              <a:buClr>
                <a:srgbClr val="000000"/>
              </a:buClr>
            </a:pPr>
            <a:r>
              <a:rPr dirty="0"/>
              <a:t>So how does the branch instruction work?</a:t>
            </a:r>
          </a:p>
          <a:p>
            <a:pPr>
              <a:spcBef>
                <a:spcPts val="500"/>
              </a:spcBef>
              <a:buClr>
                <a:srgbClr val="000000"/>
              </a:buClr>
            </a:pPr>
            <a:r>
              <a:rPr dirty="0"/>
              <a:t>As far as the main </a:t>
            </a:r>
            <a:r>
              <a:rPr dirty="0" err="1"/>
              <a:t>datapath</a:t>
            </a:r>
            <a:r>
              <a:rPr dirty="0"/>
              <a:t> is concerned, it needs to calculate the branch condition. That is, it subtracts the register specified in the </a:t>
            </a:r>
            <a:r>
              <a:rPr dirty="0" err="1"/>
              <a:t>Rt</a:t>
            </a:r>
            <a:r>
              <a:rPr dirty="0"/>
              <a:t> field from the register specified in the </a:t>
            </a:r>
            <a:r>
              <a:rPr dirty="0" err="1"/>
              <a:t>Rs</a:t>
            </a:r>
            <a:r>
              <a:rPr dirty="0"/>
              <a:t> field and set the condition Zero accordingly.</a:t>
            </a:r>
          </a:p>
          <a:p>
            <a:pPr>
              <a:spcBef>
                <a:spcPts val="500"/>
              </a:spcBef>
              <a:buClr>
                <a:srgbClr val="000000"/>
              </a:buClr>
            </a:pPr>
            <a:r>
              <a:rPr dirty="0"/>
              <a:t>In order to place the register values on </a:t>
            </a:r>
            <a:r>
              <a:rPr dirty="0" err="1"/>
              <a:t>busA</a:t>
            </a:r>
            <a:r>
              <a:rPr dirty="0"/>
              <a:t> and </a:t>
            </a:r>
            <a:r>
              <a:rPr dirty="0" err="1"/>
              <a:t>busB</a:t>
            </a:r>
            <a:r>
              <a:rPr dirty="0"/>
              <a:t>, we need to feed the </a:t>
            </a:r>
            <a:r>
              <a:rPr dirty="0" err="1"/>
              <a:t>Rs</a:t>
            </a:r>
            <a:r>
              <a:rPr dirty="0"/>
              <a:t> and </a:t>
            </a:r>
            <a:r>
              <a:rPr dirty="0" err="1"/>
              <a:t>Rt</a:t>
            </a:r>
            <a:r>
              <a:rPr dirty="0"/>
              <a:t> fields of the instruction to the Ra and </a:t>
            </a:r>
            <a:r>
              <a:rPr dirty="0" err="1"/>
              <a:t>Rb</a:t>
            </a:r>
            <a:r>
              <a:rPr dirty="0"/>
              <a:t> ports of the register file and set </a:t>
            </a:r>
            <a:r>
              <a:rPr dirty="0" err="1"/>
              <a:t>ALUSrc</a:t>
            </a:r>
            <a:r>
              <a:rPr dirty="0"/>
              <a:t> to 0.</a:t>
            </a:r>
          </a:p>
          <a:p>
            <a:pPr>
              <a:spcBef>
                <a:spcPts val="500"/>
              </a:spcBef>
              <a:buClr>
                <a:srgbClr val="000000"/>
              </a:buClr>
            </a:pPr>
            <a:r>
              <a:rPr dirty="0"/>
              <a:t>Then we have to instruction the ALU to perform the subtract (</a:t>
            </a:r>
            <a:r>
              <a:rPr dirty="0" err="1"/>
              <a:t>ALUctr</a:t>
            </a:r>
            <a:r>
              <a:rPr dirty="0"/>
              <a:t> = sub) operation and set the Zero bit accordingly.</a:t>
            </a:r>
          </a:p>
          <a:p>
            <a:pPr>
              <a:spcBef>
                <a:spcPts val="500"/>
              </a:spcBef>
              <a:buClr>
                <a:srgbClr val="000000"/>
              </a:buClr>
            </a:pPr>
            <a:r>
              <a:rPr dirty="0"/>
              <a:t>The Zero bit is sent to the Instruction Fetch Unit.  I will show you the internal of the Instruction Fetch Unit in a second.</a:t>
            </a:r>
          </a:p>
          <a:p>
            <a:pPr>
              <a:spcBef>
                <a:spcPts val="500"/>
              </a:spcBef>
              <a:buClr>
                <a:srgbClr val="000000"/>
              </a:buClr>
            </a:pPr>
            <a:r>
              <a:rPr dirty="0"/>
              <a:t>But before we leave this slide, I want you to notice that </a:t>
            </a:r>
            <a:r>
              <a:rPr dirty="0" err="1"/>
              <a:t>ExtOp</a:t>
            </a:r>
            <a:r>
              <a:rPr dirty="0"/>
              <a:t>, </a:t>
            </a:r>
            <a:r>
              <a:rPr dirty="0" err="1"/>
              <a:t>MemtoReg</a:t>
            </a:r>
            <a:r>
              <a:rPr dirty="0"/>
              <a:t>, and </a:t>
            </a:r>
            <a:r>
              <a:rPr dirty="0" err="1"/>
              <a:t>RegDst</a:t>
            </a:r>
            <a:r>
              <a:rPr dirty="0"/>
              <a:t> are don’t cares but </a:t>
            </a:r>
            <a:r>
              <a:rPr dirty="0" err="1"/>
              <a:t>RegWr</a:t>
            </a:r>
            <a:r>
              <a:rPr dirty="0"/>
              <a:t> and </a:t>
            </a:r>
            <a:r>
              <a:rPr dirty="0" err="1"/>
              <a:t>MemWr</a:t>
            </a:r>
            <a:r>
              <a:rPr dirty="0"/>
              <a:t> have to be ZERO to prevent any write to occur.</a:t>
            </a:r>
          </a:p>
          <a:p>
            <a:pPr>
              <a:spcBef>
                <a:spcPts val="500"/>
              </a:spcBef>
              <a:buClr>
                <a:srgbClr val="000000"/>
              </a:buClr>
            </a:pPr>
            <a:r>
              <a:rPr dirty="0"/>
              <a:t>And finally, the controller needs to set the Branch signal to 1 so the Instruction Fetch Unit knows what to do.  So now  let’s take a look at the Instruction Fetch Unit.</a:t>
            </a:r>
          </a:p>
          <a:p>
            <a:pPr>
              <a:spcBef>
                <a:spcPts val="500"/>
              </a:spcBef>
              <a:buClr>
                <a:srgbClr val="000000"/>
              </a:buClr>
            </a:pPr>
            <a:endParaRPr dirty="0"/>
          </a:p>
          <a:p>
            <a:pPr>
              <a:spcBef>
                <a:spcPts val="500"/>
              </a:spcBef>
              <a:buClr>
                <a:srgbClr val="000000"/>
              </a:buClr>
            </a:pPr>
            <a:r>
              <a:rPr dirty="0"/>
              <a:t>+2 = 33 min. (Y:13)</a:t>
            </a:r>
          </a:p>
        </p:txBody>
      </p:sp>
    </p:spTree>
    <p:extLst>
      <p:ext uri="{BB962C8B-B14F-4D97-AF65-F5344CB8AC3E}">
        <p14:creationId xmlns:p14="http://schemas.microsoft.com/office/powerpoint/2010/main" val="3345229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 name="Shape 890"/>
          <p:cNvSpPr>
            <a:spLocks noGrp="1" noRot="1" noChangeAspect="1"/>
          </p:cNvSpPr>
          <p:nvPr>
            <p:ph type="sldImg"/>
          </p:nvPr>
        </p:nvSpPr>
        <p:spPr>
          <a:prstGeom prst="rect">
            <a:avLst/>
          </a:prstGeom>
        </p:spPr>
        <p:txBody>
          <a:bodyPr/>
          <a:lstStyle/>
          <a:p>
            <a:endParaRPr/>
          </a:p>
        </p:txBody>
      </p:sp>
      <p:sp>
        <p:nvSpPr>
          <p:cNvPr id="891" name="Shape 891"/>
          <p:cNvSpPr>
            <a:spLocks noGrp="1"/>
          </p:cNvSpPr>
          <p:nvPr>
            <p:ph type="body" sz="quarter" idx="1"/>
          </p:nvPr>
        </p:nvSpPr>
        <p:spPr>
          <a:prstGeom prst="rect">
            <a:avLst/>
          </a:prstGeom>
        </p:spPr>
        <p:txBody>
          <a:bodyPr/>
          <a:lstStyle/>
          <a:p>
            <a:pPr>
              <a:spcBef>
                <a:spcPts val="500"/>
              </a:spcBef>
              <a:buClr>
                <a:srgbClr val="000000"/>
              </a:buClr>
            </a:pPr>
            <a:r>
              <a:rPr dirty="0"/>
              <a:t>Let’s look at the interesting case where the branch condition Zero is true (Zero = 1).</a:t>
            </a:r>
          </a:p>
          <a:p>
            <a:pPr>
              <a:spcBef>
                <a:spcPts val="500"/>
              </a:spcBef>
              <a:buClr>
                <a:srgbClr val="000000"/>
              </a:buClr>
            </a:pPr>
            <a:r>
              <a:rPr dirty="0"/>
              <a:t>Well, if Zero is not asserted, we will have our boring case where PC + 1 is selected.</a:t>
            </a:r>
          </a:p>
          <a:p>
            <a:pPr>
              <a:spcBef>
                <a:spcPts val="500"/>
              </a:spcBef>
              <a:buClr>
                <a:srgbClr val="000000"/>
              </a:buClr>
            </a:pPr>
            <a:r>
              <a:rPr dirty="0"/>
              <a:t>Anyway, with Branch = 1 and Zero = 1, the output of the second adder will be selected.</a:t>
            </a:r>
          </a:p>
          <a:p>
            <a:pPr>
              <a:spcBef>
                <a:spcPts val="500"/>
              </a:spcBef>
              <a:buClr>
                <a:srgbClr val="000000"/>
              </a:buClr>
            </a:pPr>
            <a:r>
              <a:rPr dirty="0"/>
              <a:t>That is, we will add the </a:t>
            </a:r>
            <a:r>
              <a:rPr dirty="0" err="1"/>
              <a:t>seqential</a:t>
            </a:r>
            <a:r>
              <a:rPr dirty="0"/>
              <a:t> address, that is output of the first adder, to the sign extended version of the immediate field, to form the branch target address (output of 2nd adder).</a:t>
            </a:r>
          </a:p>
          <a:p>
            <a:pPr>
              <a:spcBef>
                <a:spcPts val="500"/>
              </a:spcBef>
              <a:buClr>
                <a:srgbClr val="000000"/>
              </a:buClr>
            </a:pPr>
            <a:r>
              <a:rPr dirty="0"/>
              <a:t>With the control signal Jump set to zero, this branch target address will be written into the Program Counter register (PC) at the end of the clock cycle.</a:t>
            </a:r>
          </a:p>
          <a:p>
            <a:pPr>
              <a:spcBef>
                <a:spcPts val="500"/>
              </a:spcBef>
              <a:buClr>
                <a:srgbClr val="000000"/>
              </a:buClr>
            </a:pPr>
            <a:endParaRPr dirty="0"/>
          </a:p>
          <a:p>
            <a:pPr>
              <a:spcBef>
                <a:spcPts val="500"/>
              </a:spcBef>
              <a:buClr>
                <a:srgbClr val="000000"/>
              </a:buClr>
            </a:pPr>
            <a:r>
              <a:rPr dirty="0"/>
              <a:t>+2 = 35 min. (Y:15)</a:t>
            </a:r>
          </a:p>
        </p:txBody>
      </p:sp>
    </p:spTree>
    <p:extLst>
      <p:ext uri="{BB962C8B-B14F-4D97-AF65-F5344CB8AC3E}">
        <p14:creationId xmlns:p14="http://schemas.microsoft.com/office/powerpoint/2010/main" val="908699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Shape 999"/>
          <p:cNvSpPr>
            <a:spLocks noGrp="1" noRot="1" noChangeAspect="1"/>
          </p:cNvSpPr>
          <p:nvPr>
            <p:ph type="sldImg"/>
          </p:nvPr>
        </p:nvSpPr>
        <p:spPr>
          <a:prstGeom prst="rect">
            <a:avLst/>
          </a:prstGeom>
        </p:spPr>
        <p:txBody>
          <a:bodyPr/>
          <a:lstStyle/>
          <a:p>
            <a:endParaRPr/>
          </a:p>
        </p:txBody>
      </p:sp>
      <p:sp>
        <p:nvSpPr>
          <p:cNvPr id="1000" name="Shape 1000"/>
          <p:cNvSpPr>
            <a:spLocks noGrp="1"/>
          </p:cNvSpPr>
          <p:nvPr>
            <p:ph type="body" sz="quarter" idx="1"/>
          </p:nvPr>
        </p:nvSpPr>
        <p:spPr>
          <a:prstGeom prst="rect">
            <a:avLst/>
          </a:prstGeom>
        </p:spPr>
        <p:txBody>
          <a:bodyPr/>
          <a:lstStyle/>
          <a:p>
            <a:pPr>
              <a:spcBef>
                <a:spcPts val="500"/>
              </a:spcBef>
              <a:buClr>
                <a:srgbClr val="000000"/>
              </a:buClr>
            </a:pPr>
            <a:r>
              <a:t>Let’s look at the interesting case where the branch condition Zero is true (Zero = 1).</a:t>
            </a:r>
          </a:p>
          <a:p>
            <a:pPr>
              <a:spcBef>
                <a:spcPts val="500"/>
              </a:spcBef>
              <a:buClr>
                <a:srgbClr val="000000"/>
              </a:buClr>
            </a:pPr>
            <a:r>
              <a:t>Well, if Zero is not asserted, we will have our boring case where PC + 1 is selected.</a:t>
            </a:r>
          </a:p>
          <a:p>
            <a:pPr>
              <a:spcBef>
                <a:spcPts val="500"/>
              </a:spcBef>
              <a:buClr>
                <a:srgbClr val="000000"/>
              </a:buClr>
            </a:pPr>
            <a:r>
              <a:t>Anyway, with Branch = 1 and Zero = 1, the output of the second adder will be selected.</a:t>
            </a:r>
          </a:p>
          <a:p>
            <a:pPr>
              <a:spcBef>
                <a:spcPts val="500"/>
              </a:spcBef>
              <a:buClr>
                <a:srgbClr val="000000"/>
              </a:buClr>
            </a:pPr>
            <a:r>
              <a:t>That is, we will add the seqential address, that is output of the first adder, to the sign extended version of the immediate field, to form the branch target address (output of 2nd adder).</a:t>
            </a:r>
          </a:p>
          <a:p>
            <a:pPr>
              <a:spcBef>
                <a:spcPts val="500"/>
              </a:spcBef>
              <a:buClr>
                <a:srgbClr val="000000"/>
              </a:buClr>
            </a:pPr>
            <a:r>
              <a:t>With the control signal Jump set to zero, this branch target address will be written into the Program Counter register (PC) at the end of the clock cycle.</a:t>
            </a:r>
          </a:p>
          <a:p>
            <a:pPr>
              <a:spcBef>
                <a:spcPts val="500"/>
              </a:spcBef>
              <a:buClr>
                <a:srgbClr val="000000"/>
              </a:buClr>
            </a:pPr>
            <a:endParaRPr/>
          </a:p>
          <a:p>
            <a:pPr>
              <a:spcBef>
                <a:spcPts val="500"/>
              </a:spcBef>
              <a:buClr>
                <a:srgbClr val="000000"/>
              </a:buClr>
            </a:pPr>
            <a:r>
              <a:t>+2 = 35 min. (Y:15)</a:t>
            </a:r>
          </a:p>
        </p:txBody>
      </p:sp>
    </p:spTree>
    <p:extLst>
      <p:ext uri="{BB962C8B-B14F-4D97-AF65-F5344CB8AC3E}">
        <p14:creationId xmlns:p14="http://schemas.microsoft.com/office/powerpoint/2010/main" val="3602541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9FF695-F6D6-4376-B603-D06092D225DF}" type="slidenum">
              <a:rPr lang="en-US" smtClean="0"/>
              <a:t>22</a:t>
            </a:fld>
            <a:endParaRPr lang="en-US"/>
          </a:p>
        </p:txBody>
      </p:sp>
    </p:spTree>
    <p:extLst>
      <p:ext uri="{BB962C8B-B14F-4D97-AF65-F5344CB8AC3E}">
        <p14:creationId xmlns:p14="http://schemas.microsoft.com/office/powerpoint/2010/main" val="14501584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9FF695-F6D6-4376-B603-D06092D225DF}" type="slidenum">
              <a:rPr lang="en-US" smtClean="0"/>
              <a:t>23</a:t>
            </a:fld>
            <a:endParaRPr lang="en-US"/>
          </a:p>
        </p:txBody>
      </p:sp>
    </p:spTree>
    <p:extLst>
      <p:ext uri="{BB962C8B-B14F-4D97-AF65-F5344CB8AC3E}">
        <p14:creationId xmlns:p14="http://schemas.microsoft.com/office/powerpoint/2010/main" val="3782011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5" name="Shape 1645"/>
          <p:cNvSpPr>
            <a:spLocks noGrp="1" noRot="1" noChangeAspect="1"/>
          </p:cNvSpPr>
          <p:nvPr>
            <p:ph type="sldImg"/>
          </p:nvPr>
        </p:nvSpPr>
        <p:spPr>
          <a:prstGeom prst="rect">
            <a:avLst/>
          </a:prstGeom>
        </p:spPr>
        <p:txBody>
          <a:bodyPr/>
          <a:lstStyle/>
          <a:p>
            <a:endParaRPr/>
          </a:p>
        </p:txBody>
      </p:sp>
      <p:sp>
        <p:nvSpPr>
          <p:cNvPr id="1646" name="Shape 1646"/>
          <p:cNvSpPr>
            <a:spLocks noGrp="1"/>
          </p:cNvSpPr>
          <p:nvPr>
            <p:ph type="body" sz="quarter" idx="1"/>
          </p:nvPr>
        </p:nvSpPr>
        <p:spPr>
          <a:prstGeom prst="rect">
            <a:avLst/>
          </a:prstGeom>
        </p:spPr>
        <p:txBody>
          <a:bodyPr/>
          <a:lstStyle/>
          <a:p>
            <a:r>
              <a:rPr dirty="0"/>
              <a:t>OK, let’s get on with today’s lecture by looking at the simple add instruction.</a:t>
            </a:r>
          </a:p>
          <a:p>
            <a:r>
              <a:rPr dirty="0"/>
              <a:t>In terms of Register Transfer Language, this is what the Add instruction need to do.</a:t>
            </a:r>
          </a:p>
          <a:p>
            <a:r>
              <a:rPr dirty="0"/>
              <a:t>First, you need to fetch the instruction from Memory.</a:t>
            </a:r>
          </a:p>
          <a:p>
            <a:r>
              <a:rPr dirty="0"/>
              <a:t>Then you perform the actual add operation.  More specifically:</a:t>
            </a:r>
          </a:p>
          <a:p>
            <a:r>
              <a:rPr dirty="0"/>
              <a:t>(a) You add the contents of the register specified by the </a:t>
            </a:r>
            <a:r>
              <a:rPr dirty="0" err="1"/>
              <a:t>Rs</a:t>
            </a:r>
            <a:r>
              <a:rPr dirty="0"/>
              <a:t> and </a:t>
            </a:r>
            <a:r>
              <a:rPr dirty="0" err="1"/>
              <a:t>Rt</a:t>
            </a:r>
            <a:r>
              <a:rPr dirty="0"/>
              <a:t> fields of the instruction.</a:t>
            </a:r>
          </a:p>
          <a:p>
            <a:r>
              <a:rPr dirty="0"/>
              <a:t>(b) Then you write the results to the register specified by the Rd field.</a:t>
            </a:r>
          </a:p>
          <a:p>
            <a:r>
              <a:rPr dirty="0"/>
              <a:t>And finally, you need to update the program counter to point to the next instruction.</a:t>
            </a:r>
          </a:p>
          <a:p>
            <a:r>
              <a:rPr dirty="0"/>
              <a:t>Now, let’s take a detail look at the </a:t>
            </a:r>
            <a:r>
              <a:rPr dirty="0" err="1"/>
              <a:t>datapath</a:t>
            </a:r>
            <a:r>
              <a:rPr dirty="0"/>
              <a:t> during various phase of this instruction.</a:t>
            </a:r>
          </a:p>
          <a:p>
            <a:endParaRPr dirty="0"/>
          </a:p>
          <a:p>
            <a:r>
              <a:rPr dirty="0"/>
              <a:t>+2 = 10 min. (X:50)</a:t>
            </a:r>
          </a:p>
        </p:txBody>
      </p:sp>
    </p:spTree>
    <p:extLst>
      <p:ext uri="{BB962C8B-B14F-4D97-AF65-F5344CB8AC3E}">
        <p14:creationId xmlns:p14="http://schemas.microsoft.com/office/powerpoint/2010/main" val="1013288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4" name="Shape 1854"/>
          <p:cNvSpPr>
            <a:spLocks noGrp="1" noRot="1" noChangeAspect="1"/>
          </p:cNvSpPr>
          <p:nvPr>
            <p:ph type="sldImg"/>
          </p:nvPr>
        </p:nvSpPr>
        <p:spPr>
          <a:prstGeom prst="rect">
            <a:avLst/>
          </a:prstGeom>
        </p:spPr>
        <p:txBody>
          <a:bodyPr/>
          <a:lstStyle/>
          <a:p>
            <a:endParaRPr/>
          </a:p>
        </p:txBody>
      </p:sp>
      <p:sp>
        <p:nvSpPr>
          <p:cNvPr id="1855" name="Shape 1855"/>
          <p:cNvSpPr>
            <a:spLocks noGrp="1"/>
          </p:cNvSpPr>
          <p:nvPr>
            <p:ph type="body" sz="quarter" idx="1"/>
          </p:nvPr>
        </p:nvSpPr>
        <p:spPr>
          <a:prstGeom prst="rect">
            <a:avLst/>
          </a:prstGeom>
        </p:spPr>
        <p:txBody>
          <a:bodyPr/>
          <a:lstStyle/>
          <a:p>
            <a:r>
              <a:rPr dirty="0"/>
              <a:t>This picture shows the activities at the main </a:t>
            </a:r>
            <a:r>
              <a:rPr dirty="0" err="1"/>
              <a:t>datapath</a:t>
            </a:r>
            <a:r>
              <a:rPr dirty="0"/>
              <a:t> during the execution of the Add or Subtract instructions.  </a:t>
            </a:r>
          </a:p>
          <a:p>
            <a:r>
              <a:rPr dirty="0"/>
              <a:t>The active parts of the </a:t>
            </a:r>
            <a:r>
              <a:rPr dirty="0" err="1"/>
              <a:t>datapath</a:t>
            </a:r>
            <a:r>
              <a:rPr dirty="0"/>
              <a:t> are shown in different color as well as thicker lines.</a:t>
            </a:r>
          </a:p>
          <a:p>
            <a:r>
              <a:rPr dirty="0"/>
              <a:t>First of all, the </a:t>
            </a:r>
            <a:r>
              <a:rPr dirty="0" err="1"/>
              <a:t>Rs</a:t>
            </a:r>
            <a:r>
              <a:rPr dirty="0"/>
              <a:t> and </a:t>
            </a:r>
            <a:r>
              <a:rPr dirty="0" err="1"/>
              <a:t>Rt</a:t>
            </a:r>
            <a:r>
              <a:rPr dirty="0"/>
              <a:t> of the instructions are fed to the Ra and </a:t>
            </a:r>
            <a:r>
              <a:rPr dirty="0" err="1"/>
              <a:t>Rb</a:t>
            </a:r>
            <a:r>
              <a:rPr dirty="0"/>
              <a:t> address ports of the register file and cause the contents of registers specified by the </a:t>
            </a:r>
            <a:r>
              <a:rPr dirty="0" err="1"/>
              <a:t>Rs</a:t>
            </a:r>
            <a:r>
              <a:rPr dirty="0"/>
              <a:t> and </a:t>
            </a:r>
            <a:r>
              <a:rPr dirty="0" err="1"/>
              <a:t>Rt</a:t>
            </a:r>
            <a:r>
              <a:rPr dirty="0"/>
              <a:t> fields to be placed on </a:t>
            </a:r>
            <a:r>
              <a:rPr dirty="0" err="1"/>
              <a:t>busA</a:t>
            </a:r>
            <a:r>
              <a:rPr dirty="0"/>
              <a:t> and </a:t>
            </a:r>
            <a:r>
              <a:rPr dirty="0" err="1"/>
              <a:t>busB</a:t>
            </a:r>
            <a:r>
              <a:rPr dirty="0"/>
              <a:t>, respectively.</a:t>
            </a:r>
          </a:p>
          <a:p>
            <a:r>
              <a:rPr dirty="0"/>
              <a:t>With the </a:t>
            </a:r>
            <a:r>
              <a:rPr dirty="0" err="1"/>
              <a:t>ALUctr</a:t>
            </a:r>
            <a:r>
              <a:rPr dirty="0"/>
              <a:t> signals set to either Add or Subtract, the ALU will perform the proper operation and with </a:t>
            </a:r>
            <a:r>
              <a:rPr dirty="0" err="1"/>
              <a:t>MemtoReg</a:t>
            </a:r>
            <a:r>
              <a:rPr dirty="0"/>
              <a:t> set to 0, the ALU output will be placed onto </a:t>
            </a:r>
            <a:r>
              <a:rPr dirty="0" err="1"/>
              <a:t>busW</a:t>
            </a:r>
            <a:r>
              <a:rPr dirty="0"/>
              <a:t>.</a:t>
            </a:r>
          </a:p>
          <a:p>
            <a:r>
              <a:rPr dirty="0"/>
              <a:t>The control we are going to design will also set </a:t>
            </a:r>
            <a:r>
              <a:rPr dirty="0" err="1"/>
              <a:t>RegWr</a:t>
            </a:r>
            <a:r>
              <a:rPr dirty="0"/>
              <a:t> to 1 so that the result will be written to the register file at the end of the cycle.</a:t>
            </a:r>
          </a:p>
          <a:p>
            <a:r>
              <a:rPr dirty="0"/>
              <a:t>Notice that ExtOp is don’t care because the Extender in this case can either do a </a:t>
            </a:r>
            <a:r>
              <a:rPr dirty="0" err="1"/>
              <a:t>SignExt</a:t>
            </a:r>
            <a:r>
              <a:rPr dirty="0"/>
              <a:t> or </a:t>
            </a:r>
            <a:r>
              <a:rPr dirty="0" err="1"/>
              <a:t>ZeroExt</a:t>
            </a:r>
            <a:r>
              <a:rPr dirty="0"/>
              <a:t>.  We DON’T care because </a:t>
            </a:r>
            <a:r>
              <a:rPr dirty="0" err="1"/>
              <a:t>ALUSrc</a:t>
            </a:r>
            <a:r>
              <a:rPr dirty="0"/>
              <a:t> will be equal to 0--we are using </a:t>
            </a:r>
            <a:r>
              <a:rPr dirty="0" err="1"/>
              <a:t>busB</a:t>
            </a:r>
            <a:r>
              <a:rPr dirty="0"/>
              <a:t>.</a:t>
            </a:r>
          </a:p>
          <a:p>
            <a:r>
              <a:rPr dirty="0"/>
              <a:t>The other control signals we need to worry about are:</a:t>
            </a:r>
          </a:p>
          <a:p>
            <a:r>
              <a:rPr dirty="0"/>
              <a:t>(a) </a:t>
            </a:r>
            <a:r>
              <a:rPr dirty="0" err="1"/>
              <a:t>MemWr</a:t>
            </a:r>
            <a:r>
              <a:rPr dirty="0"/>
              <a:t> has to be set to zero because we do not want to  write the memory. </a:t>
            </a:r>
          </a:p>
          <a:p>
            <a:r>
              <a:rPr dirty="0"/>
              <a:t>(b) And Branch and Jump, we have to set to zero.  Let me show you why.</a:t>
            </a:r>
          </a:p>
          <a:p>
            <a:endParaRPr dirty="0"/>
          </a:p>
          <a:p>
            <a:r>
              <a:rPr dirty="0"/>
              <a:t>+3 = 15 min. (X:55)</a:t>
            </a:r>
          </a:p>
        </p:txBody>
      </p:sp>
    </p:spTree>
    <p:extLst>
      <p:ext uri="{BB962C8B-B14F-4D97-AF65-F5344CB8AC3E}">
        <p14:creationId xmlns:p14="http://schemas.microsoft.com/office/powerpoint/2010/main" val="2572196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9" name="Shape 1899"/>
          <p:cNvSpPr>
            <a:spLocks noGrp="1" noRot="1" noChangeAspect="1"/>
          </p:cNvSpPr>
          <p:nvPr>
            <p:ph type="sldImg"/>
          </p:nvPr>
        </p:nvSpPr>
        <p:spPr>
          <a:prstGeom prst="rect">
            <a:avLst/>
          </a:prstGeom>
        </p:spPr>
        <p:txBody>
          <a:bodyPr/>
          <a:lstStyle/>
          <a:p>
            <a:endParaRPr/>
          </a:p>
        </p:txBody>
      </p:sp>
      <p:sp>
        <p:nvSpPr>
          <p:cNvPr id="1900" name="Shape 1900"/>
          <p:cNvSpPr>
            <a:spLocks noGrp="1"/>
          </p:cNvSpPr>
          <p:nvPr>
            <p:ph type="body" sz="quarter" idx="1"/>
          </p:nvPr>
        </p:nvSpPr>
        <p:spPr>
          <a:prstGeom prst="rect">
            <a:avLst/>
          </a:prstGeom>
        </p:spPr>
        <p:txBody>
          <a:bodyPr/>
          <a:lstStyle/>
          <a:p>
            <a:r>
              <a:rPr dirty="0"/>
              <a:t>This picture shows the control signals setting for the Instruction Fetch Unit at the end of the Add or Subtract instruction.</a:t>
            </a:r>
          </a:p>
          <a:p>
            <a:r>
              <a:rPr dirty="0"/>
              <a:t>Both the Branch and Jump signals are set to 0.</a:t>
            </a:r>
          </a:p>
          <a:p>
            <a:r>
              <a:rPr dirty="0"/>
              <a:t>Consequently, the output of the first adder, which implements PC plus 1, is selected through the two 2-to-1 mux and got placed into the input of the Program Counter register.</a:t>
            </a:r>
          </a:p>
          <a:p>
            <a:r>
              <a:rPr dirty="0"/>
              <a:t>The Program Counter is updated to this new value at the next clock tick.</a:t>
            </a:r>
          </a:p>
          <a:p>
            <a:r>
              <a:rPr dirty="0"/>
              <a:t>Notice that the Program Counter is updated at every cycle.  Therefore it does not have a Write Enable signal to control the write.</a:t>
            </a:r>
          </a:p>
          <a:p>
            <a:r>
              <a:rPr dirty="0"/>
              <a:t>Also, this picture is the same for or all instructions other than Branch </a:t>
            </a:r>
            <a:r>
              <a:rPr dirty="0" err="1"/>
              <a:t>andJjump</a:t>
            </a:r>
            <a:r>
              <a:rPr dirty="0"/>
              <a:t>.</a:t>
            </a:r>
          </a:p>
          <a:p>
            <a:r>
              <a:rPr dirty="0"/>
              <a:t>Therefore I will only show this picture again for the Branch and Jump instructions and will not  repeat this for all other instructions.</a:t>
            </a:r>
          </a:p>
          <a:p>
            <a:endParaRPr dirty="0"/>
          </a:p>
          <a:p>
            <a:r>
              <a:rPr dirty="0"/>
              <a:t>+2 = 17 min. (X:57)</a:t>
            </a:r>
          </a:p>
        </p:txBody>
      </p:sp>
    </p:spTree>
    <p:extLst>
      <p:ext uri="{BB962C8B-B14F-4D97-AF65-F5344CB8AC3E}">
        <p14:creationId xmlns:p14="http://schemas.microsoft.com/office/powerpoint/2010/main" val="2403949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7" name="Shape 2047"/>
          <p:cNvSpPr>
            <a:spLocks noGrp="1" noRot="1" noChangeAspect="1"/>
          </p:cNvSpPr>
          <p:nvPr>
            <p:ph type="sldImg"/>
          </p:nvPr>
        </p:nvSpPr>
        <p:spPr>
          <a:prstGeom prst="rect">
            <a:avLst/>
          </a:prstGeom>
        </p:spPr>
        <p:txBody>
          <a:bodyPr/>
          <a:lstStyle/>
          <a:p>
            <a:endParaRPr/>
          </a:p>
        </p:txBody>
      </p:sp>
      <p:sp>
        <p:nvSpPr>
          <p:cNvPr id="2048" name="Shape 2048"/>
          <p:cNvSpPr>
            <a:spLocks noGrp="1"/>
          </p:cNvSpPr>
          <p:nvPr>
            <p:ph type="body" sz="quarter" idx="1"/>
          </p:nvPr>
        </p:nvSpPr>
        <p:spPr>
          <a:prstGeom prst="rect">
            <a:avLst/>
          </a:prstGeom>
        </p:spPr>
        <p:txBody>
          <a:bodyPr/>
          <a:lstStyle/>
          <a:p>
            <a:r>
              <a:rPr dirty="0"/>
              <a:t>Now let’s look at the control signals setting for the Or immediate instruction.</a:t>
            </a:r>
          </a:p>
          <a:p>
            <a:r>
              <a:rPr dirty="0"/>
              <a:t>The OR immediate instruction OR the content of the register specified by the </a:t>
            </a:r>
            <a:r>
              <a:rPr dirty="0" err="1"/>
              <a:t>Rs</a:t>
            </a:r>
            <a:r>
              <a:rPr dirty="0"/>
              <a:t> field to the Zero Extended Immediate field and write the result to the register specified in Rt.</a:t>
            </a:r>
          </a:p>
          <a:p>
            <a:r>
              <a:rPr dirty="0"/>
              <a:t>This is how it works in the </a:t>
            </a:r>
            <a:r>
              <a:rPr dirty="0" err="1"/>
              <a:t>datapath</a:t>
            </a:r>
            <a:r>
              <a:rPr dirty="0"/>
              <a:t>.  The </a:t>
            </a:r>
            <a:r>
              <a:rPr dirty="0" err="1"/>
              <a:t>Rs</a:t>
            </a:r>
            <a:r>
              <a:rPr dirty="0"/>
              <a:t> field is fed to the Ra address port to cause the contents of register </a:t>
            </a:r>
            <a:r>
              <a:rPr dirty="0" err="1"/>
              <a:t>Rs</a:t>
            </a:r>
            <a:r>
              <a:rPr dirty="0"/>
              <a:t> to be placed on </a:t>
            </a:r>
            <a:r>
              <a:rPr dirty="0" err="1"/>
              <a:t>busA</a:t>
            </a:r>
            <a:r>
              <a:rPr dirty="0"/>
              <a:t>.</a:t>
            </a:r>
          </a:p>
          <a:p>
            <a:r>
              <a:rPr dirty="0"/>
              <a:t>The other operand for the ALU will come from the immediate field.  In order to do this, the controller need to set ExtOp to 0 to instruct the extender to perform a Zero Extend operation.</a:t>
            </a:r>
          </a:p>
          <a:p>
            <a:r>
              <a:rPr dirty="0"/>
              <a:t>Furthermore, </a:t>
            </a:r>
            <a:r>
              <a:rPr dirty="0" err="1"/>
              <a:t>ALUSrc</a:t>
            </a:r>
            <a:r>
              <a:rPr dirty="0"/>
              <a:t> must set to 1 such that the MUX will block off bus B from the register file and send the zero extended version of the immediate field to the ALU.</a:t>
            </a:r>
          </a:p>
          <a:p>
            <a:r>
              <a:rPr dirty="0"/>
              <a:t>Of course, the </a:t>
            </a:r>
            <a:r>
              <a:rPr dirty="0" err="1"/>
              <a:t>ALUctr</a:t>
            </a:r>
            <a:r>
              <a:rPr dirty="0"/>
              <a:t> has to be set to OR so the ALU can perform an OR operation.</a:t>
            </a:r>
          </a:p>
          <a:p>
            <a:r>
              <a:rPr dirty="0"/>
              <a:t>The rest of the control signals (</a:t>
            </a:r>
            <a:r>
              <a:rPr dirty="0" err="1"/>
              <a:t>MemWr</a:t>
            </a:r>
            <a:r>
              <a:rPr dirty="0"/>
              <a:t>, </a:t>
            </a:r>
            <a:r>
              <a:rPr dirty="0" err="1"/>
              <a:t>MemtoReg</a:t>
            </a:r>
            <a:r>
              <a:rPr dirty="0"/>
              <a:t>, Branch, and Jump) are the same as </a:t>
            </a:r>
            <a:r>
              <a:rPr dirty="0" err="1"/>
              <a:t>theAdd</a:t>
            </a:r>
            <a:r>
              <a:rPr dirty="0"/>
              <a:t> and Subtract instructions.</a:t>
            </a:r>
          </a:p>
          <a:p>
            <a:r>
              <a:rPr dirty="0"/>
              <a:t>One big difference is the </a:t>
            </a:r>
            <a:r>
              <a:rPr dirty="0" err="1"/>
              <a:t>RegDst</a:t>
            </a:r>
            <a:r>
              <a:rPr dirty="0"/>
              <a:t> signal.  In this case, the destination register is specified by the instruction’s </a:t>
            </a:r>
            <a:r>
              <a:rPr dirty="0" err="1"/>
              <a:t>Rt</a:t>
            </a:r>
            <a:r>
              <a:rPr dirty="0"/>
              <a:t> field, NOT the Rd field because we do not have a Rd field here.</a:t>
            </a:r>
          </a:p>
          <a:p>
            <a:r>
              <a:rPr dirty="0"/>
              <a:t>Consequently, </a:t>
            </a:r>
            <a:r>
              <a:rPr dirty="0" err="1"/>
              <a:t>RegDst</a:t>
            </a:r>
            <a:r>
              <a:rPr dirty="0"/>
              <a:t> must be set to 0 to place </a:t>
            </a:r>
            <a:r>
              <a:rPr dirty="0" err="1"/>
              <a:t>Rt</a:t>
            </a:r>
            <a:r>
              <a:rPr dirty="0"/>
              <a:t> onto the Register File’s </a:t>
            </a:r>
            <a:r>
              <a:rPr dirty="0" err="1"/>
              <a:t>Rw</a:t>
            </a:r>
            <a:r>
              <a:rPr dirty="0"/>
              <a:t> address port.</a:t>
            </a:r>
          </a:p>
          <a:p>
            <a:r>
              <a:rPr dirty="0"/>
              <a:t>Finally, in order to accomplish the register write, </a:t>
            </a:r>
            <a:r>
              <a:rPr dirty="0" err="1"/>
              <a:t>RegWr</a:t>
            </a:r>
            <a:r>
              <a:rPr dirty="0"/>
              <a:t> must be set to 1.</a:t>
            </a:r>
          </a:p>
          <a:p>
            <a:endParaRPr dirty="0"/>
          </a:p>
          <a:p>
            <a:r>
              <a:rPr dirty="0"/>
              <a:t>+3 = 20 min. (X:60)</a:t>
            </a:r>
          </a:p>
        </p:txBody>
      </p:sp>
    </p:spTree>
    <p:extLst>
      <p:ext uri="{BB962C8B-B14F-4D97-AF65-F5344CB8AC3E}">
        <p14:creationId xmlns:p14="http://schemas.microsoft.com/office/powerpoint/2010/main" val="1361585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9" name="Shape 2209"/>
          <p:cNvSpPr>
            <a:spLocks noGrp="1" noRot="1" noChangeAspect="1"/>
          </p:cNvSpPr>
          <p:nvPr>
            <p:ph type="sldImg"/>
          </p:nvPr>
        </p:nvSpPr>
        <p:spPr>
          <a:prstGeom prst="rect">
            <a:avLst/>
          </a:prstGeom>
        </p:spPr>
        <p:txBody>
          <a:bodyPr/>
          <a:lstStyle/>
          <a:p>
            <a:endParaRPr/>
          </a:p>
        </p:txBody>
      </p:sp>
      <p:sp>
        <p:nvSpPr>
          <p:cNvPr id="2210" name="Shape 2210"/>
          <p:cNvSpPr>
            <a:spLocks noGrp="1"/>
          </p:cNvSpPr>
          <p:nvPr>
            <p:ph type="body" sz="quarter" idx="1"/>
          </p:nvPr>
        </p:nvSpPr>
        <p:spPr>
          <a:prstGeom prst="rect">
            <a:avLst/>
          </a:prstGeom>
        </p:spPr>
        <p:txBody>
          <a:bodyPr/>
          <a:lstStyle/>
          <a:p>
            <a:r>
              <a:rPr dirty="0"/>
              <a:t>Now let’s look at the control signals setting for the Or immediate instruction.</a:t>
            </a:r>
          </a:p>
          <a:p>
            <a:r>
              <a:rPr dirty="0"/>
              <a:t>The OR immediate instruction OR the content of the register specified by the </a:t>
            </a:r>
            <a:r>
              <a:rPr dirty="0" err="1"/>
              <a:t>Rs</a:t>
            </a:r>
            <a:r>
              <a:rPr dirty="0"/>
              <a:t> field to the Zero Extended Immediate field and write the result to the register specified in Rt.</a:t>
            </a:r>
          </a:p>
          <a:p>
            <a:r>
              <a:rPr dirty="0"/>
              <a:t>This is how it works in the </a:t>
            </a:r>
            <a:r>
              <a:rPr dirty="0" err="1"/>
              <a:t>datapath</a:t>
            </a:r>
            <a:r>
              <a:rPr dirty="0"/>
              <a:t>.  The </a:t>
            </a:r>
            <a:r>
              <a:rPr dirty="0" err="1"/>
              <a:t>Rs</a:t>
            </a:r>
            <a:r>
              <a:rPr dirty="0"/>
              <a:t> field is fed to the Ra address port to cause the contents of register </a:t>
            </a:r>
            <a:r>
              <a:rPr dirty="0" err="1"/>
              <a:t>Rs</a:t>
            </a:r>
            <a:r>
              <a:rPr dirty="0"/>
              <a:t> to be placed on </a:t>
            </a:r>
            <a:r>
              <a:rPr dirty="0" err="1"/>
              <a:t>busA</a:t>
            </a:r>
            <a:r>
              <a:rPr dirty="0"/>
              <a:t>.</a:t>
            </a:r>
          </a:p>
          <a:p>
            <a:r>
              <a:rPr dirty="0"/>
              <a:t>The other operand for the ALU will come from the immediate field.  In order to do this, the controller need to set ExtOp to 0 to instruct the extender to perform a Zero Extend operation.</a:t>
            </a:r>
          </a:p>
          <a:p>
            <a:r>
              <a:rPr dirty="0"/>
              <a:t>Furthermore, </a:t>
            </a:r>
            <a:r>
              <a:rPr dirty="0" err="1"/>
              <a:t>ALUSrc</a:t>
            </a:r>
            <a:r>
              <a:rPr dirty="0"/>
              <a:t> must set to 1 such that the MUX will block off bus B from the register file and send the zero extended version of the immediate field to the ALU.</a:t>
            </a:r>
          </a:p>
          <a:p>
            <a:r>
              <a:rPr dirty="0"/>
              <a:t>Of course, the </a:t>
            </a:r>
            <a:r>
              <a:rPr dirty="0" err="1"/>
              <a:t>ALUctr</a:t>
            </a:r>
            <a:r>
              <a:rPr dirty="0"/>
              <a:t> has to be set to OR so the ALU can perform an OR operation.</a:t>
            </a:r>
          </a:p>
          <a:p>
            <a:r>
              <a:rPr dirty="0"/>
              <a:t>The rest of the control signals (</a:t>
            </a:r>
            <a:r>
              <a:rPr dirty="0" err="1"/>
              <a:t>MemWr</a:t>
            </a:r>
            <a:r>
              <a:rPr dirty="0"/>
              <a:t>, </a:t>
            </a:r>
            <a:r>
              <a:rPr dirty="0" err="1"/>
              <a:t>MemtoReg</a:t>
            </a:r>
            <a:r>
              <a:rPr dirty="0"/>
              <a:t>, Branch, and Jump) are the same as </a:t>
            </a:r>
            <a:r>
              <a:rPr dirty="0" err="1"/>
              <a:t>theAdd</a:t>
            </a:r>
            <a:r>
              <a:rPr dirty="0"/>
              <a:t> and Subtract instructions.</a:t>
            </a:r>
          </a:p>
          <a:p>
            <a:r>
              <a:rPr dirty="0"/>
              <a:t>One big difference is the </a:t>
            </a:r>
            <a:r>
              <a:rPr dirty="0" err="1"/>
              <a:t>RegDst</a:t>
            </a:r>
            <a:r>
              <a:rPr dirty="0"/>
              <a:t> signal.  In this case, the destination register is specified by the instruction’s </a:t>
            </a:r>
            <a:r>
              <a:rPr dirty="0" err="1"/>
              <a:t>Rt</a:t>
            </a:r>
            <a:r>
              <a:rPr dirty="0"/>
              <a:t> field, NOT the Rd field because we do not have a Rd field here.</a:t>
            </a:r>
          </a:p>
          <a:p>
            <a:r>
              <a:rPr dirty="0"/>
              <a:t>Consequently, </a:t>
            </a:r>
            <a:r>
              <a:rPr dirty="0" err="1"/>
              <a:t>RegDst</a:t>
            </a:r>
            <a:r>
              <a:rPr dirty="0"/>
              <a:t> must be set to 0 to place </a:t>
            </a:r>
            <a:r>
              <a:rPr dirty="0" err="1"/>
              <a:t>Rt</a:t>
            </a:r>
            <a:r>
              <a:rPr dirty="0"/>
              <a:t> onto the Register File’s </a:t>
            </a:r>
            <a:r>
              <a:rPr dirty="0" err="1"/>
              <a:t>Rw</a:t>
            </a:r>
            <a:r>
              <a:rPr dirty="0"/>
              <a:t> address port.</a:t>
            </a:r>
          </a:p>
          <a:p>
            <a:r>
              <a:rPr dirty="0"/>
              <a:t>Finally, in order to accomplish the register write, </a:t>
            </a:r>
            <a:r>
              <a:rPr dirty="0" err="1"/>
              <a:t>RegWr</a:t>
            </a:r>
            <a:r>
              <a:rPr dirty="0"/>
              <a:t> must be set to 1.</a:t>
            </a:r>
          </a:p>
          <a:p>
            <a:endParaRPr dirty="0"/>
          </a:p>
          <a:p>
            <a:r>
              <a:rPr dirty="0"/>
              <a:t>+3 = 20 min. (X:60)</a:t>
            </a:r>
          </a:p>
        </p:txBody>
      </p:sp>
    </p:spTree>
    <p:extLst>
      <p:ext uri="{BB962C8B-B14F-4D97-AF65-F5344CB8AC3E}">
        <p14:creationId xmlns:p14="http://schemas.microsoft.com/office/powerpoint/2010/main" val="4284661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 name="Shape 2356"/>
          <p:cNvSpPr>
            <a:spLocks noGrp="1" noRot="1" noChangeAspect="1"/>
          </p:cNvSpPr>
          <p:nvPr>
            <p:ph type="sldImg"/>
          </p:nvPr>
        </p:nvSpPr>
        <p:spPr>
          <a:prstGeom prst="rect">
            <a:avLst/>
          </a:prstGeom>
        </p:spPr>
        <p:txBody>
          <a:bodyPr/>
          <a:lstStyle/>
          <a:p>
            <a:endParaRPr/>
          </a:p>
        </p:txBody>
      </p:sp>
      <p:sp>
        <p:nvSpPr>
          <p:cNvPr id="2357" name="Shape 2357"/>
          <p:cNvSpPr>
            <a:spLocks noGrp="1"/>
          </p:cNvSpPr>
          <p:nvPr>
            <p:ph type="body" sz="quarter" idx="1"/>
          </p:nvPr>
        </p:nvSpPr>
        <p:spPr>
          <a:prstGeom prst="rect">
            <a:avLst/>
          </a:prstGeom>
        </p:spPr>
        <p:txBody>
          <a:bodyPr/>
          <a:lstStyle/>
          <a:p>
            <a:r>
              <a:rPr dirty="0"/>
              <a:t>Let’s continue our lecture with the load instruction.  What does the load instruction do?</a:t>
            </a:r>
          </a:p>
          <a:p>
            <a:r>
              <a:rPr dirty="0"/>
              <a:t>It first adds the </a:t>
            </a:r>
            <a:r>
              <a:rPr dirty="0" err="1"/>
              <a:t>contecnts</a:t>
            </a:r>
            <a:r>
              <a:rPr dirty="0"/>
              <a:t> of the register specified by the </a:t>
            </a:r>
            <a:r>
              <a:rPr dirty="0" err="1"/>
              <a:t>Rs</a:t>
            </a:r>
            <a:r>
              <a:rPr dirty="0"/>
              <a:t> field to the Sign Extended version of the Immediate field to form the memory address.</a:t>
            </a:r>
          </a:p>
          <a:p>
            <a:r>
              <a:rPr dirty="0"/>
              <a:t>Then it uses this memory address to access the memory and write the data back to the register specified by the </a:t>
            </a:r>
            <a:r>
              <a:rPr dirty="0" err="1"/>
              <a:t>Rt</a:t>
            </a:r>
            <a:r>
              <a:rPr dirty="0"/>
              <a:t> field of the instruction.</a:t>
            </a:r>
          </a:p>
          <a:p>
            <a:r>
              <a:rPr dirty="0"/>
              <a:t>Here is how the </a:t>
            </a:r>
            <a:r>
              <a:rPr dirty="0" err="1"/>
              <a:t>datapath</a:t>
            </a:r>
            <a:r>
              <a:rPr dirty="0"/>
              <a:t> works: first the </a:t>
            </a:r>
            <a:r>
              <a:rPr dirty="0" err="1"/>
              <a:t>Rs</a:t>
            </a:r>
            <a:r>
              <a:rPr dirty="0"/>
              <a:t> field is fed to the Register File’s Ra address port to place the register onto bus A.</a:t>
            </a:r>
          </a:p>
          <a:p>
            <a:r>
              <a:rPr dirty="0"/>
              <a:t>Then the ExtOp signal is set to 1 so that the immediate field is Sign Extended and we place this value (output of Extender) onto the ALU input by setting ALUsrc to 1.</a:t>
            </a:r>
          </a:p>
          <a:p>
            <a:r>
              <a:rPr dirty="0"/>
              <a:t>The ALU then add (</a:t>
            </a:r>
            <a:r>
              <a:rPr dirty="0" err="1"/>
              <a:t>ALUctr</a:t>
            </a:r>
            <a:r>
              <a:rPr dirty="0"/>
              <a:t> = add) the two together to form the memory address which is then placed onto the Data Memory’s address port.</a:t>
            </a:r>
          </a:p>
          <a:p>
            <a:r>
              <a:rPr dirty="0"/>
              <a:t>In order to place the Data Memory’s output bus onto the Register File’s input bus (</a:t>
            </a:r>
            <a:r>
              <a:rPr dirty="0" err="1"/>
              <a:t>busW</a:t>
            </a:r>
            <a:r>
              <a:rPr dirty="0"/>
              <a:t>), the control needs to set </a:t>
            </a:r>
            <a:r>
              <a:rPr dirty="0" err="1"/>
              <a:t>MemtoReg</a:t>
            </a:r>
            <a:r>
              <a:rPr dirty="0"/>
              <a:t> to 1.</a:t>
            </a:r>
          </a:p>
          <a:p>
            <a:r>
              <a:rPr dirty="0"/>
              <a:t>Similar to the OR immediate instruction I showed you earlier, the destination register here is specified by the </a:t>
            </a:r>
            <a:r>
              <a:rPr dirty="0" err="1"/>
              <a:t>Rt</a:t>
            </a:r>
            <a:r>
              <a:rPr dirty="0"/>
              <a:t> field.  Therefore </a:t>
            </a:r>
            <a:r>
              <a:rPr dirty="0" err="1"/>
              <a:t>RegDst</a:t>
            </a:r>
            <a:r>
              <a:rPr dirty="0"/>
              <a:t> must be set to 0.</a:t>
            </a:r>
          </a:p>
          <a:p>
            <a:r>
              <a:rPr dirty="0"/>
              <a:t>Finally, </a:t>
            </a:r>
            <a:r>
              <a:rPr dirty="0" err="1"/>
              <a:t>RegWr</a:t>
            </a:r>
            <a:r>
              <a:rPr dirty="0"/>
              <a:t> must be set to 1 to completer the register write operation.</a:t>
            </a:r>
          </a:p>
          <a:p>
            <a:r>
              <a:rPr dirty="0"/>
              <a:t>Well, it should be obvious to you guys by now that we need to set Branch and Jump to 0 to make sure the Instruction Fetch Unit update the Program Counter correctly.</a:t>
            </a:r>
          </a:p>
          <a:p>
            <a:endParaRPr dirty="0"/>
          </a:p>
          <a:p>
            <a:r>
              <a:rPr dirty="0"/>
              <a:t>+3 = 28 min. (Y:08)</a:t>
            </a:r>
          </a:p>
        </p:txBody>
      </p:sp>
    </p:spTree>
    <p:extLst>
      <p:ext uri="{BB962C8B-B14F-4D97-AF65-F5344CB8AC3E}">
        <p14:creationId xmlns:p14="http://schemas.microsoft.com/office/powerpoint/2010/main" val="3082336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6" name="Shape 2516"/>
          <p:cNvSpPr>
            <a:spLocks noGrp="1" noRot="1" noChangeAspect="1"/>
          </p:cNvSpPr>
          <p:nvPr>
            <p:ph type="sldImg"/>
          </p:nvPr>
        </p:nvSpPr>
        <p:spPr>
          <a:prstGeom prst="rect">
            <a:avLst/>
          </a:prstGeom>
        </p:spPr>
        <p:txBody>
          <a:bodyPr/>
          <a:lstStyle/>
          <a:p>
            <a:endParaRPr/>
          </a:p>
        </p:txBody>
      </p:sp>
      <p:sp>
        <p:nvSpPr>
          <p:cNvPr id="2517" name="Shape 2517"/>
          <p:cNvSpPr>
            <a:spLocks noGrp="1"/>
          </p:cNvSpPr>
          <p:nvPr>
            <p:ph type="body" sz="quarter" idx="1"/>
          </p:nvPr>
        </p:nvSpPr>
        <p:spPr>
          <a:prstGeom prst="rect">
            <a:avLst/>
          </a:prstGeom>
        </p:spPr>
        <p:txBody>
          <a:bodyPr/>
          <a:lstStyle/>
          <a:p>
            <a:r>
              <a:rPr dirty="0"/>
              <a:t>Let’s continue our lecture with the load instruction.  What does the load instruction do?</a:t>
            </a:r>
          </a:p>
          <a:p>
            <a:r>
              <a:rPr dirty="0"/>
              <a:t>It first adds the </a:t>
            </a:r>
            <a:r>
              <a:rPr dirty="0" err="1"/>
              <a:t>contecnts</a:t>
            </a:r>
            <a:r>
              <a:rPr dirty="0"/>
              <a:t> of the register specified by the </a:t>
            </a:r>
            <a:r>
              <a:rPr dirty="0" err="1"/>
              <a:t>Rs</a:t>
            </a:r>
            <a:r>
              <a:rPr dirty="0"/>
              <a:t> field to the Sign Extended version of the Immediate field to form the memory address.</a:t>
            </a:r>
          </a:p>
          <a:p>
            <a:r>
              <a:rPr dirty="0"/>
              <a:t>Then it uses this memory address to access the memory and write the data back to the register specified by the </a:t>
            </a:r>
            <a:r>
              <a:rPr dirty="0" err="1"/>
              <a:t>Rt</a:t>
            </a:r>
            <a:r>
              <a:rPr dirty="0"/>
              <a:t> field of the instruction.</a:t>
            </a:r>
          </a:p>
          <a:p>
            <a:r>
              <a:rPr dirty="0"/>
              <a:t>Here is how the </a:t>
            </a:r>
            <a:r>
              <a:rPr dirty="0" err="1"/>
              <a:t>datapath</a:t>
            </a:r>
            <a:r>
              <a:rPr dirty="0"/>
              <a:t> works: first the </a:t>
            </a:r>
            <a:r>
              <a:rPr dirty="0" err="1"/>
              <a:t>Rs</a:t>
            </a:r>
            <a:r>
              <a:rPr dirty="0"/>
              <a:t> field is fed to the Register File’s Ra address port to place the register onto bus A.</a:t>
            </a:r>
          </a:p>
          <a:p>
            <a:r>
              <a:rPr dirty="0"/>
              <a:t>Then the ExtOp signal is set to 1 so that the immediate field is Sign Extended and we place this value (output of Extender) onto the ALU input by setting ALUsrc to 1.</a:t>
            </a:r>
          </a:p>
          <a:p>
            <a:r>
              <a:rPr dirty="0"/>
              <a:t>The ALU then add (</a:t>
            </a:r>
            <a:r>
              <a:rPr dirty="0" err="1"/>
              <a:t>ALUctr</a:t>
            </a:r>
            <a:r>
              <a:rPr dirty="0"/>
              <a:t> = add) the two together to form the memory address which is then placed onto the Data Memory’s address port.</a:t>
            </a:r>
          </a:p>
          <a:p>
            <a:r>
              <a:rPr dirty="0"/>
              <a:t>In order to place the Data Memory’s output bus onto the Register File’s input bus (</a:t>
            </a:r>
            <a:r>
              <a:rPr dirty="0" err="1"/>
              <a:t>busW</a:t>
            </a:r>
            <a:r>
              <a:rPr dirty="0"/>
              <a:t>), the control needs to set </a:t>
            </a:r>
            <a:r>
              <a:rPr dirty="0" err="1"/>
              <a:t>MemtoReg</a:t>
            </a:r>
            <a:r>
              <a:rPr dirty="0"/>
              <a:t> to 1.</a:t>
            </a:r>
          </a:p>
          <a:p>
            <a:r>
              <a:rPr dirty="0"/>
              <a:t>Similar to the OR immediate instruction I showed you earlier, the destination register here is specified by the </a:t>
            </a:r>
            <a:r>
              <a:rPr dirty="0" err="1"/>
              <a:t>Rt</a:t>
            </a:r>
            <a:r>
              <a:rPr dirty="0"/>
              <a:t> field.  Therefore </a:t>
            </a:r>
            <a:r>
              <a:rPr dirty="0" err="1"/>
              <a:t>RegDst</a:t>
            </a:r>
            <a:r>
              <a:rPr dirty="0"/>
              <a:t> must be set to 0.</a:t>
            </a:r>
          </a:p>
          <a:p>
            <a:r>
              <a:rPr dirty="0"/>
              <a:t>Finally, </a:t>
            </a:r>
            <a:r>
              <a:rPr dirty="0" err="1"/>
              <a:t>RegWr</a:t>
            </a:r>
            <a:r>
              <a:rPr dirty="0"/>
              <a:t> must be set to 1 to completer the register write operation.</a:t>
            </a:r>
          </a:p>
          <a:p>
            <a:r>
              <a:rPr dirty="0"/>
              <a:t>Well, it should be obvious to you guys by now that we need to set Branch and Jump to 0 to make sure the Instruction Fetch Unit update the Program Counter correctly.</a:t>
            </a:r>
          </a:p>
          <a:p>
            <a:endParaRPr dirty="0"/>
          </a:p>
          <a:p>
            <a:r>
              <a:rPr dirty="0"/>
              <a:t>+3 = 28 min. (Y:08)</a:t>
            </a:r>
          </a:p>
        </p:txBody>
      </p:sp>
    </p:spTree>
    <p:extLst>
      <p:ext uri="{BB962C8B-B14F-4D97-AF65-F5344CB8AC3E}">
        <p14:creationId xmlns:p14="http://schemas.microsoft.com/office/powerpoint/2010/main" val="46785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4" name="Shape 2664"/>
          <p:cNvSpPr>
            <a:spLocks noGrp="1" noRot="1" noChangeAspect="1"/>
          </p:cNvSpPr>
          <p:nvPr>
            <p:ph type="sldImg"/>
          </p:nvPr>
        </p:nvSpPr>
        <p:spPr>
          <a:prstGeom prst="rect">
            <a:avLst/>
          </a:prstGeom>
        </p:spPr>
        <p:txBody>
          <a:bodyPr/>
          <a:lstStyle/>
          <a:p>
            <a:endParaRPr/>
          </a:p>
        </p:txBody>
      </p:sp>
      <p:sp>
        <p:nvSpPr>
          <p:cNvPr id="2665" name="Shape 2665"/>
          <p:cNvSpPr>
            <a:spLocks noGrp="1"/>
          </p:cNvSpPr>
          <p:nvPr>
            <p:ph type="body" sz="quarter" idx="1"/>
          </p:nvPr>
        </p:nvSpPr>
        <p:spPr>
          <a:prstGeom prst="rect">
            <a:avLst/>
          </a:prstGeom>
        </p:spPr>
        <p:txBody>
          <a:bodyPr/>
          <a:lstStyle/>
          <a:p>
            <a:r>
              <a:rPr dirty="0"/>
              <a:t>The store instruction performs the inverse function of the load.  Instead of loading data from memory, the store instruction sends the contents of register specified by </a:t>
            </a:r>
            <a:r>
              <a:rPr dirty="0" err="1"/>
              <a:t>Rt</a:t>
            </a:r>
            <a:r>
              <a:rPr dirty="0"/>
              <a:t> to data memory.</a:t>
            </a:r>
          </a:p>
          <a:p>
            <a:r>
              <a:rPr dirty="0"/>
              <a:t>Similar to the load instruction, the store instruction needs to read the contents of register </a:t>
            </a:r>
            <a:r>
              <a:rPr dirty="0" err="1"/>
              <a:t>Rs</a:t>
            </a:r>
            <a:r>
              <a:rPr dirty="0"/>
              <a:t> (points to Ra port) and add it to the sign extended </a:t>
            </a:r>
            <a:r>
              <a:rPr dirty="0" err="1"/>
              <a:t>verion</a:t>
            </a:r>
            <a:r>
              <a:rPr dirty="0"/>
              <a:t> of the immediate filed (Imm16, ExtOp = 1, </a:t>
            </a:r>
            <a:r>
              <a:rPr dirty="0" err="1"/>
              <a:t>ALUSrc</a:t>
            </a:r>
            <a:r>
              <a:rPr dirty="0"/>
              <a:t> = 1) to form the data memory address (</a:t>
            </a:r>
            <a:r>
              <a:rPr dirty="0" err="1"/>
              <a:t>ALUctr</a:t>
            </a:r>
            <a:r>
              <a:rPr dirty="0"/>
              <a:t> = add).</a:t>
            </a:r>
          </a:p>
          <a:p>
            <a:r>
              <a:rPr dirty="0"/>
              <a:t>However unlike the Load </a:t>
            </a:r>
            <a:r>
              <a:rPr dirty="0" err="1"/>
              <a:t>instructoion</a:t>
            </a:r>
            <a:r>
              <a:rPr dirty="0"/>
              <a:t> where </a:t>
            </a:r>
            <a:r>
              <a:rPr dirty="0" err="1"/>
              <a:t>busB</a:t>
            </a:r>
            <a:r>
              <a:rPr dirty="0"/>
              <a:t> is not used, the store instruction will use </a:t>
            </a:r>
            <a:r>
              <a:rPr dirty="0" err="1"/>
              <a:t>busB</a:t>
            </a:r>
            <a:r>
              <a:rPr dirty="0"/>
              <a:t> to send the data to the Data memory.</a:t>
            </a:r>
          </a:p>
          <a:p>
            <a:r>
              <a:rPr dirty="0"/>
              <a:t>Consequently, the </a:t>
            </a:r>
            <a:r>
              <a:rPr dirty="0" err="1"/>
              <a:t>Rt</a:t>
            </a:r>
            <a:r>
              <a:rPr dirty="0"/>
              <a:t> field of the instruction has to be fed to the </a:t>
            </a:r>
            <a:r>
              <a:rPr dirty="0" err="1"/>
              <a:t>Rb</a:t>
            </a:r>
            <a:r>
              <a:rPr dirty="0"/>
              <a:t> port of the register file.</a:t>
            </a:r>
          </a:p>
          <a:p>
            <a:r>
              <a:rPr dirty="0"/>
              <a:t>In order to write the Data Memory properly, the </a:t>
            </a:r>
            <a:r>
              <a:rPr dirty="0" err="1"/>
              <a:t>MemWr</a:t>
            </a:r>
            <a:r>
              <a:rPr dirty="0"/>
              <a:t> signal has to be set to 1.</a:t>
            </a:r>
          </a:p>
          <a:p>
            <a:r>
              <a:rPr dirty="0"/>
              <a:t>Notice that the store instruction does not update the register file.  Therefore, </a:t>
            </a:r>
            <a:r>
              <a:rPr dirty="0" err="1"/>
              <a:t>RegWr</a:t>
            </a:r>
            <a:r>
              <a:rPr dirty="0"/>
              <a:t> must be set to zero and consequently control signals </a:t>
            </a:r>
            <a:r>
              <a:rPr dirty="0" err="1"/>
              <a:t>RegDst</a:t>
            </a:r>
            <a:r>
              <a:rPr dirty="0"/>
              <a:t> and </a:t>
            </a:r>
            <a:r>
              <a:rPr dirty="0" err="1"/>
              <a:t>MemtoReg</a:t>
            </a:r>
            <a:r>
              <a:rPr dirty="0"/>
              <a:t> are don’t cares.</a:t>
            </a:r>
          </a:p>
          <a:p>
            <a:r>
              <a:rPr dirty="0"/>
              <a:t>And once again we need to set the control signals Branch and Jump to zero to ensure proper Program Counter </a:t>
            </a:r>
            <a:r>
              <a:rPr dirty="0" err="1"/>
              <a:t>updataing</a:t>
            </a:r>
            <a:r>
              <a:rPr dirty="0"/>
              <a:t>.</a:t>
            </a:r>
          </a:p>
          <a:p>
            <a:r>
              <a:rPr dirty="0"/>
              <a:t>Well, by now, you are probably tied of these boring stuff where Branch and Jump are zero so let’s look at something different--the </a:t>
            </a:r>
            <a:r>
              <a:rPr dirty="0" err="1"/>
              <a:t>bracnh</a:t>
            </a:r>
            <a:r>
              <a:rPr dirty="0"/>
              <a:t> instruction.</a:t>
            </a:r>
          </a:p>
          <a:p>
            <a:endParaRPr dirty="0"/>
          </a:p>
          <a:p>
            <a:r>
              <a:rPr dirty="0"/>
              <a:t>+3 = 31 min. (Y:11)</a:t>
            </a:r>
          </a:p>
        </p:txBody>
      </p:sp>
    </p:spTree>
    <p:extLst>
      <p:ext uri="{BB962C8B-B14F-4D97-AF65-F5344CB8AC3E}">
        <p14:creationId xmlns:p14="http://schemas.microsoft.com/office/powerpoint/2010/main" val="18641202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73820EC-7E3C-4242-A9CC-3BAA021E0B24}" type="datetimeFigureOut">
              <a:rPr lang="en-US" smtClean="0"/>
              <a:t>12/5/2018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2F74ADF-D7C0-47E2-9D6F-B993EC2BC3C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3820EC-7E3C-4242-A9CC-3BAA021E0B24}" type="datetimeFigureOut">
              <a:rPr lang="en-US" smtClean="0"/>
              <a:t>12/5/2018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F74ADF-D7C0-47E2-9D6F-B993EC2BC3C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3820EC-7E3C-4242-A9CC-3BAA021E0B24}" type="datetimeFigureOut">
              <a:rPr lang="en-US" smtClean="0"/>
              <a:t>12/5/2018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F74ADF-D7C0-47E2-9D6F-B993EC2BC3C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30" name="Shape 30"/>
          <p:cNvSpPr>
            <a:spLocks noGrp="1"/>
          </p:cNvSpPr>
          <p:nvPr>
            <p:ph type="title"/>
          </p:nvPr>
        </p:nvSpPr>
        <p:spPr>
          <a:prstGeom prst="rect">
            <a:avLst/>
          </a:prstGeom>
        </p:spPr>
        <p:txBody>
          <a:bodyPr/>
          <a:lstStyle/>
          <a:p>
            <a:r>
              <a:t>Title Text</a:t>
            </a:r>
          </a:p>
        </p:txBody>
      </p:sp>
      <p:sp>
        <p:nvSpPr>
          <p:cNvPr id="31" name="Shape 3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2" name="Shape 32"/>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61164055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3820EC-7E3C-4242-A9CC-3BAA021E0B24}" type="datetimeFigureOut">
              <a:rPr lang="en-US" smtClean="0"/>
              <a:t>12/5/2018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F74ADF-D7C0-47E2-9D6F-B993EC2BC3C1}" type="slidenum">
              <a:rPr lang="en-US" smtClean="0"/>
              <a:t>‹#›</a:t>
            </a:fld>
            <a:endParaRPr lang="en-US"/>
          </a:p>
        </p:txBody>
      </p:sp>
      <p:sp>
        <p:nvSpPr>
          <p:cNvPr id="7" name="Title 6"/>
          <p:cNvSpPr>
            <a:spLocks noGrp="1"/>
          </p:cNvSpPr>
          <p:nvPr>
            <p:ph type="title"/>
          </p:nvPr>
        </p:nvSpPr>
        <p:spPr/>
        <p:txBody>
          <a:bodyPr rtlCol="0"/>
          <a:lstStyle>
            <a:extLst/>
          </a:lstStyle>
          <a:p>
            <a:r>
              <a:rPr kumimoji="0" lang="en-US" dirty="0" smtClean="0"/>
              <a:t>Click to edit Master title style</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73820EC-7E3C-4242-A9CC-3BAA021E0B24}" type="datetimeFigureOut">
              <a:rPr lang="en-US" smtClean="0"/>
              <a:t>12/5/2018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F74ADF-D7C0-47E2-9D6F-B993EC2BC3C1}"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73820EC-7E3C-4242-A9CC-3BAA021E0B24}" type="datetimeFigureOut">
              <a:rPr lang="en-US" smtClean="0"/>
              <a:t>12/5/2018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F74ADF-D7C0-47E2-9D6F-B993EC2BC3C1}"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73820EC-7E3C-4242-A9CC-3BAA021E0B24}" type="datetimeFigureOut">
              <a:rPr lang="en-US" smtClean="0"/>
              <a:t>12/5/2018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2F74ADF-D7C0-47E2-9D6F-B993EC2BC3C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73820EC-7E3C-4242-A9CC-3BAA021E0B24}" type="datetimeFigureOut">
              <a:rPr lang="en-US" smtClean="0"/>
              <a:t>12/5/2018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2F74ADF-D7C0-47E2-9D6F-B993EC2BC3C1}"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73820EC-7E3C-4242-A9CC-3BAA021E0B24}" type="datetimeFigureOut">
              <a:rPr lang="en-US" smtClean="0"/>
              <a:t>12/5/2018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2F74ADF-D7C0-47E2-9D6F-B993EC2BC3C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73820EC-7E3C-4242-A9CC-3BAA021E0B24}" type="datetimeFigureOut">
              <a:rPr lang="en-US" smtClean="0"/>
              <a:t>12/5/2018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F74ADF-D7C0-47E2-9D6F-B993EC2BC3C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73820EC-7E3C-4242-A9CC-3BAA021E0B24}" type="datetimeFigureOut">
              <a:rPr lang="en-US" smtClean="0"/>
              <a:t>12/5/2018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2F74ADF-D7C0-47E2-9D6F-B993EC2BC3C1}"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dirty="0" smtClean="0"/>
              <a:t>Click to edit Master title style</a:t>
            </a:r>
            <a:endParaRPr kumimoji="0" lang="en-US" dirty="0"/>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73820EC-7E3C-4242-A9CC-3BAA021E0B24}" type="datetimeFigureOut">
              <a:rPr lang="en-US" smtClean="0"/>
              <a:t>12/5/2018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2F74ADF-D7C0-47E2-9D6F-B993EC2BC3C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9.emf"/><Relationship Id="rId4" Type="http://schemas.openxmlformats.org/officeDocument/2006/relationships/customXml" Target="../ink/ink7.xml"/></Relationships>
</file>

<file path=ppt/slides/_rels/slide18.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1.emf"/></Relationships>
</file>

<file path=ppt/slides/_rels/slide22.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2.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effectLst>
                  <a:outerShdw blurRad="38100" dist="38100" dir="2700000" algn="tl">
                    <a:srgbClr val="000000">
                      <a:alpha val="43137"/>
                    </a:srgbClr>
                  </a:outerShdw>
                </a:effectLst>
                <a:latin typeface="Lucida Sans" pitchFamily="34" charset="0"/>
                <a:cs typeface="Lucida Sans" pitchFamily="34" charset="0"/>
              </a:rPr>
              <a:t>CSE </a:t>
            </a:r>
            <a:r>
              <a:rPr lang="en-US" dirty="0" smtClean="0">
                <a:effectLst>
                  <a:outerShdw blurRad="38100" dist="38100" dir="2700000" algn="tl">
                    <a:srgbClr val="000000">
                      <a:alpha val="43137"/>
                    </a:srgbClr>
                  </a:outerShdw>
                </a:effectLst>
                <a:latin typeface="Lucida Sans" pitchFamily="34" charset="0"/>
                <a:cs typeface="Lucida Sans" pitchFamily="34" charset="0"/>
              </a:rPr>
              <a:t>31</a:t>
            </a:r>
            <a:r>
              <a:rPr lang="en-US" dirty="0">
                <a:effectLst>
                  <a:outerShdw blurRad="38100" dist="38100" dir="2700000" algn="tl">
                    <a:srgbClr val="000000">
                      <a:alpha val="43137"/>
                    </a:srgbClr>
                  </a:outerShdw>
                </a:effectLst>
                <a:latin typeface="Lucida Sans" pitchFamily="34" charset="0"/>
                <a:cs typeface="Lucida Sans" pitchFamily="34" charset="0"/>
              </a:rPr>
              <a:t/>
            </a:r>
            <a:br>
              <a:rPr lang="en-US" dirty="0">
                <a:effectLst>
                  <a:outerShdw blurRad="38100" dist="38100" dir="2700000" algn="tl">
                    <a:srgbClr val="000000">
                      <a:alpha val="43137"/>
                    </a:srgbClr>
                  </a:outerShdw>
                </a:effectLst>
                <a:latin typeface="Lucida Sans" pitchFamily="34" charset="0"/>
                <a:cs typeface="Lucida Sans" pitchFamily="34" charset="0"/>
              </a:rPr>
            </a:br>
            <a:r>
              <a:rPr lang="en-US" dirty="0"/>
              <a:t>Computer Organization</a:t>
            </a:r>
            <a:endParaRPr lang="en-US" dirty="0">
              <a:effectLst>
                <a:outerShdw blurRad="38100" dist="38100" dir="2700000" algn="tl">
                  <a:srgbClr val="000000">
                    <a:alpha val="43137"/>
                  </a:srgbClr>
                </a:outerShdw>
              </a:effectLst>
              <a:latin typeface="Lucida Sans" pitchFamily="34" charset="0"/>
              <a:cs typeface="Lucida Sans" pitchFamily="34" charset="0"/>
            </a:endParaRPr>
          </a:p>
        </p:txBody>
      </p:sp>
      <p:sp>
        <p:nvSpPr>
          <p:cNvPr id="3" name="Subtitle 2"/>
          <p:cNvSpPr>
            <a:spLocks noGrp="1"/>
          </p:cNvSpPr>
          <p:nvPr>
            <p:ph type="subTitle" idx="1"/>
          </p:nvPr>
        </p:nvSpPr>
        <p:spPr/>
        <p:txBody>
          <a:bodyPr/>
          <a:lstStyle/>
          <a:p>
            <a:r>
              <a:rPr lang="en-US" b="1" dirty="0" smtClean="0"/>
              <a:t>Lecture 24 – CPU Design (3)</a:t>
            </a:r>
            <a:endParaRPr lang="en-US" b="1" dirty="0"/>
          </a:p>
        </p:txBody>
      </p:sp>
    </p:spTree>
    <p:extLst>
      <p:ext uri="{BB962C8B-B14F-4D97-AF65-F5344CB8AC3E}">
        <p14:creationId xmlns:p14="http://schemas.microsoft.com/office/powerpoint/2010/main" val="4061009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Shape 2053"/>
          <p:cNvSpPr/>
          <p:nvPr/>
        </p:nvSpPr>
        <p:spPr>
          <a:xfrm>
            <a:off x="-7321" y="5790170"/>
            <a:ext cx="3407298" cy="1084840"/>
          </a:xfrm>
          <a:prstGeom prst="line">
            <a:avLst/>
          </a:prstGeom>
          <a:ln w="12065">
            <a:solidFill>
              <a:srgbClr val="5A7994"/>
            </a:solidFill>
            <a:miter lim="400000"/>
          </a:ln>
        </p:spPr>
        <p:txBody>
          <a:bodyPr lIns="0" tIns="0" rIns="0" bIns="0"/>
          <a:lstStyle/>
          <a:p>
            <a:endParaRPr sz="1634"/>
          </a:p>
        </p:txBody>
      </p:sp>
      <p:sp>
        <p:nvSpPr>
          <p:cNvPr id="2054" name="Shape 2054"/>
          <p:cNvSpPr>
            <a:spLocks noGrp="1"/>
          </p:cNvSpPr>
          <p:nvPr>
            <p:ph type="body" sz="quarter" idx="1"/>
          </p:nvPr>
        </p:nvSpPr>
        <p:spPr>
          <a:xfrm>
            <a:off x="459361" y="1295945"/>
            <a:ext cx="8195803" cy="416100"/>
          </a:xfrm>
          <a:prstGeom prst="rect">
            <a:avLst/>
          </a:prstGeom>
        </p:spPr>
        <p:txBody>
          <a:bodyPr>
            <a:normAutofit lnSpcReduction="10000"/>
          </a:bodyPr>
          <a:lstStyle>
            <a:lvl1pPr>
              <a:lnSpc>
                <a:spcPct val="80000"/>
              </a:lnSpc>
              <a:defRPr sz="2775"/>
            </a:lvl1pPr>
          </a:lstStyle>
          <a:p>
            <a:r>
              <a:t>R[rt]  =  R[rs]  OR  ZeroExt[Imm16]</a:t>
            </a:r>
          </a:p>
        </p:txBody>
      </p:sp>
      <p:grpSp>
        <p:nvGrpSpPr>
          <p:cNvPr id="2072" name="Group 2072"/>
          <p:cNvGrpSpPr/>
          <p:nvPr/>
        </p:nvGrpSpPr>
        <p:grpSpPr>
          <a:xfrm>
            <a:off x="1745911" y="603504"/>
            <a:ext cx="5857204" cy="609858"/>
            <a:chOff x="0" y="0"/>
            <a:chExt cx="6453770" cy="671972"/>
          </a:xfrm>
        </p:grpSpPr>
        <p:sp>
          <p:nvSpPr>
            <p:cNvPr id="2055" name="Shape 2055"/>
            <p:cNvSpPr/>
            <p:nvPr/>
          </p:nvSpPr>
          <p:spPr>
            <a:xfrm>
              <a:off x="120757" y="356984"/>
              <a:ext cx="6311341" cy="30798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2058" name="Group 2058"/>
            <p:cNvGrpSpPr/>
            <p:nvPr/>
          </p:nvGrpSpPr>
          <p:grpSpPr>
            <a:xfrm>
              <a:off x="113757" y="335985"/>
              <a:ext cx="1104769" cy="335987"/>
              <a:chOff x="0" y="0"/>
              <a:chExt cx="1104768" cy="335986"/>
            </a:xfrm>
          </p:grpSpPr>
          <p:sp>
            <p:nvSpPr>
              <p:cNvPr id="2056" name="Shape 2056"/>
              <p:cNvSpPr/>
              <p:nvPr/>
            </p:nvSpPr>
            <p:spPr>
              <a:xfrm>
                <a:off x="0" y="13999"/>
                <a:ext cx="1104768"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057" name="Shape 2057"/>
              <p:cNvSpPr/>
              <p:nvPr/>
            </p:nvSpPr>
            <p:spPr>
              <a:xfrm>
                <a:off x="311520" y="0"/>
                <a:ext cx="334819"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op</a:t>
                </a:r>
              </a:p>
            </p:txBody>
          </p:sp>
        </p:grpSp>
        <p:grpSp>
          <p:nvGrpSpPr>
            <p:cNvPr id="2061" name="Group 2061"/>
            <p:cNvGrpSpPr/>
            <p:nvPr/>
          </p:nvGrpSpPr>
          <p:grpSpPr>
            <a:xfrm>
              <a:off x="1219825" y="335985"/>
              <a:ext cx="1027764" cy="335987"/>
              <a:chOff x="0" y="0"/>
              <a:chExt cx="1027762" cy="335986"/>
            </a:xfrm>
          </p:grpSpPr>
          <p:sp>
            <p:nvSpPr>
              <p:cNvPr id="2059" name="Shape 2059"/>
              <p:cNvSpPr/>
              <p:nvPr/>
            </p:nvSpPr>
            <p:spPr>
              <a:xfrm>
                <a:off x="0" y="13999"/>
                <a:ext cx="102776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060" name="Shape 2060"/>
              <p:cNvSpPr/>
              <p:nvPr/>
            </p:nvSpPr>
            <p:spPr>
              <a:xfrm>
                <a:off x="281767" y="0"/>
                <a:ext cx="269467"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rs</a:t>
                </a:r>
              </a:p>
            </p:txBody>
          </p:sp>
        </p:grpSp>
        <p:grpSp>
          <p:nvGrpSpPr>
            <p:cNvPr id="2064" name="Group 2064"/>
            <p:cNvGrpSpPr/>
            <p:nvPr/>
          </p:nvGrpSpPr>
          <p:grpSpPr>
            <a:xfrm>
              <a:off x="2248889" y="335985"/>
              <a:ext cx="1026014" cy="335987"/>
              <a:chOff x="0" y="0"/>
              <a:chExt cx="1026012" cy="335986"/>
            </a:xfrm>
          </p:grpSpPr>
          <p:sp>
            <p:nvSpPr>
              <p:cNvPr id="2062" name="Shape 2062"/>
              <p:cNvSpPr/>
              <p:nvPr/>
            </p:nvSpPr>
            <p:spPr>
              <a:xfrm>
                <a:off x="0" y="13999"/>
                <a:ext cx="102601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063" name="Shape 2063"/>
              <p:cNvSpPr/>
              <p:nvPr/>
            </p:nvSpPr>
            <p:spPr>
              <a:xfrm>
                <a:off x="280017" y="0"/>
                <a:ext cx="218245"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rt</a:t>
                </a:r>
              </a:p>
            </p:txBody>
          </p:sp>
        </p:grpSp>
        <p:sp>
          <p:nvSpPr>
            <p:cNvPr id="2065" name="Shape 2065"/>
            <p:cNvSpPr/>
            <p:nvPr/>
          </p:nvSpPr>
          <p:spPr>
            <a:xfrm>
              <a:off x="3276203" y="349985"/>
              <a:ext cx="3162896" cy="321986"/>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066" name="Shape 2066"/>
            <p:cNvSpPr/>
            <p:nvPr/>
          </p:nvSpPr>
          <p:spPr>
            <a:xfrm>
              <a:off x="4149506" y="335985"/>
              <a:ext cx="114377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immediate</a:t>
              </a:r>
            </a:p>
          </p:txBody>
        </p:sp>
        <p:sp>
          <p:nvSpPr>
            <p:cNvPr id="2067" name="Shape 2067"/>
            <p:cNvSpPr/>
            <p:nvPr/>
          </p:nvSpPr>
          <p:spPr>
            <a:xfrm>
              <a:off x="6247888" y="0"/>
              <a:ext cx="20588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068" name="Shape 2068"/>
            <p:cNvSpPr/>
            <p:nvPr/>
          </p:nvSpPr>
          <p:spPr>
            <a:xfrm>
              <a:off x="2926181"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2069" name="Shape 2069"/>
            <p:cNvSpPr/>
            <p:nvPr/>
          </p:nvSpPr>
          <p:spPr>
            <a:xfrm>
              <a:off x="1897118"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21</a:t>
              </a:r>
            </a:p>
          </p:txBody>
        </p:sp>
        <p:sp>
          <p:nvSpPr>
            <p:cNvPr id="2070" name="Shape 2070"/>
            <p:cNvSpPr/>
            <p:nvPr/>
          </p:nvSpPr>
          <p:spPr>
            <a:xfrm>
              <a:off x="868053"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26</a:t>
              </a:r>
            </a:p>
          </p:txBody>
        </p:sp>
        <p:sp>
          <p:nvSpPr>
            <p:cNvPr id="2071" name="Shape 2071"/>
            <p:cNvSpPr/>
            <p:nvPr/>
          </p:nvSpPr>
          <p:spPr>
            <a:xfrm>
              <a:off x="0"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31</a:t>
              </a:r>
            </a:p>
          </p:txBody>
        </p:sp>
      </p:grpSp>
      <p:sp>
        <p:nvSpPr>
          <p:cNvPr id="2073" name="Shape 2073"/>
          <p:cNvSpPr/>
          <p:nvPr/>
        </p:nvSpPr>
        <p:spPr>
          <a:xfrm>
            <a:off x="5974057" y="4040297"/>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074" name="Shape 2074"/>
          <p:cNvSpPr/>
          <p:nvPr/>
        </p:nvSpPr>
        <p:spPr>
          <a:xfrm>
            <a:off x="5364136" y="3049281"/>
            <a:ext cx="1763487" cy="355615"/>
          </a:xfrm>
          <a:prstGeom prst="rect">
            <a:avLst/>
          </a:prstGeom>
          <a:ln w="12700">
            <a:miter lim="400000"/>
          </a:ln>
          <a:extLst>
            <a:ext uri="{C572A759-6A51-4108-AA02-DFA0A04FC94B}">
              <ma14:wrappingTextBoxFlag xmlns:ma14="http://schemas.microsoft.com/office/mac/drawingml/2011/main" xmlns="" val="1"/>
            </a:ext>
          </a:extLst>
        </p:spPr>
        <p:txBody>
          <a:bodyPr lIns="34578" tIns="34578" rIns="34578" bIns="34578">
            <a:spAutoFit/>
          </a:bodyPr>
          <a:lstStyle/>
          <a:p>
            <a:pPr defTabSz="414868">
              <a:lnSpc>
                <a:spcPct val="93000"/>
              </a:lnSpc>
              <a:buClr>
                <a:srgbClr val="000000"/>
              </a:buClr>
              <a:defRPr sz="1800">
                <a:uFill>
                  <a:solidFill>
                    <a:srgbClr val="000000"/>
                  </a:solidFill>
                </a:uFill>
                <a:latin typeface="Arial"/>
                <a:ea typeface="Arial"/>
                <a:cs typeface="Arial"/>
                <a:sym typeface="Arial"/>
              </a:defRPr>
            </a:pPr>
            <a:r>
              <a:rPr sz="1997" u="sng">
                <a:latin typeface="Times"/>
                <a:ea typeface="Times"/>
                <a:cs typeface="Times"/>
                <a:sym typeface="Times"/>
              </a:rPr>
              <a:t>ALUctr=</a:t>
            </a:r>
            <a:r>
              <a:rPr sz="1815" u="sng">
                <a:latin typeface="Times"/>
                <a:ea typeface="Times"/>
                <a:cs typeface="Times"/>
                <a:sym typeface="Times"/>
              </a:rPr>
              <a:t>OR</a:t>
            </a:r>
          </a:p>
        </p:txBody>
      </p:sp>
      <p:sp>
        <p:nvSpPr>
          <p:cNvPr id="2075" name="Shape 2075"/>
          <p:cNvSpPr/>
          <p:nvPr/>
        </p:nvSpPr>
        <p:spPr>
          <a:xfrm>
            <a:off x="2085815" y="4802617"/>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2076" name="Shape 2076"/>
          <p:cNvSpPr/>
          <p:nvPr/>
        </p:nvSpPr>
        <p:spPr>
          <a:xfrm>
            <a:off x="1541017" y="3897363"/>
            <a:ext cx="666148"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busW</a:t>
            </a:r>
          </a:p>
        </p:txBody>
      </p:sp>
      <p:sp>
        <p:nvSpPr>
          <p:cNvPr id="2077" name="Shape 2077"/>
          <p:cNvSpPr/>
          <p:nvPr/>
        </p:nvSpPr>
        <p:spPr>
          <a:xfrm>
            <a:off x="1475895" y="3201745"/>
            <a:ext cx="115365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RegWr=1</a:t>
            </a:r>
          </a:p>
        </p:txBody>
      </p:sp>
      <p:sp>
        <p:nvSpPr>
          <p:cNvPr id="2078" name="Shape 2078"/>
          <p:cNvSpPr/>
          <p:nvPr/>
        </p:nvSpPr>
        <p:spPr>
          <a:xfrm flipH="1">
            <a:off x="1850741" y="4216585"/>
            <a:ext cx="88948" cy="128641"/>
          </a:xfrm>
          <a:prstGeom prst="line">
            <a:avLst/>
          </a:prstGeom>
          <a:ln w="12700">
            <a:solidFill>
              <a:srgbClr val="000000"/>
            </a:solidFill>
          </a:ln>
        </p:spPr>
        <p:txBody>
          <a:bodyPr lIns="0" tIns="0" rIns="0" bIns="0"/>
          <a:lstStyle/>
          <a:p>
            <a:endParaRPr sz="1634"/>
          </a:p>
        </p:txBody>
      </p:sp>
      <p:sp>
        <p:nvSpPr>
          <p:cNvPr id="2079" name="Shape 2079"/>
          <p:cNvSpPr/>
          <p:nvPr/>
        </p:nvSpPr>
        <p:spPr>
          <a:xfrm>
            <a:off x="1703027" y="4316639"/>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080" name="Shape 2080"/>
          <p:cNvSpPr/>
          <p:nvPr/>
        </p:nvSpPr>
        <p:spPr>
          <a:xfrm flipH="1">
            <a:off x="4677975" y="4040297"/>
            <a:ext cx="88948" cy="130231"/>
          </a:xfrm>
          <a:prstGeom prst="line">
            <a:avLst/>
          </a:prstGeom>
          <a:ln w="12700">
            <a:solidFill>
              <a:srgbClr val="000000"/>
            </a:solidFill>
          </a:ln>
        </p:spPr>
        <p:txBody>
          <a:bodyPr lIns="0" tIns="0" rIns="0" bIns="0"/>
          <a:lstStyle/>
          <a:p>
            <a:endParaRPr sz="1634"/>
          </a:p>
        </p:txBody>
      </p:sp>
      <p:sp>
        <p:nvSpPr>
          <p:cNvPr id="2081" name="Shape 2081"/>
          <p:cNvSpPr/>
          <p:nvPr/>
        </p:nvSpPr>
        <p:spPr>
          <a:xfrm>
            <a:off x="4525497" y="3735369"/>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082" name="Shape 2082"/>
          <p:cNvSpPr/>
          <p:nvPr/>
        </p:nvSpPr>
        <p:spPr>
          <a:xfrm>
            <a:off x="3731328" y="3735369"/>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busA</a:t>
            </a:r>
          </a:p>
        </p:txBody>
      </p:sp>
      <p:sp>
        <p:nvSpPr>
          <p:cNvPr id="2083" name="Shape 2083"/>
          <p:cNvSpPr/>
          <p:nvPr/>
        </p:nvSpPr>
        <p:spPr>
          <a:xfrm flipV="1">
            <a:off x="3991816" y="4573921"/>
            <a:ext cx="76241" cy="152464"/>
          </a:xfrm>
          <a:prstGeom prst="line">
            <a:avLst/>
          </a:prstGeom>
          <a:ln w="12700">
            <a:solidFill>
              <a:srgbClr val="000000"/>
            </a:solidFill>
          </a:ln>
        </p:spPr>
        <p:txBody>
          <a:bodyPr lIns="0" tIns="0" rIns="0" bIns="0"/>
          <a:lstStyle/>
          <a:p>
            <a:endParaRPr sz="1634"/>
          </a:p>
        </p:txBody>
      </p:sp>
      <p:sp>
        <p:nvSpPr>
          <p:cNvPr id="2084" name="Shape 2084"/>
          <p:cNvSpPr/>
          <p:nvPr/>
        </p:nvSpPr>
        <p:spPr>
          <a:xfrm>
            <a:off x="3836160" y="4697798"/>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085" name="Shape 2085"/>
          <p:cNvSpPr/>
          <p:nvPr/>
        </p:nvSpPr>
        <p:spPr>
          <a:xfrm>
            <a:off x="3763096" y="4268993"/>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busB</a:t>
            </a:r>
          </a:p>
        </p:txBody>
      </p:sp>
      <p:sp>
        <p:nvSpPr>
          <p:cNvPr id="2086" name="Shape 2086"/>
          <p:cNvSpPr/>
          <p:nvPr/>
        </p:nvSpPr>
        <p:spPr>
          <a:xfrm flipV="1">
            <a:off x="3381895" y="3579728"/>
            <a:ext cx="139775" cy="155642"/>
          </a:xfrm>
          <a:prstGeom prst="line">
            <a:avLst/>
          </a:prstGeom>
          <a:ln w="12700">
            <a:solidFill>
              <a:srgbClr val="000000"/>
            </a:solidFill>
          </a:ln>
        </p:spPr>
        <p:txBody>
          <a:bodyPr lIns="0" tIns="0" rIns="0" bIns="0"/>
          <a:lstStyle/>
          <a:p>
            <a:endParaRPr sz="1634"/>
          </a:p>
        </p:txBody>
      </p:sp>
      <p:sp>
        <p:nvSpPr>
          <p:cNvPr id="2087" name="Shape 2087"/>
          <p:cNvSpPr/>
          <p:nvPr/>
        </p:nvSpPr>
        <p:spPr>
          <a:xfrm flipV="1">
            <a:off x="2632201" y="3579728"/>
            <a:ext cx="139775" cy="155642"/>
          </a:xfrm>
          <a:prstGeom prst="line">
            <a:avLst/>
          </a:prstGeom>
          <a:ln w="12700">
            <a:solidFill>
              <a:srgbClr val="000000"/>
            </a:solidFill>
          </a:ln>
        </p:spPr>
        <p:txBody>
          <a:bodyPr lIns="0" tIns="0" rIns="0" bIns="0"/>
          <a:lstStyle/>
          <a:p>
            <a:endParaRPr sz="1634"/>
          </a:p>
        </p:txBody>
      </p:sp>
      <p:sp>
        <p:nvSpPr>
          <p:cNvPr id="2088" name="Shape 2088"/>
          <p:cNvSpPr/>
          <p:nvPr/>
        </p:nvSpPr>
        <p:spPr>
          <a:xfrm>
            <a:off x="2489252"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089" name="Shape 2089"/>
          <p:cNvSpPr/>
          <p:nvPr/>
        </p:nvSpPr>
        <p:spPr>
          <a:xfrm flipV="1">
            <a:off x="3013401" y="3579728"/>
            <a:ext cx="139775" cy="155642"/>
          </a:xfrm>
          <a:prstGeom prst="line">
            <a:avLst/>
          </a:prstGeom>
          <a:ln w="12700">
            <a:solidFill>
              <a:srgbClr val="000000"/>
            </a:solidFill>
          </a:ln>
        </p:spPr>
        <p:txBody>
          <a:bodyPr lIns="0" tIns="0" rIns="0" bIns="0"/>
          <a:lstStyle/>
          <a:p>
            <a:endParaRPr sz="1634"/>
          </a:p>
        </p:txBody>
      </p:sp>
      <p:sp>
        <p:nvSpPr>
          <p:cNvPr id="2090" name="Shape 2090"/>
          <p:cNvSpPr/>
          <p:nvPr/>
        </p:nvSpPr>
        <p:spPr>
          <a:xfrm>
            <a:off x="2848215"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091" name="Shape 2091"/>
          <p:cNvSpPr/>
          <p:nvPr/>
        </p:nvSpPr>
        <p:spPr>
          <a:xfrm>
            <a:off x="2427307" y="3806838"/>
            <a:ext cx="371196"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Rw</a:t>
            </a:r>
          </a:p>
        </p:txBody>
      </p:sp>
      <p:sp>
        <p:nvSpPr>
          <p:cNvPr id="2092" name="Shape 2092"/>
          <p:cNvSpPr/>
          <p:nvPr/>
        </p:nvSpPr>
        <p:spPr>
          <a:xfrm>
            <a:off x="2884747" y="3806838"/>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Ra</a:t>
            </a:r>
          </a:p>
        </p:txBody>
      </p:sp>
      <p:sp>
        <p:nvSpPr>
          <p:cNvPr id="2093" name="Shape 2093"/>
          <p:cNvSpPr/>
          <p:nvPr/>
        </p:nvSpPr>
        <p:spPr>
          <a:xfrm>
            <a:off x="3265947" y="3806838"/>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Rb</a:t>
            </a:r>
          </a:p>
        </p:txBody>
      </p:sp>
      <p:sp>
        <p:nvSpPr>
          <p:cNvPr id="2094" name="Shape 2094"/>
          <p:cNvSpPr/>
          <p:nvPr/>
        </p:nvSpPr>
        <p:spPr>
          <a:xfrm>
            <a:off x="2427308" y="4192761"/>
            <a:ext cx="95148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RegFile</a:t>
            </a:r>
          </a:p>
        </p:txBody>
      </p:sp>
      <p:sp>
        <p:nvSpPr>
          <p:cNvPr id="2095" name="Shape 2095"/>
          <p:cNvSpPr/>
          <p:nvPr/>
        </p:nvSpPr>
        <p:spPr>
          <a:xfrm>
            <a:off x="2848215" y="3201744"/>
            <a:ext cx="355166"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Rs</a:t>
            </a:r>
          </a:p>
        </p:txBody>
      </p:sp>
      <p:sp>
        <p:nvSpPr>
          <p:cNvPr id="2096" name="Shape 2096"/>
          <p:cNvSpPr/>
          <p:nvPr/>
        </p:nvSpPr>
        <p:spPr>
          <a:xfrm>
            <a:off x="2679853" y="2439425"/>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2097" name="Shape 2097"/>
          <p:cNvSpPr/>
          <p:nvPr/>
        </p:nvSpPr>
        <p:spPr>
          <a:xfrm>
            <a:off x="3282587" y="3201744"/>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lgn="ct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2098" name="Shape 2098"/>
          <p:cNvSpPr/>
          <p:nvPr/>
        </p:nvSpPr>
        <p:spPr>
          <a:xfrm>
            <a:off x="2247825" y="2439425"/>
            <a:ext cx="367990"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Rd</a:t>
            </a:r>
          </a:p>
        </p:txBody>
      </p:sp>
      <p:sp>
        <p:nvSpPr>
          <p:cNvPr id="2099" name="Shape 2099"/>
          <p:cNvSpPr/>
          <p:nvPr/>
        </p:nvSpPr>
        <p:spPr>
          <a:xfrm>
            <a:off x="1523545" y="2134496"/>
            <a:ext cx="121437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RegDst=0</a:t>
            </a:r>
          </a:p>
        </p:txBody>
      </p:sp>
      <p:grpSp>
        <p:nvGrpSpPr>
          <p:cNvPr id="2102" name="Group 2102"/>
          <p:cNvGrpSpPr/>
          <p:nvPr/>
        </p:nvGrpSpPr>
        <p:grpSpPr>
          <a:xfrm>
            <a:off x="3559785" y="5002961"/>
            <a:ext cx="367314" cy="1095603"/>
            <a:chOff x="0" y="-49615"/>
            <a:chExt cx="404725" cy="1207190"/>
          </a:xfrm>
        </p:grpSpPr>
        <p:sp>
          <p:nvSpPr>
            <p:cNvPr id="2100" name="Shape 2100"/>
            <p:cNvSpPr/>
            <p:nvPr/>
          </p:nvSpPr>
          <p:spPr>
            <a:xfrm>
              <a:off x="0" y="9624"/>
              <a:ext cx="404725" cy="1147951"/>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101" name="Shape 2101"/>
            <p:cNvSpPr/>
            <p:nvPr/>
          </p:nvSpPr>
          <p:spPr>
            <a:xfrm rot="5400000">
              <a:off x="-339556" y="321266"/>
              <a:ext cx="1104911" cy="3631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Extender</a:t>
              </a:r>
            </a:p>
          </p:txBody>
        </p:sp>
      </p:grpSp>
      <p:sp>
        <p:nvSpPr>
          <p:cNvPr id="2103" name="Shape 2103"/>
          <p:cNvSpPr/>
          <p:nvPr/>
        </p:nvSpPr>
        <p:spPr>
          <a:xfrm>
            <a:off x="4068056" y="5536351"/>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104" name="Shape 2104"/>
          <p:cNvSpPr/>
          <p:nvPr/>
        </p:nvSpPr>
        <p:spPr>
          <a:xfrm flipH="1">
            <a:off x="4220535" y="5434708"/>
            <a:ext cx="88948" cy="130230"/>
          </a:xfrm>
          <a:prstGeom prst="line">
            <a:avLst/>
          </a:prstGeom>
          <a:ln w="12700">
            <a:solidFill>
              <a:srgbClr val="000000"/>
            </a:solidFill>
          </a:ln>
        </p:spPr>
        <p:txBody>
          <a:bodyPr lIns="0" tIns="0" rIns="0" bIns="0"/>
          <a:lstStyle/>
          <a:p>
            <a:endParaRPr sz="1634"/>
          </a:p>
        </p:txBody>
      </p:sp>
      <p:sp>
        <p:nvSpPr>
          <p:cNvPr id="2105" name="Shape 2105"/>
          <p:cNvSpPr/>
          <p:nvPr/>
        </p:nvSpPr>
        <p:spPr>
          <a:xfrm flipH="1">
            <a:off x="3140468" y="5436297"/>
            <a:ext cx="88948" cy="128641"/>
          </a:xfrm>
          <a:prstGeom prst="line">
            <a:avLst/>
          </a:prstGeom>
          <a:ln w="12700">
            <a:solidFill>
              <a:srgbClr val="000000"/>
            </a:solidFill>
          </a:ln>
        </p:spPr>
        <p:txBody>
          <a:bodyPr lIns="0" tIns="0" rIns="0" bIns="0"/>
          <a:lstStyle/>
          <a:p>
            <a:endParaRPr sz="1634"/>
          </a:p>
        </p:txBody>
      </p:sp>
      <p:sp>
        <p:nvSpPr>
          <p:cNvPr id="2106" name="Shape 2106"/>
          <p:cNvSpPr/>
          <p:nvPr/>
        </p:nvSpPr>
        <p:spPr>
          <a:xfrm>
            <a:off x="2924456" y="5536351"/>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2107" name="Shape 2107"/>
          <p:cNvSpPr/>
          <p:nvPr/>
        </p:nvSpPr>
        <p:spPr>
          <a:xfrm>
            <a:off x="2009576" y="5260008"/>
            <a:ext cx="83767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2108" name="Shape 2108"/>
          <p:cNvSpPr/>
          <p:nvPr/>
        </p:nvSpPr>
        <p:spPr>
          <a:xfrm>
            <a:off x="4144295" y="5946097"/>
            <a:ext cx="124483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ALUSrc=1</a:t>
            </a:r>
          </a:p>
        </p:txBody>
      </p:sp>
      <p:sp>
        <p:nvSpPr>
          <p:cNvPr id="2109" name="Shape 2109"/>
          <p:cNvSpPr/>
          <p:nvPr/>
        </p:nvSpPr>
        <p:spPr>
          <a:xfrm>
            <a:off x="2314535" y="6022329"/>
            <a:ext cx="142917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ExtOp=zero</a:t>
            </a:r>
          </a:p>
        </p:txBody>
      </p:sp>
      <p:sp>
        <p:nvSpPr>
          <p:cNvPr id="2110" name="Shape 2110"/>
          <p:cNvSpPr/>
          <p:nvPr/>
        </p:nvSpPr>
        <p:spPr>
          <a:xfrm flipV="1">
            <a:off x="7651337" y="3659137"/>
            <a:ext cx="1" cy="644796"/>
          </a:xfrm>
          <a:prstGeom prst="line">
            <a:avLst/>
          </a:prstGeom>
          <a:ln w="19050">
            <a:solidFill>
              <a:srgbClr val="000000"/>
            </a:solidFill>
            <a:headEnd type="triangle"/>
          </a:ln>
        </p:spPr>
        <p:txBody>
          <a:bodyPr lIns="0" tIns="0" rIns="0" bIns="0"/>
          <a:lstStyle/>
          <a:p>
            <a:endParaRPr sz="1634"/>
          </a:p>
        </p:txBody>
      </p:sp>
      <p:sp>
        <p:nvSpPr>
          <p:cNvPr id="2111" name="Shape 2111"/>
          <p:cNvSpPr/>
          <p:nvPr/>
        </p:nvSpPr>
        <p:spPr>
          <a:xfrm>
            <a:off x="6507735" y="3277977"/>
            <a:ext cx="161352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MemtoReg=0</a:t>
            </a:r>
          </a:p>
        </p:txBody>
      </p:sp>
      <p:sp>
        <p:nvSpPr>
          <p:cNvPr id="2112" name="Shape 2112"/>
          <p:cNvSpPr/>
          <p:nvPr/>
        </p:nvSpPr>
        <p:spPr>
          <a:xfrm>
            <a:off x="5330781" y="5793633"/>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2113" name="Shape 2113"/>
          <p:cNvSpPr/>
          <p:nvPr/>
        </p:nvSpPr>
        <p:spPr>
          <a:xfrm>
            <a:off x="5059175" y="5260008"/>
            <a:ext cx="89377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Data In</a:t>
            </a:r>
          </a:p>
        </p:txBody>
      </p:sp>
      <p:sp>
        <p:nvSpPr>
          <p:cNvPr id="2114" name="Shape 2114"/>
          <p:cNvSpPr/>
          <p:nvPr/>
        </p:nvSpPr>
        <p:spPr>
          <a:xfrm flipH="1">
            <a:off x="5192596" y="5191719"/>
            <a:ext cx="88948" cy="128641"/>
          </a:xfrm>
          <a:prstGeom prst="line">
            <a:avLst/>
          </a:prstGeom>
          <a:ln w="12700">
            <a:solidFill>
              <a:srgbClr val="000000"/>
            </a:solidFill>
          </a:ln>
        </p:spPr>
        <p:txBody>
          <a:bodyPr lIns="0" tIns="0" rIns="0" bIns="0"/>
          <a:lstStyle/>
          <a:p>
            <a:endParaRPr sz="1634"/>
          </a:p>
        </p:txBody>
      </p:sp>
      <p:sp>
        <p:nvSpPr>
          <p:cNvPr id="2115" name="Shape 2115"/>
          <p:cNvSpPr/>
          <p:nvPr/>
        </p:nvSpPr>
        <p:spPr>
          <a:xfrm>
            <a:off x="5222776" y="4967787"/>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116" name="Shape 2116"/>
          <p:cNvSpPr/>
          <p:nvPr/>
        </p:nvSpPr>
        <p:spPr>
          <a:xfrm flipV="1">
            <a:off x="6342550" y="4040297"/>
            <a:ext cx="12707" cy="1008488"/>
          </a:xfrm>
          <a:prstGeom prst="line">
            <a:avLst/>
          </a:prstGeom>
          <a:ln w="19050">
            <a:solidFill>
              <a:srgbClr val="000000"/>
            </a:solidFill>
            <a:headEnd type="triangle"/>
          </a:ln>
        </p:spPr>
        <p:txBody>
          <a:bodyPr lIns="0" tIns="0" rIns="0" bIns="0"/>
          <a:lstStyle/>
          <a:p>
            <a:endParaRPr sz="1634"/>
          </a:p>
        </p:txBody>
      </p:sp>
      <p:sp>
        <p:nvSpPr>
          <p:cNvPr id="2117" name="Shape 2117"/>
          <p:cNvSpPr/>
          <p:nvPr/>
        </p:nvSpPr>
        <p:spPr>
          <a:xfrm>
            <a:off x="6050297" y="3659137"/>
            <a:ext cx="125304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MemWr=0</a:t>
            </a:r>
          </a:p>
        </p:txBody>
      </p:sp>
      <p:sp>
        <p:nvSpPr>
          <p:cNvPr id="2118" name="Shape 2118"/>
          <p:cNvSpPr/>
          <p:nvPr/>
        </p:nvSpPr>
        <p:spPr>
          <a:xfrm>
            <a:off x="4601735" y="3125512"/>
            <a:ext cx="56836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zero</a:t>
            </a:r>
          </a:p>
        </p:txBody>
      </p:sp>
      <p:grpSp>
        <p:nvGrpSpPr>
          <p:cNvPr id="2122" name="Group 2122"/>
          <p:cNvGrpSpPr/>
          <p:nvPr/>
        </p:nvGrpSpPr>
        <p:grpSpPr>
          <a:xfrm>
            <a:off x="2238296" y="2868230"/>
            <a:ext cx="838642" cy="333517"/>
            <a:chOff x="0" y="0"/>
            <a:chExt cx="924057" cy="367485"/>
          </a:xfrm>
        </p:grpSpPr>
        <p:sp>
          <p:nvSpPr>
            <p:cNvPr id="2119" name="Shape 2119"/>
            <p:cNvSpPr/>
            <p:nvPr/>
          </p:nvSpPr>
          <p:spPr>
            <a:xfrm>
              <a:off x="504031"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120" name="Shape 2120"/>
            <p:cNvSpPr/>
            <p:nvPr/>
          </p:nvSpPr>
          <p:spPr>
            <a:xfrm>
              <a:off x="84005"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2121" name="Shape 2121"/>
            <p:cNvSpPr/>
            <p:nvPr/>
          </p:nvSpPr>
          <p:spPr>
            <a:xfrm>
              <a:off x="0" y="31498"/>
              <a:ext cx="924057" cy="3359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64" y="21600"/>
                  </a:lnTo>
                  <a:lnTo>
                    <a:pt x="19636" y="21600"/>
                  </a:lnTo>
                  <a:lnTo>
                    <a:pt x="21600" y="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sp>
        <p:nvSpPr>
          <p:cNvPr id="2123" name="Shape 2123"/>
          <p:cNvSpPr/>
          <p:nvPr/>
        </p:nvSpPr>
        <p:spPr>
          <a:xfrm>
            <a:off x="2238294" y="3811600"/>
            <a:ext cx="1460087" cy="991017"/>
          </a:xfrm>
          <a:prstGeom prst="rect">
            <a:avLst/>
          </a:prstGeom>
          <a:ln w="381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2127" name="Group 2127"/>
          <p:cNvGrpSpPr/>
          <p:nvPr/>
        </p:nvGrpSpPr>
        <p:grpSpPr>
          <a:xfrm>
            <a:off x="4547732" y="4421457"/>
            <a:ext cx="358966" cy="1219714"/>
            <a:chOff x="0" y="0"/>
            <a:chExt cx="395526" cy="1343942"/>
          </a:xfrm>
        </p:grpSpPr>
        <p:sp>
          <p:nvSpPr>
            <p:cNvPr id="2124" name="Shape 2124"/>
            <p:cNvSpPr/>
            <p:nvPr/>
          </p:nvSpPr>
          <p:spPr>
            <a:xfrm>
              <a:off x="0" y="97995"/>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125" name="Shape 2125"/>
            <p:cNvSpPr/>
            <p:nvPr/>
          </p:nvSpPr>
          <p:spPr>
            <a:xfrm>
              <a:off x="0" y="957208"/>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2126" name="Shape 2126"/>
            <p:cNvSpPr/>
            <p:nvPr/>
          </p:nvSpPr>
          <p:spPr>
            <a:xfrm>
              <a:off x="59504" y="0"/>
              <a:ext cx="336022" cy="13439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900"/>
                  </a:lnTo>
                  <a:lnTo>
                    <a:pt x="21600" y="270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2131" name="Group 2131"/>
          <p:cNvGrpSpPr/>
          <p:nvPr/>
        </p:nvGrpSpPr>
        <p:grpSpPr>
          <a:xfrm>
            <a:off x="5411786" y="3811600"/>
            <a:ext cx="486032" cy="1143482"/>
            <a:chOff x="0" y="0"/>
            <a:chExt cx="535533" cy="1259947"/>
          </a:xfrm>
        </p:grpSpPr>
        <p:sp>
          <p:nvSpPr>
            <p:cNvPr id="2128" name="Shape 2128"/>
            <p:cNvSpPr/>
            <p:nvPr/>
          </p:nvSpPr>
          <p:spPr>
            <a:xfrm>
              <a:off x="0" y="31498"/>
              <a:ext cx="21118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t>
              </a:r>
            </a:p>
          </p:txBody>
        </p:sp>
        <p:sp>
          <p:nvSpPr>
            <p:cNvPr id="2129" name="Shape 2129"/>
            <p:cNvSpPr/>
            <p:nvPr/>
          </p:nvSpPr>
          <p:spPr>
            <a:xfrm rot="5400000">
              <a:off x="36091" y="449789"/>
              <a:ext cx="525576"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ALU</a:t>
              </a:r>
            </a:p>
          </p:txBody>
        </p:sp>
        <p:sp>
          <p:nvSpPr>
            <p:cNvPr id="2130" name="Shape 2130"/>
            <p:cNvSpPr/>
            <p:nvPr/>
          </p:nvSpPr>
          <p:spPr>
            <a:xfrm>
              <a:off x="40252" y="0"/>
              <a:ext cx="495281" cy="12599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2135" name="Group 2135"/>
          <p:cNvGrpSpPr/>
          <p:nvPr/>
        </p:nvGrpSpPr>
        <p:grpSpPr>
          <a:xfrm>
            <a:off x="7444853" y="4192760"/>
            <a:ext cx="358966" cy="1600874"/>
            <a:chOff x="0" y="0"/>
            <a:chExt cx="395525" cy="1763924"/>
          </a:xfrm>
        </p:grpSpPr>
        <p:sp>
          <p:nvSpPr>
            <p:cNvPr id="2132" name="Shape 2132"/>
            <p:cNvSpPr/>
            <p:nvPr/>
          </p:nvSpPr>
          <p:spPr>
            <a:xfrm>
              <a:off x="0" y="136494"/>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133" name="Shape 2133"/>
            <p:cNvSpPr/>
            <p:nvPr/>
          </p:nvSpPr>
          <p:spPr>
            <a:xfrm>
              <a:off x="0" y="1228447"/>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2134" name="Shape 2134"/>
            <p:cNvSpPr/>
            <p:nvPr/>
          </p:nvSpPr>
          <p:spPr>
            <a:xfrm>
              <a:off x="59503" y="0"/>
              <a:ext cx="336022" cy="17639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514"/>
                  </a:lnTo>
                  <a:lnTo>
                    <a:pt x="21600" y="3086"/>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2142" name="Group 2142"/>
          <p:cNvGrpSpPr/>
          <p:nvPr/>
        </p:nvGrpSpPr>
        <p:grpSpPr>
          <a:xfrm>
            <a:off x="6021706" y="5002726"/>
            <a:ext cx="1158305" cy="1181599"/>
            <a:chOff x="0" y="0"/>
            <a:chExt cx="1276278" cy="1301945"/>
          </a:xfrm>
        </p:grpSpPr>
        <p:sp>
          <p:nvSpPr>
            <p:cNvPr id="2136" name="Shape 2136"/>
            <p:cNvSpPr/>
            <p:nvPr/>
          </p:nvSpPr>
          <p:spPr>
            <a:xfrm>
              <a:off x="21001" y="57748"/>
              <a:ext cx="1255277" cy="124419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137" name="Shape 2137"/>
            <p:cNvSpPr/>
            <p:nvPr/>
          </p:nvSpPr>
          <p:spPr>
            <a:xfrm>
              <a:off x="0" y="0"/>
              <a:ext cx="650345"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WrEn</a:t>
              </a:r>
            </a:p>
          </p:txBody>
        </p:sp>
        <p:sp>
          <p:nvSpPr>
            <p:cNvPr id="2138" name="Shape 2138"/>
            <p:cNvSpPr/>
            <p:nvPr/>
          </p:nvSpPr>
          <p:spPr>
            <a:xfrm>
              <a:off x="673791" y="0"/>
              <a:ext cx="43726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Adr</a:t>
              </a:r>
            </a:p>
          </p:txBody>
        </p:sp>
        <p:sp>
          <p:nvSpPr>
            <p:cNvPr id="2139" name="Shape 2139"/>
            <p:cNvSpPr/>
            <p:nvPr/>
          </p:nvSpPr>
          <p:spPr>
            <a:xfrm>
              <a:off x="125318" y="449731"/>
              <a:ext cx="1048392" cy="6186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Data</a:t>
              </a:r>
            </a:p>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Memory</a:t>
              </a:r>
            </a:p>
          </p:txBody>
        </p:sp>
        <p:sp>
          <p:nvSpPr>
            <p:cNvPr id="2140" name="Shape 2140"/>
            <p:cNvSpPr/>
            <p:nvPr/>
          </p:nvSpPr>
          <p:spPr>
            <a:xfrm>
              <a:off x="31501" y="1039456"/>
              <a:ext cx="168011" cy="83997"/>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2141" name="Shape 2141"/>
            <p:cNvSpPr/>
            <p:nvPr/>
          </p:nvSpPr>
          <p:spPr>
            <a:xfrm flipH="1">
              <a:off x="31501" y="1123453"/>
              <a:ext cx="168011" cy="83996"/>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grpSp>
      <p:sp>
        <p:nvSpPr>
          <p:cNvPr id="2143" name="Shape 2143"/>
          <p:cNvSpPr/>
          <p:nvPr/>
        </p:nvSpPr>
        <p:spPr>
          <a:xfrm>
            <a:off x="2467015" y="2744352"/>
            <a:ext cx="1" cy="152466"/>
          </a:xfrm>
          <a:prstGeom prst="line">
            <a:avLst/>
          </a:prstGeom>
          <a:ln w="12700">
            <a:solidFill>
              <a:srgbClr val="000000"/>
            </a:solidFill>
          </a:ln>
        </p:spPr>
        <p:txBody>
          <a:bodyPr lIns="0" tIns="0" rIns="0" bIns="0"/>
          <a:lstStyle/>
          <a:p>
            <a:endParaRPr sz="1634"/>
          </a:p>
        </p:txBody>
      </p:sp>
      <p:sp>
        <p:nvSpPr>
          <p:cNvPr id="2144" name="Shape 2144"/>
          <p:cNvSpPr/>
          <p:nvPr/>
        </p:nvSpPr>
        <p:spPr>
          <a:xfrm>
            <a:off x="2848214" y="2744352"/>
            <a:ext cx="1" cy="152466"/>
          </a:xfrm>
          <a:prstGeom prst="line">
            <a:avLst/>
          </a:prstGeom>
          <a:ln w="12700">
            <a:solidFill>
              <a:srgbClr val="000000"/>
            </a:solidFill>
          </a:ln>
        </p:spPr>
        <p:txBody>
          <a:bodyPr lIns="0" tIns="0" rIns="0" bIns="0"/>
          <a:lstStyle/>
          <a:p>
            <a:endParaRPr sz="1634"/>
          </a:p>
        </p:txBody>
      </p:sp>
      <p:sp>
        <p:nvSpPr>
          <p:cNvPr id="2145" name="Shape 2145"/>
          <p:cNvSpPr/>
          <p:nvPr/>
        </p:nvSpPr>
        <p:spPr>
          <a:xfrm>
            <a:off x="1933334" y="2515657"/>
            <a:ext cx="304961" cy="5336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2146" name="Shape 2146"/>
          <p:cNvSpPr/>
          <p:nvPr/>
        </p:nvSpPr>
        <p:spPr>
          <a:xfrm>
            <a:off x="2390774" y="3582904"/>
            <a:ext cx="1" cy="228697"/>
          </a:xfrm>
          <a:prstGeom prst="line">
            <a:avLst/>
          </a:prstGeom>
          <a:ln w="19050">
            <a:solidFill>
              <a:srgbClr val="000000"/>
            </a:solidFill>
          </a:ln>
        </p:spPr>
        <p:txBody>
          <a:bodyPr lIns="0" tIns="0" rIns="0" bIns="0"/>
          <a:lstStyle/>
          <a:p>
            <a:endParaRPr sz="1634"/>
          </a:p>
        </p:txBody>
      </p:sp>
      <p:sp>
        <p:nvSpPr>
          <p:cNvPr id="2147" name="Shape 2147"/>
          <p:cNvSpPr/>
          <p:nvPr/>
        </p:nvSpPr>
        <p:spPr>
          <a:xfrm>
            <a:off x="2695735" y="3201743"/>
            <a:ext cx="1" cy="609857"/>
          </a:xfrm>
          <a:prstGeom prst="line">
            <a:avLst/>
          </a:prstGeom>
          <a:ln w="19050">
            <a:solidFill>
              <a:srgbClr val="000000"/>
            </a:solidFill>
          </a:ln>
        </p:spPr>
        <p:txBody>
          <a:bodyPr lIns="0" tIns="0" rIns="0" bIns="0"/>
          <a:lstStyle/>
          <a:p>
            <a:endParaRPr sz="1634"/>
          </a:p>
        </p:txBody>
      </p:sp>
      <p:sp>
        <p:nvSpPr>
          <p:cNvPr id="2148" name="Shape 2148"/>
          <p:cNvSpPr/>
          <p:nvPr/>
        </p:nvSpPr>
        <p:spPr>
          <a:xfrm>
            <a:off x="3076935" y="3506673"/>
            <a:ext cx="1" cy="304929"/>
          </a:xfrm>
          <a:prstGeom prst="line">
            <a:avLst/>
          </a:prstGeom>
          <a:ln w="19050">
            <a:solidFill>
              <a:srgbClr val="000000"/>
            </a:solidFill>
          </a:ln>
        </p:spPr>
        <p:txBody>
          <a:bodyPr lIns="0" tIns="0" rIns="0" bIns="0"/>
          <a:lstStyle/>
          <a:p>
            <a:endParaRPr sz="1634"/>
          </a:p>
        </p:txBody>
      </p:sp>
      <p:sp>
        <p:nvSpPr>
          <p:cNvPr id="2149" name="Shape 2149"/>
          <p:cNvSpPr/>
          <p:nvPr/>
        </p:nvSpPr>
        <p:spPr>
          <a:xfrm>
            <a:off x="3458135" y="3506673"/>
            <a:ext cx="1" cy="304929"/>
          </a:xfrm>
          <a:prstGeom prst="line">
            <a:avLst/>
          </a:prstGeom>
          <a:ln w="19050">
            <a:solidFill>
              <a:srgbClr val="000000"/>
            </a:solidFill>
          </a:ln>
        </p:spPr>
        <p:txBody>
          <a:bodyPr lIns="0" tIns="0" rIns="0" bIns="0"/>
          <a:lstStyle/>
          <a:p>
            <a:endParaRPr sz="1634"/>
          </a:p>
        </p:txBody>
      </p:sp>
      <p:sp>
        <p:nvSpPr>
          <p:cNvPr id="2150" name="Shape 2150"/>
          <p:cNvSpPr/>
          <p:nvPr/>
        </p:nvSpPr>
        <p:spPr>
          <a:xfrm>
            <a:off x="3251652"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151" name="Shape 2151"/>
          <p:cNvSpPr/>
          <p:nvPr/>
        </p:nvSpPr>
        <p:spPr>
          <a:xfrm>
            <a:off x="3686856" y="4116528"/>
            <a:ext cx="1753522" cy="1"/>
          </a:xfrm>
          <a:prstGeom prst="line">
            <a:avLst/>
          </a:prstGeom>
          <a:ln w="19050">
            <a:solidFill>
              <a:srgbClr val="000000"/>
            </a:solidFill>
            <a:tailEnd type="triangle"/>
          </a:ln>
        </p:spPr>
        <p:txBody>
          <a:bodyPr lIns="0" tIns="0" rIns="0" bIns="0"/>
          <a:lstStyle/>
          <a:p>
            <a:endParaRPr sz="1634"/>
          </a:p>
        </p:txBody>
      </p:sp>
      <p:sp>
        <p:nvSpPr>
          <p:cNvPr id="2152" name="Shape 2152"/>
          <p:cNvSpPr/>
          <p:nvPr/>
        </p:nvSpPr>
        <p:spPr>
          <a:xfrm>
            <a:off x="5745335" y="3506673"/>
            <a:ext cx="1" cy="495509"/>
          </a:xfrm>
          <a:prstGeom prst="line">
            <a:avLst/>
          </a:prstGeom>
          <a:ln w="19050">
            <a:solidFill>
              <a:srgbClr val="000000"/>
            </a:solidFill>
            <a:tailEnd type="triangle"/>
          </a:ln>
        </p:spPr>
        <p:txBody>
          <a:bodyPr lIns="0" tIns="0" rIns="0" bIns="0"/>
          <a:lstStyle/>
          <a:p>
            <a:endParaRPr sz="1634"/>
          </a:p>
        </p:txBody>
      </p:sp>
      <p:sp>
        <p:nvSpPr>
          <p:cNvPr id="2153" name="Shape 2153"/>
          <p:cNvSpPr/>
          <p:nvPr/>
        </p:nvSpPr>
        <p:spPr>
          <a:xfrm>
            <a:off x="3686854" y="4650153"/>
            <a:ext cx="914882" cy="1"/>
          </a:xfrm>
          <a:prstGeom prst="line">
            <a:avLst/>
          </a:prstGeom>
          <a:ln w="19050">
            <a:solidFill>
              <a:srgbClr val="000000"/>
            </a:solidFill>
            <a:tailEnd type="triangle"/>
          </a:ln>
        </p:spPr>
        <p:txBody>
          <a:bodyPr lIns="0" tIns="0" rIns="0" bIns="0"/>
          <a:lstStyle/>
          <a:p>
            <a:endParaRPr sz="1634"/>
          </a:p>
        </p:txBody>
      </p:sp>
      <p:sp>
        <p:nvSpPr>
          <p:cNvPr id="2154" name="Shape 2154"/>
          <p:cNvSpPr/>
          <p:nvPr/>
        </p:nvSpPr>
        <p:spPr>
          <a:xfrm>
            <a:off x="4906696" y="4802618"/>
            <a:ext cx="533681" cy="1"/>
          </a:xfrm>
          <a:prstGeom prst="line">
            <a:avLst/>
          </a:prstGeom>
          <a:ln w="19050">
            <a:solidFill>
              <a:srgbClr val="000000"/>
            </a:solidFill>
            <a:tailEnd type="triangle"/>
          </a:ln>
        </p:spPr>
        <p:txBody>
          <a:bodyPr lIns="0" tIns="0" rIns="0" bIns="0"/>
          <a:lstStyle/>
          <a:p>
            <a:endParaRPr sz="1634"/>
          </a:p>
        </p:txBody>
      </p:sp>
      <p:sp>
        <p:nvSpPr>
          <p:cNvPr id="2155" name="Shape 2155"/>
          <p:cNvSpPr/>
          <p:nvPr/>
        </p:nvSpPr>
        <p:spPr>
          <a:xfrm>
            <a:off x="4220535" y="4650152"/>
            <a:ext cx="1829761" cy="609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2156" name="Shape 2156"/>
          <p:cNvSpPr/>
          <p:nvPr/>
        </p:nvSpPr>
        <p:spPr>
          <a:xfrm>
            <a:off x="3915576" y="5488706"/>
            <a:ext cx="686160" cy="1"/>
          </a:xfrm>
          <a:prstGeom prst="line">
            <a:avLst/>
          </a:prstGeom>
          <a:ln w="19050">
            <a:solidFill>
              <a:srgbClr val="000000"/>
            </a:solidFill>
            <a:tailEnd type="triangle"/>
          </a:ln>
        </p:spPr>
        <p:txBody>
          <a:bodyPr lIns="0" tIns="0" rIns="0" bIns="0"/>
          <a:lstStyle/>
          <a:p>
            <a:endParaRPr sz="1634"/>
          </a:p>
        </p:txBody>
      </p:sp>
      <p:sp>
        <p:nvSpPr>
          <p:cNvPr id="2157" name="Shape 2157"/>
          <p:cNvSpPr/>
          <p:nvPr/>
        </p:nvSpPr>
        <p:spPr>
          <a:xfrm>
            <a:off x="2848215" y="5488706"/>
            <a:ext cx="686161" cy="1"/>
          </a:xfrm>
          <a:prstGeom prst="line">
            <a:avLst/>
          </a:prstGeom>
          <a:ln w="19050">
            <a:solidFill>
              <a:srgbClr val="000000"/>
            </a:solidFill>
            <a:tailEnd type="triangle"/>
          </a:ln>
        </p:spPr>
        <p:txBody>
          <a:bodyPr lIns="0" tIns="0" rIns="0" bIns="0"/>
          <a:lstStyle/>
          <a:p>
            <a:endParaRPr sz="1634"/>
          </a:p>
        </p:txBody>
      </p:sp>
      <p:sp>
        <p:nvSpPr>
          <p:cNvPr id="2158" name="Shape 2158"/>
          <p:cNvSpPr/>
          <p:nvPr/>
        </p:nvSpPr>
        <p:spPr>
          <a:xfrm flipH="1">
            <a:off x="2467015" y="4650152"/>
            <a:ext cx="76241" cy="152465"/>
          </a:xfrm>
          <a:prstGeom prst="line">
            <a:avLst/>
          </a:prstGeom>
          <a:ln w="19050">
            <a:solidFill>
              <a:srgbClr val="000000"/>
            </a:solidFill>
          </a:ln>
        </p:spPr>
        <p:txBody>
          <a:bodyPr lIns="0" tIns="0" rIns="0" bIns="0"/>
          <a:lstStyle/>
          <a:p>
            <a:endParaRPr sz="1634"/>
          </a:p>
        </p:txBody>
      </p:sp>
      <p:sp>
        <p:nvSpPr>
          <p:cNvPr id="2159" name="Shape 2159"/>
          <p:cNvSpPr/>
          <p:nvPr/>
        </p:nvSpPr>
        <p:spPr>
          <a:xfrm>
            <a:off x="2543256" y="4650152"/>
            <a:ext cx="76240" cy="152465"/>
          </a:xfrm>
          <a:prstGeom prst="line">
            <a:avLst/>
          </a:prstGeom>
          <a:ln w="19050">
            <a:solidFill>
              <a:srgbClr val="000000"/>
            </a:solidFill>
          </a:ln>
        </p:spPr>
        <p:txBody>
          <a:bodyPr lIns="0" tIns="0" rIns="0" bIns="0"/>
          <a:lstStyle/>
          <a:p>
            <a:endParaRPr sz="1634"/>
          </a:p>
        </p:txBody>
      </p:sp>
      <p:sp>
        <p:nvSpPr>
          <p:cNvPr id="2160" name="Shape 2160"/>
          <p:cNvSpPr/>
          <p:nvPr/>
        </p:nvSpPr>
        <p:spPr>
          <a:xfrm>
            <a:off x="2543256" y="4802617"/>
            <a:ext cx="1" cy="228697"/>
          </a:xfrm>
          <a:prstGeom prst="line">
            <a:avLst/>
          </a:prstGeom>
          <a:ln w="19050">
            <a:solidFill>
              <a:srgbClr val="000000"/>
            </a:solidFill>
          </a:ln>
        </p:spPr>
        <p:txBody>
          <a:bodyPr lIns="0" tIns="0" rIns="0" bIns="0"/>
          <a:lstStyle/>
          <a:p>
            <a:endParaRPr sz="1634"/>
          </a:p>
        </p:txBody>
      </p:sp>
      <p:sp>
        <p:nvSpPr>
          <p:cNvPr id="2161" name="Shape 2161"/>
          <p:cNvSpPr/>
          <p:nvPr/>
        </p:nvSpPr>
        <p:spPr>
          <a:xfrm flipV="1">
            <a:off x="3763096" y="6098561"/>
            <a:ext cx="1" cy="228698"/>
          </a:xfrm>
          <a:prstGeom prst="line">
            <a:avLst/>
          </a:prstGeom>
          <a:ln w="19050">
            <a:solidFill>
              <a:srgbClr val="000000"/>
            </a:solidFill>
            <a:tailEnd type="triangle"/>
          </a:ln>
        </p:spPr>
        <p:txBody>
          <a:bodyPr lIns="0" tIns="0" rIns="0" bIns="0"/>
          <a:lstStyle/>
          <a:p>
            <a:endParaRPr sz="1634"/>
          </a:p>
        </p:txBody>
      </p:sp>
      <p:sp>
        <p:nvSpPr>
          <p:cNvPr id="2162" name="Shape 2162"/>
          <p:cNvSpPr/>
          <p:nvPr/>
        </p:nvSpPr>
        <p:spPr>
          <a:xfrm flipV="1">
            <a:off x="4754215" y="5564936"/>
            <a:ext cx="1" cy="381161"/>
          </a:xfrm>
          <a:prstGeom prst="line">
            <a:avLst/>
          </a:prstGeom>
          <a:ln w="19050">
            <a:solidFill>
              <a:srgbClr val="000000"/>
            </a:solidFill>
            <a:tailEnd type="triangle"/>
          </a:ln>
        </p:spPr>
        <p:txBody>
          <a:bodyPr lIns="0" tIns="0" rIns="0" bIns="0"/>
          <a:lstStyle/>
          <a:p>
            <a:endParaRPr sz="1634"/>
          </a:p>
        </p:txBody>
      </p:sp>
      <p:sp>
        <p:nvSpPr>
          <p:cNvPr id="2163" name="Shape 2163"/>
          <p:cNvSpPr/>
          <p:nvPr/>
        </p:nvSpPr>
        <p:spPr>
          <a:xfrm flipH="1">
            <a:off x="5821577" y="6022330"/>
            <a:ext cx="228720" cy="1"/>
          </a:xfrm>
          <a:prstGeom prst="line">
            <a:avLst/>
          </a:prstGeom>
          <a:ln w="19050">
            <a:solidFill>
              <a:srgbClr val="000000"/>
            </a:solidFill>
          </a:ln>
        </p:spPr>
        <p:txBody>
          <a:bodyPr lIns="0" tIns="0" rIns="0" bIns="0"/>
          <a:lstStyle/>
          <a:p>
            <a:endParaRPr sz="1634"/>
          </a:p>
        </p:txBody>
      </p:sp>
      <p:sp>
        <p:nvSpPr>
          <p:cNvPr id="2164" name="Shape 2164"/>
          <p:cNvSpPr/>
          <p:nvPr/>
        </p:nvSpPr>
        <p:spPr>
          <a:xfrm>
            <a:off x="5897815" y="4421458"/>
            <a:ext cx="1601041" cy="1"/>
          </a:xfrm>
          <a:prstGeom prst="line">
            <a:avLst/>
          </a:prstGeom>
          <a:ln w="19050">
            <a:solidFill>
              <a:srgbClr val="000000"/>
            </a:solidFill>
            <a:tailEnd type="triangle"/>
          </a:ln>
        </p:spPr>
        <p:txBody>
          <a:bodyPr lIns="0" tIns="0" rIns="0" bIns="0"/>
          <a:lstStyle/>
          <a:p>
            <a:endParaRPr sz="1634"/>
          </a:p>
        </p:txBody>
      </p:sp>
      <p:sp>
        <p:nvSpPr>
          <p:cNvPr id="2165" name="Shape 2165"/>
          <p:cNvSpPr/>
          <p:nvPr/>
        </p:nvSpPr>
        <p:spPr>
          <a:xfrm>
            <a:off x="6888935" y="4421457"/>
            <a:ext cx="1" cy="609857"/>
          </a:xfrm>
          <a:prstGeom prst="line">
            <a:avLst/>
          </a:prstGeom>
          <a:ln w="19050">
            <a:solidFill>
              <a:srgbClr val="000000"/>
            </a:solidFill>
            <a:tailEnd type="triangle"/>
          </a:ln>
        </p:spPr>
        <p:txBody>
          <a:bodyPr lIns="0" tIns="0" rIns="0" bIns="0"/>
          <a:lstStyle/>
          <a:p>
            <a:endParaRPr sz="1634"/>
          </a:p>
        </p:txBody>
      </p:sp>
      <p:sp>
        <p:nvSpPr>
          <p:cNvPr id="2166" name="Shape 2166"/>
          <p:cNvSpPr/>
          <p:nvPr/>
        </p:nvSpPr>
        <p:spPr>
          <a:xfrm flipH="1">
            <a:off x="6126536" y="4345225"/>
            <a:ext cx="76241" cy="152465"/>
          </a:xfrm>
          <a:prstGeom prst="line">
            <a:avLst/>
          </a:prstGeom>
          <a:ln w="12700">
            <a:solidFill>
              <a:srgbClr val="000000"/>
            </a:solidFill>
          </a:ln>
        </p:spPr>
        <p:txBody>
          <a:bodyPr lIns="0" tIns="0" rIns="0" bIns="0"/>
          <a:lstStyle/>
          <a:p>
            <a:endParaRPr sz="1634"/>
          </a:p>
        </p:txBody>
      </p:sp>
      <p:sp>
        <p:nvSpPr>
          <p:cNvPr id="2167" name="Shape 2167"/>
          <p:cNvSpPr/>
          <p:nvPr/>
        </p:nvSpPr>
        <p:spPr>
          <a:xfrm>
            <a:off x="1704615" y="4268994"/>
            <a:ext cx="6251682" cy="2210728"/>
          </a:xfrm>
          <a:custGeom>
            <a:avLst/>
            <a:gdLst/>
            <a:ahLst/>
            <a:cxnLst>
              <a:cxn ang="0">
                <a:pos x="wd2" y="hd2"/>
              </a:cxn>
              <a:cxn ang="5400000">
                <a:pos x="wd2" y="hd2"/>
              </a:cxn>
              <a:cxn ang="10800000">
                <a:pos x="wd2" y="hd2"/>
              </a:cxn>
              <a:cxn ang="16200000">
                <a:pos x="wd2" y="hd2"/>
              </a:cxn>
            </a:cxnLst>
            <a:rect l="0" t="0" r="r" b="b"/>
            <a:pathLst>
              <a:path w="21600" h="21600" extrusionOk="0">
                <a:moveTo>
                  <a:pt x="21073" y="7200"/>
                </a:moveTo>
                <a:lnTo>
                  <a:pt x="21600" y="7200"/>
                </a:lnTo>
                <a:lnTo>
                  <a:pt x="21600" y="21600"/>
                </a:lnTo>
                <a:lnTo>
                  <a:pt x="0" y="21600"/>
                </a:lnTo>
                <a:lnTo>
                  <a:pt x="0" y="0"/>
                </a:lnTo>
                <a:lnTo>
                  <a:pt x="1844" y="0"/>
                </a:lnTo>
              </a:path>
            </a:pathLst>
          </a:custGeom>
          <a:ln w="19050">
            <a:solidFill>
              <a:srgbClr val="000000"/>
            </a:solidFill>
            <a:tailEnd type="triangle"/>
          </a:ln>
        </p:spPr>
        <p:txBody>
          <a:bodyPr lIns="0" tIns="0" rIns="0" bIns="0"/>
          <a:lstStyle/>
          <a:p>
            <a:endParaRPr sz="1634"/>
          </a:p>
        </p:txBody>
      </p:sp>
      <p:sp>
        <p:nvSpPr>
          <p:cNvPr id="2168" name="Shape 2168"/>
          <p:cNvSpPr/>
          <p:nvPr/>
        </p:nvSpPr>
        <p:spPr>
          <a:xfrm>
            <a:off x="7193896" y="5564937"/>
            <a:ext cx="304962" cy="1"/>
          </a:xfrm>
          <a:prstGeom prst="line">
            <a:avLst/>
          </a:prstGeom>
          <a:ln w="19050">
            <a:solidFill>
              <a:srgbClr val="000000"/>
            </a:solidFill>
            <a:tailEnd type="triangle"/>
          </a:ln>
        </p:spPr>
        <p:txBody>
          <a:bodyPr lIns="0" tIns="0" rIns="0" bIns="0"/>
          <a:lstStyle/>
          <a:p>
            <a:endParaRPr sz="1634"/>
          </a:p>
        </p:txBody>
      </p:sp>
      <p:sp>
        <p:nvSpPr>
          <p:cNvPr id="2169" name="Shape 2169"/>
          <p:cNvSpPr/>
          <p:nvPr/>
        </p:nvSpPr>
        <p:spPr>
          <a:xfrm>
            <a:off x="5027408" y="1969328"/>
            <a:ext cx="2490509" cy="1"/>
          </a:xfrm>
          <a:prstGeom prst="line">
            <a:avLst/>
          </a:prstGeom>
          <a:ln w="25400">
            <a:solidFill>
              <a:srgbClr val="000000"/>
            </a:solidFill>
            <a:tailEnd type="triangle"/>
          </a:ln>
        </p:spPr>
        <p:txBody>
          <a:bodyPr lIns="0" tIns="0" rIns="0" bIns="0"/>
          <a:lstStyle/>
          <a:p>
            <a:endParaRPr sz="1634"/>
          </a:p>
        </p:txBody>
      </p:sp>
      <p:sp>
        <p:nvSpPr>
          <p:cNvPr id="2170" name="Shape 2170"/>
          <p:cNvSpPr/>
          <p:nvPr/>
        </p:nvSpPr>
        <p:spPr>
          <a:xfrm>
            <a:off x="5287896" y="1588166"/>
            <a:ext cx="204633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Instruction&lt;31:0&gt;</a:t>
            </a:r>
          </a:p>
        </p:txBody>
      </p:sp>
      <p:sp>
        <p:nvSpPr>
          <p:cNvPr id="2171" name="Shape 2171"/>
          <p:cNvSpPr/>
          <p:nvPr/>
        </p:nvSpPr>
        <p:spPr>
          <a:xfrm>
            <a:off x="5364136" y="1982033"/>
            <a:ext cx="1" cy="889375"/>
          </a:xfrm>
          <a:prstGeom prst="line">
            <a:avLst/>
          </a:prstGeom>
          <a:ln w="25400">
            <a:solidFill>
              <a:srgbClr val="000000"/>
            </a:solidFill>
            <a:tailEnd type="triangle"/>
          </a:ln>
        </p:spPr>
        <p:txBody>
          <a:bodyPr lIns="0" tIns="0" rIns="0" bIns="0"/>
          <a:lstStyle/>
          <a:p>
            <a:endParaRPr sz="1634"/>
          </a:p>
        </p:txBody>
      </p:sp>
      <p:sp>
        <p:nvSpPr>
          <p:cNvPr id="2172" name="Shape 2172"/>
          <p:cNvSpPr/>
          <p:nvPr/>
        </p:nvSpPr>
        <p:spPr>
          <a:xfrm rot="5400000">
            <a:off x="5004435" y="2205051"/>
            <a:ext cx="100919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&lt;21:25&gt;</a:t>
            </a:r>
          </a:p>
        </p:txBody>
      </p:sp>
      <p:sp>
        <p:nvSpPr>
          <p:cNvPr id="2173" name="Shape 2173"/>
          <p:cNvSpPr/>
          <p:nvPr/>
        </p:nvSpPr>
        <p:spPr>
          <a:xfrm rot="5400000">
            <a:off x="5538115" y="2205051"/>
            <a:ext cx="100919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&lt;16:20&gt;</a:t>
            </a:r>
          </a:p>
        </p:txBody>
      </p:sp>
      <p:sp>
        <p:nvSpPr>
          <p:cNvPr id="2174" name="Shape 2174"/>
          <p:cNvSpPr/>
          <p:nvPr/>
        </p:nvSpPr>
        <p:spPr>
          <a:xfrm rot="5400000">
            <a:off x="6081283" y="2207479"/>
            <a:ext cx="990212"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&lt;11:15&gt;</a:t>
            </a:r>
          </a:p>
        </p:txBody>
      </p:sp>
      <p:sp>
        <p:nvSpPr>
          <p:cNvPr id="2175" name="Shape 2175"/>
          <p:cNvSpPr/>
          <p:nvPr/>
        </p:nvSpPr>
        <p:spPr>
          <a:xfrm rot="5400000">
            <a:off x="6625982" y="2192964"/>
            <a:ext cx="86652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&lt;0:15&gt;</a:t>
            </a:r>
          </a:p>
        </p:txBody>
      </p:sp>
      <p:sp>
        <p:nvSpPr>
          <p:cNvPr id="2176" name="Shape 2176"/>
          <p:cNvSpPr/>
          <p:nvPr/>
        </p:nvSpPr>
        <p:spPr>
          <a:xfrm>
            <a:off x="5897817" y="1982033"/>
            <a:ext cx="1" cy="889375"/>
          </a:xfrm>
          <a:prstGeom prst="line">
            <a:avLst/>
          </a:prstGeom>
          <a:ln w="25400">
            <a:solidFill>
              <a:srgbClr val="000000"/>
            </a:solidFill>
            <a:tailEnd type="triangle"/>
          </a:ln>
        </p:spPr>
        <p:txBody>
          <a:bodyPr lIns="0" tIns="0" rIns="0" bIns="0"/>
          <a:lstStyle/>
          <a:p>
            <a:endParaRPr sz="1634"/>
          </a:p>
        </p:txBody>
      </p:sp>
      <p:sp>
        <p:nvSpPr>
          <p:cNvPr id="2177" name="Shape 2177"/>
          <p:cNvSpPr/>
          <p:nvPr/>
        </p:nvSpPr>
        <p:spPr>
          <a:xfrm>
            <a:off x="6431495" y="1982033"/>
            <a:ext cx="1" cy="889375"/>
          </a:xfrm>
          <a:prstGeom prst="line">
            <a:avLst/>
          </a:prstGeom>
          <a:ln w="25400">
            <a:solidFill>
              <a:srgbClr val="000000"/>
            </a:solidFill>
            <a:tailEnd type="triangle"/>
          </a:ln>
        </p:spPr>
        <p:txBody>
          <a:bodyPr lIns="0" tIns="0" rIns="0" bIns="0"/>
          <a:lstStyle/>
          <a:p>
            <a:endParaRPr sz="1634"/>
          </a:p>
        </p:txBody>
      </p:sp>
      <p:sp>
        <p:nvSpPr>
          <p:cNvPr id="2178" name="Shape 2178"/>
          <p:cNvSpPr/>
          <p:nvPr/>
        </p:nvSpPr>
        <p:spPr>
          <a:xfrm>
            <a:off x="6965176" y="1982033"/>
            <a:ext cx="1" cy="889375"/>
          </a:xfrm>
          <a:prstGeom prst="line">
            <a:avLst/>
          </a:prstGeom>
          <a:ln w="25400">
            <a:solidFill>
              <a:srgbClr val="000000"/>
            </a:solidFill>
            <a:tailEnd type="triangle"/>
          </a:ln>
        </p:spPr>
        <p:txBody>
          <a:bodyPr lIns="0" tIns="0" rIns="0" bIns="0"/>
          <a:lstStyle/>
          <a:p>
            <a:endParaRPr sz="1634"/>
          </a:p>
        </p:txBody>
      </p:sp>
      <p:sp>
        <p:nvSpPr>
          <p:cNvPr id="2179" name="Shape 2179"/>
          <p:cNvSpPr/>
          <p:nvPr/>
        </p:nvSpPr>
        <p:spPr>
          <a:xfrm>
            <a:off x="6722161" y="2807878"/>
            <a:ext cx="85209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2180" name="Shape 2180"/>
          <p:cNvSpPr/>
          <p:nvPr/>
        </p:nvSpPr>
        <p:spPr>
          <a:xfrm>
            <a:off x="6188482" y="2807878"/>
            <a:ext cx="39684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Rd</a:t>
            </a:r>
          </a:p>
        </p:txBody>
      </p:sp>
      <p:sp>
        <p:nvSpPr>
          <p:cNvPr id="2181" name="Shape 2181"/>
          <p:cNvSpPr/>
          <p:nvPr/>
        </p:nvSpPr>
        <p:spPr>
          <a:xfrm>
            <a:off x="5731043" y="2807878"/>
            <a:ext cx="32470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Rt</a:t>
            </a:r>
          </a:p>
        </p:txBody>
      </p:sp>
      <p:sp>
        <p:nvSpPr>
          <p:cNvPr id="2182" name="Shape 2182"/>
          <p:cNvSpPr/>
          <p:nvPr/>
        </p:nvSpPr>
        <p:spPr>
          <a:xfrm>
            <a:off x="5197362" y="2807878"/>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Rs</a:t>
            </a:r>
          </a:p>
        </p:txBody>
      </p:sp>
      <p:sp>
        <p:nvSpPr>
          <p:cNvPr id="2183" name="Shape 2183"/>
          <p:cNvSpPr/>
          <p:nvPr/>
        </p:nvSpPr>
        <p:spPr>
          <a:xfrm>
            <a:off x="2092169" y="1753335"/>
            <a:ext cx="147887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nPC_sel=+4</a:t>
            </a:r>
          </a:p>
        </p:txBody>
      </p:sp>
      <p:sp>
        <p:nvSpPr>
          <p:cNvPr id="2184" name="Shape 2184"/>
          <p:cNvSpPr/>
          <p:nvPr/>
        </p:nvSpPr>
        <p:spPr>
          <a:xfrm>
            <a:off x="3931459" y="1770806"/>
            <a:ext cx="1113830" cy="1000546"/>
          </a:xfrm>
          <a:prstGeom prst="rect">
            <a:avLst/>
          </a:prstGeom>
          <a:ln w="254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185" name="Shape 2185"/>
          <p:cNvSpPr/>
          <p:nvPr/>
        </p:nvSpPr>
        <p:spPr>
          <a:xfrm>
            <a:off x="4181896" y="1740631"/>
            <a:ext cx="581190" cy="9271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instr</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fetch</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unit</a:t>
            </a:r>
          </a:p>
        </p:txBody>
      </p:sp>
      <p:sp>
        <p:nvSpPr>
          <p:cNvPr id="2186" name="Shape 2186"/>
          <p:cNvSpPr/>
          <p:nvPr/>
        </p:nvSpPr>
        <p:spPr>
          <a:xfrm>
            <a:off x="3534375" y="1982033"/>
            <a:ext cx="381201" cy="1"/>
          </a:xfrm>
          <a:prstGeom prst="line">
            <a:avLst/>
          </a:prstGeom>
          <a:ln w="12700">
            <a:solidFill>
              <a:srgbClr val="000000"/>
            </a:solidFill>
          </a:ln>
        </p:spPr>
        <p:txBody>
          <a:bodyPr lIns="0" tIns="0" rIns="0" bIns="0"/>
          <a:lstStyle/>
          <a:p>
            <a:endParaRPr sz="1634"/>
          </a:p>
        </p:txBody>
      </p:sp>
      <p:sp>
        <p:nvSpPr>
          <p:cNvPr id="2187" name="Shape 2187"/>
          <p:cNvSpPr/>
          <p:nvPr/>
        </p:nvSpPr>
        <p:spPr>
          <a:xfrm>
            <a:off x="3534375" y="1982033"/>
            <a:ext cx="381201" cy="1"/>
          </a:xfrm>
          <a:prstGeom prst="line">
            <a:avLst/>
          </a:prstGeom>
          <a:ln w="19050">
            <a:solidFill>
              <a:srgbClr val="000000"/>
            </a:solidFill>
            <a:tailEnd type="triangle"/>
          </a:ln>
        </p:spPr>
        <p:txBody>
          <a:bodyPr lIns="0" tIns="0" rIns="0" bIns="0"/>
          <a:lstStyle/>
          <a:p>
            <a:endParaRPr sz="1634"/>
          </a:p>
        </p:txBody>
      </p:sp>
      <p:sp>
        <p:nvSpPr>
          <p:cNvPr id="2188" name="Shape 2188"/>
          <p:cNvSpPr/>
          <p:nvPr/>
        </p:nvSpPr>
        <p:spPr>
          <a:xfrm>
            <a:off x="3196060" y="2286960"/>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2189" name="Shape 2189"/>
          <p:cNvSpPr/>
          <p:nvPr/>
        </p:nvSpPr>
        <p:spPr>
          <a:xfrm flipH="1">
            <a:off x="3686856" y="2515657"/>
            <a:ext cx="228720" cy="1"/>
          </a:xfrm>
          <a:prstGeom prst="line">
            <a:avLst/>
          </a:prstGeom>
          <a:ln w="19050">
            <a:solidFill>
              <a:srgbClr val="000000"/>
            </a:solidFill>
          </a:ln>
        </p:spPr>
        <p:txBody>
          <a:bodyPr lIns="0" tIns="0" rIns="0" bIns="0"/>
          <a:lstStyle/>
          <a:p>
            <a:endParaRPr sz="1634"/>
          </a:p>
        </p:txBody>
      </p:sp>
      <p:sp>
        <p:nvSpPr>
          <p:cNvPr id="2190" name="Shape 2190"/>
          <p:cNvSpPr/>
          <p:nvPr/>
        </p:nvSpPr>
        <p:spPr>
          <a:xfrm>
            <a:off x="3915576" y="2439424"/>
            <a:ext cx="152481" cy="76233"/>
          </a:xfrm>
          <a:prstGeom prst="line">
            <a:avLst/>
          </a:prstGeom>
          <a:ln w="12700">
            <a:solidFill>
              <a:srgbClr val="000000"/>
            </a:solidFill>
          </a:ln>
        </p:spPr>
        <p:txBody>
          <a:bodyPr lIns="0" tIns="0" rIns="0" bIns="0"/>
          <a:lstStyle/>
          <a:p>
            <a:endParaRPr sz="1634"/>
          </a:p>
        </p:txBody>
      </p:sp>
      <p:sp>
        <p:nvSpPr>
          <p:cNvPr id="2191" name="Shape 2191"/>
          <p:cNvSpPr/>
          <p:nvPr/>
        </p:nvSpPr>
        <p:spPr>
          <a:xfrm flipH="1">
            <a:off x="3915576" y="2515657"/>
            <a:ext cx="152481" cy="76233"/>
          </a:xfrm>
          <a:prstGeom prst="line">
            <a:avLst/>
          </a:prstGeom>
          <a:ln w="12700">
            <a:solidFill>
              <a:srgbClr val="000000"/>
            </a:solidFill>
          </a:ln>
        </p:spPr>
        <p:txBody>
          <a:bodyPr lIns="0" tIns="0" rIns="0" bIns="0"/>
          <a:lstStyle/>
          <a:p>
            <a:endParaRPr sz="1634"/>
          </a:p>
        </p:txBody>
      </p:sp>
      <p:sp>
        <p:nvSpPr>
          <p:cNvPr id="2192" name="Shape 2192"/>
          <p:cNvSpPr/>
          <p:nvPr/>
        </p:nvSpPr>
        <p:spPr>
          <a:xfrm>
            <a:off x="4525495" y="2820586"/>
            <a:ext cx="1067361" cy="106724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13371"/>
                </a:lnTo>
                <a:lnTo>
                  <a:pt x="0" y="13371"/>
                </a:lnTo>
                <a:lnTo>
                  <a:pt x="0" y="0"/>
                </a:lnTo>
              </a:path>
            </a:pathLst>
          </a:custGeom>
          <a:ln w="19050">
            <a:solidFill>
              <a:srgbClr val="000000"/>
            </a:solidFill>
            <a:tailEnd type="triangle"/>
          </a:ln>
        </p:spPr>
        <p:txBody>
          <a:bodyPr lIns="0" tIns="0" rIns="0" bIns="0"/>
          <a:lstStyle/>
          <a:p>
            <a:endParaRPr sz="1634"/>
          </a:p>
        </p:txBody>
      </p:sp>
      <p:sp>
        <p:nvSpPr>
          <p:cNvPr id="2193" name="Shape 2193"/>
          <p:cNvSpPr/>
          <p:nvPr/>
        </p:nvSpPr>
        <p:spPr>
          <a:xfrm>
            <a:off x="1298002" y="1982033"/>
            <a:ext cx="1626455" cy="787733"/>
          </a:xfrm>
          <a:prstGeom prst="ellipse">
            <a:avLst/>
          </a:prstGeom>
          <a:ln w="50800">
            <a:solidFill>
              <a:srgbClr val="38D142"/>
            </a:solidFill>
          </a:ln>
        </p:spPr>
        <p:txBody>
          <a:bodyPr lIns="0" tIns="0" rIns="0" bIns="0"/>
          <a:lstStyle/>
          <a:p>
            <a:endParaRPr sz="1634"/>
          </a:p>
        </p:txBody>
      </p:sp>
      <p:sp>
        <p:nvSpPr>
          <p:cNvPr id="2194" name="Shape 2194"/>
          <p:cNvSpPr/>
          <p:nvPr/>
        </p:nvSpPr>
        <p:spPr>
          <a:xfrm>
            <a:off x="2162056" y="5844455"/>
            <a:ext cx="1626455" cy="787733"/>
          </a:xfrm>
          <a:prstGeom prst="ellipse">
            <a:avLst/>
          </a:prstGeom>
          <a:ln w="50800">
            <a:solidFill>
              <a:srgbClr val="38D142"/>
            </a:solidFill>
          </a:ln>
        </p:spPr>
        <p:txBody>
          <a:bodyPr lIns="0" tIns="0" rIns="0" bIns="0"/>
          <a:lstStyle/>
          <a:p>
            <a:endParaRPr sz="1634"/>
          </a:p>
        </p:txBody>
      </p:sp>
      <p:sp>
        <p:nvSpPr>
          <p:cNvPr id="2195" name="Shape 2195"/>
          <p:cNvSpPr/>
          <p:nvPr/>
        </p:nvSpPr>
        <p:spPr>
          <a:xfrm>
            <a:off x="3991817" y="5793633"/>
            <a:ext cx="1626455" cy="787733"/>
          </a:xfrm>
          <a:prstGeom prst="ellipse">
            <a:avLst/>
          </a:prstGeom>
          <a:ln w="50800">
            <a:solidFill>
              <a:srgbClr val="38D142"/>
            </a:solidFill>
          </a:ln>
        </p:spPr>
        <p:txBody>
          <a:bodyPr lIns="0" tIns="0" rIns="0" bIns="0"/>
          <a:lstStyle/>
          <a:p>
            <a:endParaRPr sz="1634"/>
          </a:p>
        </p:txBody>
      </p:sp>
      <p:sp>
        <p:nvSpPr>
          <p:cNvPr id="2196" name="Shape 2196"/>
          <p:cNvSpPr/>
          <p:nvPr/>
        </p:nvSpPr>
        <p:spPr>
          <a:xfrm>
            <a:off x="5211656" y="2896817"/>
            <a:ext cx="1626455" cy="787733"/>
          </a:xfrm>
          <a:prstGeom prst="ellipse">
            <a:avLst/>
          </a:prstGeom>
          <a:ln w="50800">
            <a:solidFill>
              <a:srgbClr val="38D142"/>
            </a:solidFill>
          </a:ln>
        </p:spPr>
        <p:txBody>
          <a:bodyPr lIns="0" tIns="0" rIns="0" bIns="0"/>
          <a:lstStyle/>
          <a:p>
            <a:endParaRPr sz="1634"/>
          </a:p>
        </p:txBody>
      </p:sp>
      <p:sp>
        <p:nvSpPr>
          <p:cNvPr id="2197" name="Shape 2197"/>
          <p:cNvSpPr/>
          <p:nvPr/>
        </p:nvSpPr>
        <p:spPr>
          <a:xfrm>
            <a:off x="2848214" y="2744352"/>
            <a:ext cx="1" cy="152466"/>
          </a:xfrm>
          <a:prstGeom prst="line">
            <a:avLst/>
          </a:prstGeom>
          <a:ln w="57150">
            <a:solidFill>
              <a:srgbClr val="CD665F"/>
            </a:solidFill>
          </a:ln>
        </p:spPr>
        <p:txBody>
          <a:bodyPr lIns="0" tIns="0" rIns="0" bIns="0"/>
          <a:lstStyle/>
          <a:p>
            <a:endParaRPr sz="1634"/>
          </a:p>
        </p:txBody>
      </p:sp>
      <p:sp>
        <p:nvSpPr>
          <p:cNvPr id="2198" name="Shape 2198"/>
          <p:cNvSpPr/>
          <p:nvPr/>
        </p:nvSpPr>
        <p:spPr>
          <a:xfrm>
            <a:off x="2695735" y="3201743"/>
            <a:ext cx="1" cy="609857"/>
          </a:xfrm>
          <a:prstGeom prst="line">
            <a:avLst/>
          </a:prstGeom>
          <a:ln w="57150">
            <a:solidFill>
              <a:srgbClr val="CD665F"/>
            </a:solidFill>
          </a:ln>
        </p:spPr>
        <p:txBody>
          <a:bodyPr lIns="0" tIns="0" rIns="0" bIns="0"/>
          <a:lstStyle/>
          <a:p>
            <a:endParaRPr sz="1634"/>
          </a:p>
        </p:txBody>
      </p:sp>
      <p:sp>
        <p:nvSpPr>
          <p:cNvPr id="2199" name="Shape 2199"/>
          <p:cNvSpPr/>
          <p:nvPr/>
        </p:nvSpPr>
        <p:spPr>
          <a:xfrm>
            <a:off x="3076935" y="3506673"/>
            <a:ext cx="1" cy="304929"/>
          </a:xfrm>
          <a:prstGeom prst="line">
            <a:avLst/>
          </a:prstGeom>
          <a:ln w="57150">
            <a:solidFill>
              <a:srgbClr val="CD665F"/>
            </a:solidFill>
          </a:ln>
        </p:spPr>
        <p:txBody>
          <a:bodyPr lIns="0" tIns="0" rIns="0" bIns="0"/>
          <a:lstStyle/>
          <a:p>
            <a:endParaRPr sz="1634"/>
          </a:p>
        </p:txBody>
      </p:sp>
      <p:sp>
        <p:nvSpPr>
          <p:cNvPr id="2200" name="Shape 2200"/>
          <p:cNvSpPr/>
          <p:nvPr/>
        </p:nvSpPr>
        <p:spPr>
          <a:xfrm>
            <a:off x="3686856" y="4116528"/>
            <a:ext cx="1753522" cy="1"/>
          </a:xfrm>
          <a:prstGeom prst="line">
            <a:avLst/>
          </a:prstGeom>
          <a:ln w="57150">
            <a:solidFill>
              <a:srgbClr val="CD665F"/>
            </a:solidFill>
          </a:ln>
        </p:spPr>
        <p:txBody>
          <a:bodyPr lIns="0" tIns="0" rIns="0" bIns="0"/>
          <a:lstStyle/>
          <a:p>
            <a:endParaRPr sz="1634"/>
          </a:p>
        </p:txBody>
      </p:sp>
      <p:sp>
        <p:nvSpPr>
          <p:cNvPr id="2201" name="Shape 2201"/>
          <p:cNvSpPr/>
          <p:nvPr/>
        </p:nvSpPr>
        <p:spPr>
          <a:xfrm>
            <a:off x="3915576" y="5488706"/>
            <a:ext cx="686160" cy="1"/>
          </a:xfrm>
          <a:prstGeom prst="line">
            <a:avLst/>
          </a:prstGeom>
          <a:ln w="57150">
            <a:solidFill>
              <a:srgbClr val="CD665F"/>
            </a:solidFill>
          </a:ln>
        </p:spPr>
        <p:txBody>
          <a:bodyPr lIns="0" tIns="0" rIns="0" bIns="0"/>
          <a:lstStyle/>
          <a:p>
            <a:endParaRPr sz="1634"/>
          </a:p>
        </p:txBody>
      </p:sp>
      <p:sp>
        <p:nvSpPr>
          <p:cNvPr id="2202" name="Shape 2202"/>
          <p:cNvSpPr/>
          <p:nvPr/>
        </p:nvSpPr>
        <p:spPr>
          <a:xfrm flipV="1">
            <a:off x="4601735" y="4802617"/>
            <a:ext cx="304961" cy="686090"/>
          </a:xfrm>
          <a:prstGeom prst="line">
            <a:avLst/>
          </a:prstGeom>
          <a:ln w="57150">
            <a:solidFill>
              <a:srgbClr val="CD665F"/>
            </a:solidFill>
          </a:ln>
        </p:spPr>
        <p:txBody>
          <a:bodyPr lIns="0" tIns="0" rIns="0" bIns="0"/>
          <a:lstStyle/>
          <a:p>
            <a:endParaRPr sz="1634"/>
          </a:p>
        </p:txBody>
      </p:sp>
      <p:sp>
        <p:nvSpPr>
          <p:cNvPr id="2203" name="Shape 2203"/>
          <p:cNvSpPr/>
          <p:nvPr/>
        </p:nvSpPr>
        <p:spPr>
          <a:xfrm>
            <a:off x="4906696" y="4802618"/>
            <a:ext cx="533681" cy="1"/>
          </a:xfrm>
          <a:prstGeom prst="line">
            <a:avLst/>
          </a:prstGeom>
          <a:ln w="57150">
            <a:solidFill>
              <a:srgbClr val="CD665F"/>
            </a:solidFill>
          </a:ln>
        </p:spPr>
        <p:txBody>
          <a:bodyPr lIns="0" tIns="0" rIns="0" bIns="0"/>
          <a:lstStyle/>
          <a:p>
            <a:endParaRPr sz="1634"/>
          </a:p>
        </p:txBody>
      </p:sp>
      <p:sp>
        <p:nvSpPr>
          <p:cNvPr id="2204" name="Shape 2204"/>
          <p:cNvSpPr/>
          <p:nvPr/>
        </p:nvSpPr>
        <p:spPr>
          <a:xfrm>
            <a:off x="5897815" y="4421458"/>
            <a:ext cx="1601041" cy="1"/>
          </a:xfrm>
          <a:prstGeom prst="line">
            <a:avLst/>
          </a:prstGeom>
          <a:ln w="57150">
            <a:solidFill>
              <a:srgbClr val="CD665F"/>
            </a:solidFill>
          </a:ln>
        </p:spPr>
        <p:txBody>
          <a:bodyPr lIns="0" tIns="0" rIns="0" bIns="0"/>
          <a:lstStyle/>
          <a:p>
            <a:endParaRPr sz="1634"/>
          </a:p>
        </p:txBody>
      </p:sp>
      <p:sp>
        <p:nvSpPr>
          <p:cNvPr id="2205" name="Shape 2205"/>
          <p:cNvSpPr/>
          <p:nvPr/>
        </p:nvSpPr>
        <p:spPr>
          <a:xfrm>
            <a:off x="7498856" y="4421457"/>
            <a:ext cx="304961" cy="609857"/>
          </a:xfrm>
          <a:prstGeom prst="line">
            <a:avLst/>
          </a:prstGeom>
          <a:ln w="57150">
            <a:solidFill>
              <a:srgbClr val="CD665F"/>
            </a:solidFill>
          </a:ln>
        </p:spPr>
        <p:txBody>
          <a:bodyPr lIns="0" tIns="0" rIns="0" bIns="0"/>
          <a:lstStyle/>
          <a:p>
            <a:endParaRPr sz="1634"/>
          </a:p>
        </p:txBody>
      </p:sp>
      <p:sp>
        <p:nvSpPr>
          <p:cNvPr id="2206" name="Shape 2206"/>
          <p:cNvSpPr/>
          <p:nvPr/>
        </p:nvSpPr>
        <p:spPr>
          <a:xfrm>
            <a:off x="1704615" y="4268994"/>
            <a:ext cx="6251682" cy="2210728"/>
          </a:xfrm>
          <a:custGeom>
            <a:avLst/>
            <a:gdLst/>
            <a:ahLst/>
            <a:cxnLst>
              <a:cxn ang="0">
                <a:pos x="wd2" y="hd2"/>
              </a:cxn>
              <a:cxn ang="5400000">
                <a:pos x="wd2" y="hd2"/>
              </a:cxn>
              <a:cxn ang="10800000">
                <a:pos x="wd2" y="hd2"/>
              </a:cxn>
              <a:cxn ang="16200000">
                <a:pos x="wd2" y="hd2"/>
              </a:cxn>
            </a:cxnLst>
            <a:rect l="0" t="0" r="r" b="b"/>
            <a:pathLst>
              <a:path w="21600" h="21600" extrusionOk="0">
                <a:moveTo>
                  <a:pt x="21073" y="7448"/>
                </a:moveTo>
                <a:lnTo>
                  <a:pt x="21600" y="7448"/>
                </a:lnTo>
                <a:lnTo>
                  <a:pt x="21600" y="21600"/>
                </a:lnTo>
                <a:lnTo>
                  <a:pt x="0" y="21600"/>
                </a:lnTo>
                <a:lnTo>
                  <a:pt x="0" y="0"/>
                </a:lnTo>
                <a:lnTo>
                  <a:pt x="1580" y="0"/>
                </a:lnTo>
              </a:path>
            </a:pathLst>
          </a:custGeom>
          <a:ln w="57150">
            <a:solidFill>
              <a:srgbClr val="CD665F"/>
            </a:solidFill>
          </a:ln>
        </p:spPr>
        <p:txBody>
          <a:bodyPr lIns="0" tIns="0" rIns="0" bIns="0"/>
          <a:lstStyle/>
          <a:p>
            <a:endParaRPr sz="1634"/>
          </a:p>
        </p:txBody>
      </p:sp>
      <p:sp>
        <p:nvSpPr>
          <p:cNvPr id="2207" name="Shape 2207"/>
          <p:cNvSpPr/>
          <p:nvPr/>
        </p:nvSpPr>
        <p:spPr>
          <a:xfrm>
            <a:off x="2848215" y="5488706"/>
            <a:ext cx="686161" cy="1"/>
          </a:xfrm>
          <a:prstGeom prst="line">
            <a:avLst/>
          </a:prstGeom>
          <a:ln w="57150">
            <a:solidFill>
              <a:srgbClr val="CD665F"/>
            </a:solidFill>
          </a:ln>
        </p:spPr>
        <p:txBody>
          <a:bodyPr lIns="0" tIns="0" rIns="0" bIns="0"/>
          <a:lstStyle/>
          <a:p>
            <a:endParaRPr sz="1634"/>
          </a:p>
        </p:txBody>
      </p:sp>
      <p:sp>
        <p:nvSpPr>
          <p:cNvPr id="2208" name="Shape 2208"/>
          <p:cNvSpPr>
            <a:spLocks noGrp="1"/>
          </p:cNvSpPr>
          <p:nvPr>
            <p:ph type="title"/>
          </p:nvPr>
        </p:nvSpPr>
        <p:spPr>
          <a:xfrm>
            <a:off x="725806" y="-20426"/>
            <a:ext cx="7538038" cy="691564"/>
          </a:xfrm>
          <a:prstGeom prst="rect">
            <a:avLst/>
          </a:prstGeom>
        </p:spPr>
        <p:txBody>
          <a:bodyPr>
            <a:normAutofit fontScale="90000"/>
          </a:bodyPr>
          <a:lstStyle>
            <a:lvl1pPr>
              <a:defRPr sz="4050"/>
            </a:lvl1pPr>
          </a:lstStyle>
          <a:p>
            <a:r>
              <a:t>Single Cycle Datapath for Ori</a:t>
            </a:r>
          </a:p>
        </p:txBody>
      </p:sp>
    </p:spTree>
    <p:extLst>
      <p:ext uri="{BB962C8B-B14F-4D97-AF65-F5344CB8AC3E}">
        <p14:creationId xmlns:p14="http://schemas.microsoft.com/office/powerpoint/2010/main" val="3674641268"/>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5" name="Shape 2215"/>
          <p:cNvSpPr/>
          <p:nvPr/>
        </p:nvSpPr>
        <p:spPr>
          <a:xfrm>
            <a:off x="-7321" y="5790170"/>
            <a:ext cx="3407298" cy="1084840"/>
          </a:xfrm>
          <a:prstGeom prst="line">
            <a:avLst/>
          </a:prstGeom>
          <a:ln w="12065">
            <a:solidFill>
              <a:srgbClr val="5A7994"/>
            </a:solidFill>
            <a:miter lim="400000"/>
          </a:ln>
        </p:spPr>
        <p:txBody>
          <a:bodyPr lIns="0" tIns="0" rIns="0" bIns="0"/>
          <a:lstStyle/>
          <a:p>
            <a:endParaRPr sz="1634"/>
          </a:p>
        </p:txBody>
      </p:sp>
      <p:sp>
        <p:nvSpPr>
          <p:cNvPr id="2216" name="Shape 2216"/>
          <p:cNvSpPr>
            <a:spLocks noGrp="1"/>
          </p:cNvSpPr>
          <p:nvPr>
            <p:ph type="body" sz="quarter" idx="1"/>
          </p:nvPr>
        </p:nvSpPr>
        <p:spPr>
          <a:xfrm>
            <a:off x="421239" y="1295945"/>
            <a:ext cx="8424525" cy="371631"/>
          </a:xfrm>
          <a:prstGeom prst="rect">
            <a:avLst/>
          </a:prstGeom>
        </p:spPr>
        <p:txBody>
          <a:bodyPr/>
          <a:lstStyle>
            <a:lvl1pPr marL="412584" indent="-291631">
              <a:lnSpc>
                <a:spcPct val="80000"/>
              </a:lnSpc>
              <a:defRPr sz="2402"/>
            </a:lvl1pPr>
          </a:lstStyle>
          <a:p>
            <a:pPr>
              <a:defRPr sz="2325"/>
            </a:pPr>
            <a:r>
              <a:rPr sz="2180"/>
              <a:t>R[rt]  =  Data Memory {R[rs] + SignExt[imm16]}</a:t>
            </a:r>
          </a:p>
        </p:txBody>
      </p:sp>
      <p:grpSp>
        <p:nvGrpSpPr>
          <p:cNvPr id="2234" name="Group 2234"/>
          <p:cNvGrpSpPr/>
          <p:nvPr/>
        </p:nvGrpSpPr>
        <p:grpSpPr>
          <a:xfrm>
            <a:off x="1745911" y="603504"/>
            <a:ext cx="5857204" cy="609858"/>
            <a:chOff x="0" y="0"/>
            <a:chExt cx="6453770" cy="671972"/>
          </a:xfrm>
        </p:grpSpPr>
        <p:sp>
          <p:nvSpPr>
            <p:cNvPr id="2217" name="Shape 2217"/>
            <p:cNvSpPr/>
            <p:nvPr/>
          </p:nvSpPr>
          <p:spPr>
            <a:xfrm>
              <a:off x="120757" y="356984"/>
              <a:ext cx="6311341" cy="30798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2220" name="Group 2220"/>
            <p:cNvGrpSpPr/>
            <p:nvPr/>
          </p:nvGrpSpPr>
          <p:grpSpPr>
            <a:xfrm>
              <a:off x="113757" y="335985"/>
              <a:ext cx="1104769" cy="335987"/>
              <a:chOff x="0" y="0"/>
              <a:chExt cx="1104768" cy="335986"/>
            </a:xfrm>
          </p:grpSpPr>
          <p:sp>
            <p:nvSpPr>
              <p:cNvPr id="2218" name="Shape 2218"/>
              <p:cNvSpPr/>
              <p:nvPr/>
            </p:nvSpPr>
            <p:spPr>
              <a:xfrm>
                <a:off x="0" y="13999"/>
                <a:ext cx="1104768"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219" name="Shape 2219"/>
              <p:cNvSpPr/>
              <p:nvPr/>
            </p:nvSpPr>
            <p:spPr>
              <a:xfrm>
                <a:off x="311520" y="0"/>
                <a:ext cx="334819"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op</a:t>
                </a:r>
              </a:p>
            </p:txBody>
          </p:sp>
        </p:grpSp>
        <p:grpSp>
          <p:nvGrpSpPr>
            <p:cNvPr id="2223" name="Group 2223"/>
            <p:cNvGrpSpPr/>
            <p:nvPr/>
          </p:nvGrpSpPr>
          <p:grpSpPr>
            <a:xfrm>
              <a:off x="1219825" y="335985"/>
              <a:ext cx="1027764" cy="335987"/>
              <a:chOff x="0" y="0"/>
              <a:chExt cx="1027762" cy="335986"/>
            </a:xfrm>
          </p:grpSpPr>
          <p:sp>
            <p:nvSpPr>
              <p:cNvPr id="2221" name="Shape 2221"/>
              <p:cNvSpPr/>
              <p:nvPr/>
            </p:nvSpPr>
            <p:spPr>
              <a:xfrm>
                <a:off x="0" y="13999"/>
                <a:ext cx="102776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222" name="Shape 2222"/>
              <p:cNvSpPr/>
              <p:nvPr/>
            </p:nvSpPr>
            <p:spPr>
              <a:xfrm>
                <a:off x="281767" y="0"/>
                <a:ext cx="269467"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rs</a:t>
                </a:r>
              </a:p>
            </p:txBody>
          </p:sp>
        </p:grpSp>
        <p:grpSp>
          <p:nvGrpSpPr>
            <p:cNvPr id="2226" name="Group 2226"/>
            <p:cNvGrpSpPr/>
            <p:nvPr/>
          </p:nvGrpSpPr>
          <p:grpSpPr>
            <a:xfrm>
              <a:off x="2248889" y="335985"/>
              <a:ext cx="1026014" cy="335987"/>
              <a:chOff x="0" y="0"/>
              <a:chExt cx="1026012" cy="335986"/>
            </a:xfrm>
          </p:grpSpPr>
          <p:sp>
            <p:nvSpPr>
              <p:cNvPr id="2224" name="Shape 2224"/>
              <p:cNvSpPr/>
              <p:nvPr/>
            </p:nvSpPr>
            <p:spPr>
              <a:xfrm>
                <a:off x="0" y="13999"/>
                <a:ext cx="102601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225" name="Shape 2225"/>
              <p:cNvSpPr/>
              <p:nvPr/>
            </p:nvSpPr>
            <p:spPr>
              <a:xfrm>
                <a:off x="280017" y="0"/>
                <a:ext cx="218245"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rt</a:t>
                </a:r>
              </a:p>
            </p:txBody>
          </p:sp>
        </p:grpSp>
        <p:sp>
          <p:nvSpPr>
            <p:cNvPr id="2227" name="Shape 2227"/>
            <p:cNvSpPr/>
            <p:nvPr/>
          </p:nvSpPr>
          <p:spPr>
            <a:xfrm>
              <a:off x="3276203" y="349985"/>
              <a:ext cx="3162896" cy="321986"/>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228" name="Shape 2228"/>
            <p:cNvSpPr/>
            <p:nvPr/>
          </p:nvSpPr>
          <p:spPr>
            <a:xfrm>
              <a:off x="4149506" y="335985"/>
              <a:ext cx="114377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immediate</a:t>
              </a:r>
            </a:p>
          </p:txBody>
        </p:sp>
        <p:sp>
          <p:nvSpPr>
            <p:cNvPr id="2229" name="Shape 2229"/>
            <p:cNvSpPr/>
            <p:nvPr/>
          </p:nvSpPr>
          <p:spPr>
            <a:xfrm>
              <a:off x="6247888" y="0"/>
              <a:ext cx="20588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230" name="Shape 2230"/>
            <p:cNvSpPr/>
            <p:nvPr/>
          </p:nvSpPr>
          <p:spPr>
            <a:xfrm>
              <a:off x="2926181"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2231" name="Shape 2231"/>
            <p:cNvSpPr/>
            <p:nvPr/>
          </p:nvSpPr>
          <p:spPr>
            <a:xfrm>
              <a:off x="1897118"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21</a:t>
              </a:r>
            </a:p>
          </p:txBody>
        </p:sp>
        <p:sp>
          <p:nvSpPr>
            <p:cNvPr id="2232" name="Shape 2232"/>
            <p:cNvSpPr/>
            <p:nvPr/>
          </p:nvSpPr>
          <p:spPr>
            <a:xfrm>
              <a:off x="868053"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26</a:t>
              </a:r>
            </a:p>
          </p:txBody>
        </p:sp>
        <p:sp>
          <p:nvSpPr>
            <p:cNvPr id="2233" name="Shape 2233"/>
            <p:cNvSpPr/>
            <p:nvPr/>
          </p:nvSpPr>
          <p:spPr>
            <a:xfrm>
              <a:off x="0"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31</a:t>
              </a:r>
            </a:p>
          </p:txBody>
        </p:sp>
      </p:grpSp>
      <p:sp>
        <p:nvSpPr>
          <p:cNvPr id="2235" name="Shape 2235"/>
          <p:cNvSpPr/>
          <p:nvPr/>
        </p:nvSpPr>
        <p:spPr>
          <a:xfrm>
            <a:off x="5872404" y="4040297"/>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236" name="Shape 2236"/>
          <p:cNvSpPr/>
          <p:nvPr/>
        </p:nvSpPr>
        <p:spPr>
          <a:xfrm>
            <a:off x="5262481" y="3049281"/>
            <a:ext cx="1763487" cy="355615"/>
          </a:xfrm>
          <a:prstGeom prst="rect">
            <a:avLst/>
          </a:prstGeom>
          <a:ln w="12700">
            <a:miter lim="400000"/>
          </a:ln>
          <a:extLst>
            <a:ext uri="{C572A759-6A51-4108-AA02-DFA0A04FC94B}">
              <ma14:wrappingTextBoxFlag xmlns:ma14="http://schemas.microsoft.com/office/mac/drawingml/2011/main" xmlns="" val="1"/>
            </a:ext>
          </a:extLst>
        </p:spPr>
        <p:txBody>
          <a:bodyPr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ALUctr=</a:t>
            </a:r>
          </a:p>
        </p:txBody>
      </p:sp>
      <p:sp>
        <p:nvSpPr>
          <p:cNvPr id="2237" name="Shape 2237"/>
          <p:cNvSpPr/>
          <p:nvPr/>
        </p:nvSpPr>
        <p:spPr>
          <a:xfrm>
            <a:off x="1984161" y="4802617"/>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2238" name="Shape 2238"/>
          <p:cNvSpPr/>
          <p:nvPr/>
        </p:nvSpPr>
        <p:spPr>
          <a:xfrm>
            <a:off x="1439364" y="3897363"/>
            <a:ext cx="666148"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busW</a:t>
            </a:r>
          </a:p>
        </p:txBody>
      </p:sp>
      <p:sp>
        <p:nvSpPr>
          <p:cNvPr id="2239" name="Shape 2239"/>
          <p:cNvSpPr/>
          <p:nvPr/>
        </p:nvSpPr>
        <p:spPr>
          <a:xfrm>
            <a:off x="1374242" y="3201745"/>
            <a:ext cx="101098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RegWr=</a:t>
            </a:r>
          </a:p>
        </p:txBody>
      </p:sp>
      <p:sp>
        <p:nvSpPr>
          <p:cNvPr id="2240" name="Shape 2240"/>
          <p:cNvSpPr/>
          <p:nvPr/>
        </p:nvSpPr>
        <p:spPr>
          <a:xfrm flipH="1">
            <a:off x="1749087" y="4216585"/>
            <a:ext cx="88948" cy="128641"/>
          </a:xfrm>
          <a:prstGeom prst="line">
            <a:avLst/>
          </a:prstGeom>
          <a:ln w="12700">
            <a:solidFill>
              <a:srgbClr val="000000"/>
            </a:solidFill>
          </a:ln>
        </p:spPr>
        <p:txBody>
          <a:bodyPr lIns="0" tIns="0" rIns="0" bIns="0"/>
          <a:lstStyle/>
          <a:p>
            <a:endParaRPr sz="1634"/>
          </a:p>
        </p:txBody>
      </p:sp>
      <p:sp>
        <p:nvSpPr>
          <p:cNvPr id="2241" name="Shape 2241"/>
          <p:cNvSpPr/>
          <p:nvPr/>
        </p:nvSpPr>
        <p:spPr>
          <a:xfrm>
            <a:off x="1601374" y="4316639"/>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242" name="Shape 2242"/>
          <p:cNvSpPr/>
          <p:nvPr/>
        </p:nvSpPr>
        <p:spPr>
          <a:xfrm flipH="1">
            <a:off x="4576322" y="4040297"/>
            <a:ext cx="88948" cy="130231"/>
          </a:xfrm>
          <a:prstGeom prst="line">
            <a:avLst/>
          </a:prstGeom>
          <a:ln w="12700">
            <a:solidFill>
              <a:srgbClr val="000000"/>
            </a:solidFill>
          </a:ln>
        </p:spPr>
        <p:txBody>
          <a:bodyPr lIns="0" tIns="0" rIns="0" bIns="0"/>
          <a:lstStyle/>
          <a:p>
            <a:endParaRPr sz="1634"/>
          </a:p>
        </p:txBody>
      </p:sp>
      <p:sp>
        <p:nvSpPr>
          <p:cNvPr id="2243" name="Shape 2243"/>
          <p:cNvSpPr/>
          <p:nvPr/>
        </p:nvSpPr>
        <p:spPr>
          <a:xfrm>
            <a:off x="4423842" y="3735369"/>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244" name="Shape 2244"/>
          <p:cNvSpPr/>
          <p:nvPr/>
        </p:nvSpPr>
        <p:spPr>
          <a:xfrm>
            <a:off x="3629675" y="3735369"/>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busA</a:t>
            </a:r>
          </a:p>
        </p:txBody>
      </p:sp>
      <p:sp>
        <p:nvSpPr>
          <p:cNvPr id="2245" name="Shape 2245"/>
          <p:cNvSpPr/>
          <p:nvPr/>
        </p:nvSpPr>
        <p:spPr>
          <a:xfrm flipV="1">
            <a:off x="3890163" y="4573921"/>
            <a:ext cx="76240" cy="152464"/>
          </a:xfrm>
          <a:prstGeom prst="line">
            <a:avLst/>
          </a:prstGeom>
          <a:ln w="12700">
            <a:solidFill>
              <a:srgbClr val="000000"/>
            </a:solidFill>
          </a:ln>
        </p:spPr>
        <p:txBody>
          <a:bodyPr lIns="0" tIns="0" rIns="0" bIns="0"/>
          <a:lstStyle/>
          <a:p>
            <a:endParaRPr sz="1634"/>
          </a:p>
        </p:txBody>
      </p:sp>
      <p:sp>
        <p:nvSpPr>
          <p:cNvPr id="2246" name="Shape 2246"/>
          <p:cNvSpPr/>
          <p:nvPr/>
        </p:nvSpPr>
        <p:spPr>
          <a:xfrm>
            <a:off x="3734506" y="4697798"/>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247" name="Shape 2247"/>
          <p:cNvSpPr/>
          <p:nvPr/>
        </p:nvSpPr>
        <p:spPr>
          <a:xfrm>
            <a:off x="3661442" y="4268993"/>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busB</a:t>
            </a:r>
          </a:p>
        </p:txBody>
      </p:sp>
      <p:sp>
        <p:nvSpPr>
          <p:cNvPr id="2248" name="Shape 2248"/>
          <p:cNvSpPr/>
          <p:nvPr/>
        </p:nvSpPr>
        <p:spPr>
          <a:xfrm flipV="1">
            <a:off x="3280242" y="3579728"/>
            <a:ext cx="139775" cy="155642"/>
          </a:xfrm>
          <a:prstGeom prst="line">
            <a:avLst/>
          </a:prstGeom>
          <a:ln w="12700">
            <a:solidFill>
              <a:srgbClr val="000000"/>
            </a:solidFill>
          </a:ln>
        </p:spPr>
        <p:txBody>
          <a:bodyPr lIns="0" tIns="0" rIns="0" bIns="0"/>
          <a:lstStyle/>
          <a:p>
            <a:endParaRPr sz="1634"/>
          </a:p>
        </p:txBody>
      </p:sp>
      <p:sp>
        <p:nvSpPr>
          <p:cNvPr id="2249" name="Shape 2249"/>
          <p:cNvSpPr/>
          <p:nvPr/>
        </p:nvSpPr>
        <p:spPr>
          <a:xfrm flipV="1">
            <a:off x="2530548" y="3579728"/>
            <a:ext cx="139775" cy="155642"/>
          </a:xfrm>
          <a:prstGeom prst="line">
            <a:avLst/>
          </a:prstGeom>
          <a:ln w="12700">
            <a:solidFill>
              <a:srgbClr val="000000"/>
            </a:solidFill>
          </a:ln>
        </p:spPr>
        <p:txBody>
          <a:bodyPr lIns="0" tIns="0" rIns="0" bIns="0"/>
          <a:lstStyle/>
          <a:p>
            <a:endParaRPr sz="1634"/>
          </a:p>
        </p:txBody>
      </p:sp>
      <p:sp>
        <p:nvSpPr>
          <p:cNvPr id="2250" name="Shape 2250"/>
          <p:cNvSpPr/>
          <p:nvPr/>
        </p:nvSpPr>
        <p:spPr>
          <a:xfrm>
            <a:off x="2387598"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251" name="Shape 2251"/>
          <p:cNvSpPr/>
          <p:nvPr/>
        </p:nvSpPr>
        <p:spPr>
          <a:xfrm flipV="1">
            <a:off x="2911749" y="3579728"/>
            <a:ext cx="139775" cy="155642"/>
          </a:xfrm>
          <a:prstGeom prst="line">
            <a:avLst/>
          </a:prstGeom>
          <a:ln w="12700">
            <a:solidFill>
              <a:srgbClr val="000000"/>
            </a:solidFill>
          </a:ln>
        </p:spPr>
        <p:txBody>
          <a:bodyPr lIns="0" tIns="0" rIns="0" bIns="0"/>
          <a:lstStyle/>
          <a:p>
            <a:endParaRPr sz="1634"/>
          </a:p>
        </p:txBody>
      </p:sp>
      <p:sp>
        <p:nvSpPr>
          <p:cNvPr id="2252" name="Shape 2252"/>
          <p:cNvSpPr/>
          <p:nvPr/>
        </p:nvSpPr>
        <p:spPr>
          <a:xfrm>
            <a:off x="2746562"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253" name="Shape 2253"/>
          <p:cNvSpPr/>
          <p:nvPr/>
        </p:nvSpPr>
        <p:spPr>
          <a:xfrm>
            <a:off x="2325654" y="3806838"/>
            <a:ext cx="371196"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Rw</a:t>
            </a:r>
          </a:p>
        </p:txBody>
      </p:sp>
      <p:sp>
        <p:nvSpPr>
          <p:cNvPr id="2254" name="Shape 2254"/>
          <p:cNvSpPr/>
          <p:nvPr/>
        </p:nvSpPr>
        <p:spPr>
          <a:xfrm>
            <a:off x="2783093" y="3806838"/>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Ra</a:t>
            </a:r>
          </a:p>
        </p:txBody>
      </p:sp>
      <p:sp>
        <p:nvSpPr>
          <p:cNvPr id="2255" name="Shape 2255"/>
          <p:cNvSpPr/>
          <p:nvPr/>
        </p:nvSpPr>
        <p:spPr>
          <a:xfrm>
            <a:off x="3164294" y="3806838"/>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Rb</a:t>
            </a:r>
          </a:p>
        </p:txBody>
      </p:sp>
      <p:sp>
        <p:nvSpPr>
          <p:cNvPr id="2256" name="Shape 2256"/>
          <p:cNvSpPr/>
          <p:nvPr/>
        </p:nvSpPr>
        <p:spPr>
          <a:xfrm>
            <a:off x="2325654" y="4192761"/>
            <a:ext cx="95148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RegFile</a:t>
            </a:r>
          </a:p>
        </p:txBody>
      </p:sp>
      <p:sp>
        <p:nvSpPr>
          <p:cNvPr id="2257" name="Shape 2257"/>
          <p:cNvSpPr/>
          <p:nvPr/>
        </p:nvSpPr>
        <p:spPr>
          <a:xfrm>
            <a:off x="2746563" y="3201744"/>
            <a:ext cx="355166"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Rs</a:t>
            </a:r>
          </a:p>
        </p:txBody>
      </p:sp>
      <p:sp>
        <p:nvSpPr>
          <p:cNvPr id="2258" name="Shape 2258"/>
          <p:cNvSpPr/>
          <p:nvPr/>
        </p:nvSpPr>
        <p:spPr>
          <a:xfrm>
            <a:off x="2578198" y="2439425"/>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2259" name="Shape 2259"/>
          <p:cNvSpPr/>
          <p:nvPr/>
        </p:nvSpPr>
        <p:spPr>
          <a:xfrm>
            <a:off x="3180935" y="3201744"/>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lgn="ct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2260" name="Shape 2260"/>
          <p:cNvSpPr/>
          <p:nvPr/>
        </p:nvSpPr>
        <p:spPr>
          <a:xfrm>
            <a:off x="2146172" y="2439425"/>
            <a:ext cx="367990"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Rd</a:t>
            </a:r>
          </a:p>
        </p:txBody>
      </p:sp>
      <p:sp>
        <p:nvSpPr>
          <p:cNvPr id="2261" name="Shape 2261"/>
          <p:cNvSpPr/>
          <p:nvPr/>
        </p:nvSpPr>
        <p:spPr>
          <a:xfrm>
            <a:off x="1421892" y="2134496"/>
            <a:ext cx="107170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RegDst=</a:t>
            </a:r>
          </a:p>
        </p:txBody>
      </p:sp>
      <p:grpSp>
        <p:nvGrpSpPr>
          <p:cNvPr id="2264" name="Group 2264"/>
          <p:cNvGrpSpPr/>
          <p:nvPr/>
        </p:nvGrpSpPr>
        <p:grpSpPr>
          <a:xfrm>
            <a:off x="3458132" y="5002961"/>
            <a:ext cx="367314" cy="1095603"/>
            <a:chOff x="0" y="-49615"/>
            <a:chExt cx="404725" cy="1207190"/>
          </a:xfrm>
        </p:grpSpPr>
        <p:sp>
          <p:nvSpPr>
            <p:cNvPr id="2262" name="Shape 2262"/>
            <p:cNvSpPr/>
            <p:nvPr/>
          </p:nvSpPr>
          <p:spPr>
            <a:xfrm>
              <a:off x="0" y="9624"/>
              <a:ext cx="404725" cy="1147951"/>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263" name="Shape 2263"/>
            <p:cNvSpPr/>
            <p:nvPr/>
          </p:nvSpPr>
          <p:spPr>
            <a:xfrm rot="5400000">
              <a:off x="-339556" y="321266"/>
              <a:ext cx="1104911" cy="3631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Extender</a:t>
              </a:r>
            </a:p>
          </p:txBody>
        </p:sp>
      </p:grpSp>
      <p:sp>
        <p:nvSpPr>
          <p:cNvPr id="2265" name="Shape 2265"/>
          <p:cNvSpPr/>
          <p:nvPr/>
        </p:nvSpPr>
        <p:spPr>
          <a:xfrm>
            <a:off x="3966403" y="5536351"/>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266" name="Shape 2266"/>
          <p:cNvSpPr/>
          <p:nvPr/>
        </p:nvSpPr>
        <p:spPr>
          <a:xfrm flipH="1">
            <a:off x="4118881" y="5434708"/>
            <a:ext cx="88948" cy="130230"/>
          </a:xfrm>
          <a:prstGeom prst="line">
            <a:avLst/>
          </a:prstGeom>
          <a:ln w="12700">
            <a:solidFill>
              <a:srgbClr val="000000"/>
            </a:solidFill>
          </a:ln>
        </p:spPr>
        <p:txBody>
          <a:bodyPr lIns="0" tIns="0" rIns="0" bIns="0"/>
          <a:lstStyle/>
          <a:p>
            <a:endParaRPr sz="1634"/>
          </a:p>
        </p:txBody>
      </p:sp>
      <p:sp>
        <p:nvSpPr>
          <p:cNvPr id="2267" name="Shape 2267"/>
          <p:cNvSpPr/>
          <p:nvPr/>
        </p:nvSpPr>
        <p:spPr>
          <a:xfrm flipH="1">
            <a:off x="3038816" y="5436297"/>
            <a:ext cx="88948" cy="128641"/>
          </a:xfrm>
          <a:prstGeom prst="line">
            <a:avLst/>
          </a:prstGeom>
          <a:ln w="12700">
            <a:solidFill>
              <a:srgbClr val="000000"/>
            </a:solidFill>
          </a:ln>
        </p:spPr>
        <p:txBody>
          <a:bodyPr lIns="0" tIns="0" rIns="0" bIns="0"/>
          <a:lstStyle/>
          <a:p>
            <a:endParaRPr sz="1634"/>
          </a:p>
        </p:txBody>
      </p:sp>
      <p:sp>
        <p:nvSpPr>
          <p:cNvPr id="2268" name="Shape 2268"/>
          <p:cNvSpPr/>
          <p:nvPr/>
        </p:nvSpPr>
        <p:spPr>
          <a:xfrm>
            <a:off x="2822802" y="5536351"/>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2269" name="Shape 2269"/>
          <p:cNvSpPr/>
          <p:nvPr/>
        </p:nvSpPr>
        <p:spPr>
          <a:xfrm>
            <a:off x="1907922" y="5260008"/>
            <a:ext cx="83767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2270" name="Shape 2270"/>
          <p:cNvSpPr/>
          <p:nvPr/>
        </p:nvSpPr>
        <p:spPr>
          <a:xfrm>
            <a:off x="4042643" y="5946097"/>
            <a:ext cx="110216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dirty="0" err="1"/>
              <a:t>ALUSrc</a:t>
            </a:r>
            <a:r>
              <a:rPr sz="1997" dirty="0"/>
              <a:t>=</a:t>
            </a:r>
          </a:p>
        </p:txBody>
      </p:sp>
      <p:sp>
        <p:nvSpPr>
          <p:cNvPr id="2271" name="Shape 2271"/>
          <p:cNvSpPr/>
          <p:nvPr/>
        </p:nvSpPr>
        <p:spPr>
          <a:xfrm>
            <a:off x="2517843" y="6022329"/>
            <a:ext cx="93064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dirty="0"/>
              <a:t>ExtOp=</a:t>
            </a:r>
          </a:p>
        </p:txBody>
      </p:sp>
      <p:sp>
        <p:nvSpPr>
          <p:cNvPr id="2272" name="Shape 2272"/>
          <p:cNvSpPr/>
          <p:nvPr/>
        </p:nvSpPr>
        <p:spPr>
          <a:xfrm flipV="1">
            <a:off x="7549684" y="3659137"/>
            <a:ext cx="1" cy="644796"/>
          </a:xfrm>
          <a:prstGeom prst="line">
            <a:avLst/>
          </a:prstGeom>
          <a:ln w="19050">
            <a:solidFill>
              <a:srgbClr val="000000"/>
            </a:solidFill>
            <a:headEnd type="triangle"/>
          </a:ln>
        </p:spPr>
        <p:txBody>
          <a:bodyPr lIns="0" tIns="0" rIns="0" bIns="0"/>
          <a:lstStyle/>
          <a:p>
            <a:endParaRPr sz="1634"/>
          </a:p>
        </p:txBody>
      </p:sp>
      <p:sp>
        <p:nvSpPr>
          <p:cNvPr id="2273" name="Shape 2273"/>
          <p:cNvSpPr/>
          <p:nvPr/>
        </p:nvSpPr>
        <p:spPr>
          <a:xfrm>
            <a:off x="6406084" y="3277977"/>
            <a:ext cx="147085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MemtoReg=</a:t>
            </a:r>
          </a:p>
        </p:txBody>
      </p:sp>
      <p:sp>
        <p:nvSpPr>
          <p:cNvPr id="2274" name="Shape 2274"/>
          <p:cNvSpPr/>
          <p:nvPr/>
        </p:nvSpPr>
        <p:spPr>
          <a:xfrm>
            <a:off x="5229128" y="5793633"/>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2275" name="Shape 2275"/>
          <p:cNvSpPr/>
          <p:nvPr/>
        </p:nvSpPr>
        <p:spPr>
          <a:xfrm>
            <a:off x="4957523" y="5260008"/>
            <a:ext cx="89377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Data In</a:t>
            </a:r>
          </a:p>
        </p:txBody>
      </p:sp>
      <p:sp>
        <p:nvSpPr>
          <p:cNvPr id="2276" name="Shape 2276"/>
          <p:cNvSpPr/>
          <p:nvPr/>
        </p:nvSpPr>
        <p:spPr>
          <a:xfrm flipH="1">
            <a:off x="5090943" y="5191719"/>
            <a:ext cx="88948" cy="128641"/>
          </a:xfrm>
          <a:prstGeom prst="line">
            <a:avLst/>
          </a:prstGeom>
          <a:ln w="12700">
            <a:solidFill>
              <a:srgbClr val="000000"/>
            </a:solidFill>
          </a:ln>
        </p:spPr>
        <p:txBody>
          <a:bodyPr lIns="0" tIns="0" rIns="0" bIns="0"/>
          <a:lstStyle/>
          <a:p>
            <a:endParaRPr sz="1634"/>
          </a:p>
        </p:txBody>
      </p:sp>
      <p:sp>
        <p:nvSpPr>
          <p:cNvPr id="2277" name="Shape 2277"/>
          <p:cNvSpPr/>
          <p:nvPr/>
        </p:nvSpPr>
        <p:spPr>
          <a:xfrm>
            <a:off x="5121122" y="4967787"/>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278" name="Shape 2278"/>
          <p:cNvSpPr/>
          <p:nvPr/>
        </p:nvSpPr>
        <p:spPr>
          <a:xfrm flipV="1">
            <a:off x="6240896" y="4040297"/>
            <a:ext cx="12707" cy="1008488"/>
          </a:xfrm>
          <a:prstGeom prst="line">
            <a:avLst/>
          </a:prstGeom>
          <a:ln w="19050">
            <a:solidFill>
              <a:srgbClr val="000000"/>
            </a:solidFill>
            <a:headEnd type="triangle"/>
          </a:ln>
        </p:spPr>
        <p:txBody>
          <a:bodyPr lIns="0" tIns="0" rIns="0" bIns="0"/>
          <a:lstStyle/>
          <a:p>
            <a:endParaRPr sz="1634"/>
          </a:p>
        </p:txBody>
      </p:sp>
      <p:sp>
        <p:nvSpPr>
          <p:cNvPr id="2279" name="Shape 2279"/>
          <p:cNvSpPr/>
          <p:nvPr/>
        </p:nvSpPr>
        <p:spPr>
          <a:xfrm>
            <a:off x="5948644" y="3659137"/>
            <a:ext cx="111037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MemWr=</a:t>
            </a:r>
          </a:p>
        </p:txBody>
      </p:sp>
      <p:sp>
        <p:nvSpPr>
          <p:cNvPr id="2280" name="Shape 2280"/>
          <p:cNvSpPr/>
          <p:nvPr/>
        </p:nvSpPr>
        <p:spPr>
          <a:xfrm>
            <a:off x="4500083" y="3125512"/>
            <a:ext cx="56836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zero</a:t>
            </a:r>
          </a:p>
        </p:txBody>
      </p:sp>
      <p:grpSp>
        <p:nvGrpSpPr>
          <p:cNvPr id="2284" name="Group 2284"/>
          <p:cNvGrpSpPr/>
          <p:nvPr/>
        </p:nvGrpSpPr>
        <p:grpSpPr>
          <a:xfrm>
            <a:off x="2136641" y="2868230"/>
            <a:ext cx="838642" cy="333517"/>
            <a:chOff x="0" y="0"/>
            <a:chExt cx="924057" cy="367485"/>
          </a:xfrm>
        </p:grpSpPr>
        <p:sp>
          <p:nvSpPr>
            <p:cNvPr id="2281" name="Shape 2281"/>
            <p:cNvSpPr/>
            <p:nvPr/>
          </p:nvSpPr>
          <p:spPr>
            <a:xfrm>
              <a:off x="504031"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282" name="Shape 2282"/>
            <p:cNvSpPr/>
            <p:nvPr/>
          </p:nvSpPr>
          <p:spPr>
            <a:xfrm>
              <a:off x="84005"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2283" name="Shape 2283"/>
            <p:cNvSpPr/>
            <p:nvPr/>
          </p:nvSpPr>
          <p:spPr>
            <a:xfrm>
              <a:off x="0" y="31498"/>
              <a:ext cx="924057" cy="3359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64" y="21600"/>
                  </a:lnTo>
                  <a:lnTo>
                    <a:pt x="19636" y="21600"/>
                  </a:lnTo>
                  <a:lnTo>
                    <a:pt x="21600" y="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sp>
        <p:nvSpPr>
          <p:cNvPr id="2285" name="Shape 2285"/>
          <p:cNvSpPr/>
          <p:nvPr/>
        </p:nvSpPr>
        <p:spPr>
          <a:xfrm>
            <a:off x="2136641" y="3811600"/>
            <a:ext cx="1460087" cy="991017"/>
          </a:xfrm>
          <a:prstGeom prst="rect">
            <a:avLst/>
          </a:prstGeom>
          <a:ln w="381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2289" name="Group 2289"/>
          <p:cNvGrpSpPr/>
          <p:nvPr/>
        </p:nvGrpSpPr>
        <p:grpSpPr>
          <a:xfrm>
            <a:off x="4446079" y="4421457"/>
            <a:ext cx="358966" cy="1219714"/>
            <a:chOff x="0" y="0"/>
            <a:chExt cx="395526" cy="1343942"/>
          </a:xfrm>
        </p:grpSpPr>
        <p:sp>
          <p:nvSpPr>
            <p:cNvPr id="2286" name="Shape 2286"/>
            <p:cNvSpPr/>
            <p:nvPr/>
          </p:nvSpPr>
          <p:spPr>
            <a:xfrm>
              <a:off x="0" y="97995"/>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287" name="Shape 2287"/>
            <p:cNvSpPr/>
            <p:nvPr/>
          </p:nvSpPr>
          <p:spPr>
            <a:xfrm>
              <a:off x="0" y="957208"/>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2288" name="Shape 2288"/>
            <p:cNvSpPr/>
            <p:nvPr/>
          </p:nvSpPr>
          <p:spPr>
            <a:xfrm>
              <a:off x="59504" y="0"/>
              <a:ext cx="336022" cy="13439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900"/>
                  </a:lnTo>
                  <a:lnTo>
                    <a:pt x="21600" y="270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2293" name="Group 2293"/>
          <p:cNvGrpSpPr/>
          <p:nvPr/>
        </p:nvGrpSpPr>
        <p:grpSpPr>
          <a:xfrm>
            <a:off x="5310133" y="3811600"/>
            <a:ext cx="486031" cy="1143482"/>
            <a:chOff x="0" y="0"/>
            <a:chExt cx="535533" cy="1259947"/>
          </a:xfrm>
        </p:grpSpPr>
        <p:sp>
          <p:nvSpPr>
            <p:cNvPr id="2290" name="Shape 2290"/>
            <p:cNvSpPr/>
            <p:nvPr/>
          </p:nvSpPr>
          <p:spPr>
            <a:xfrm>
              <a:off x="0" y="31498"/>
              <a:ext cx="21118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t>
              </a:r>
            </a:p>
          </p:txBody>
        </p:sp>
        <p:sp>
          <p:nvSpPr>
            <p:cNvPr id="2291" name="Shape 2291"/>
            <p:cNvSpPr/>
            <p:nvPr/>
          </p:nvSpPr>
          <p:spPr>
            <a:xfrm rot="5400000">
              <a:off x="36092" y="449788"/>
              <a:ext cx="525576"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ALU</a:t>
              </a:r>
            </a:p>
          </p:txBody>
        </p:sp>
        <p:sp>
          <p:nvSpPr>
            <p:cNvPr id="2292" name="Shape 2292"/>
            <p:cNvSpPr/>
            <p:nvPr/>
          </p:nvSpPr>
          <p:spPr>
            <a:xfrm>
              <a:off x="40252" y="0"/>
              <a:ext cx="495281" cy="12599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2297" name="Group 2297"/>
          <p:cNvGrpSpPr/>
          <p:nvPr/>
        </p:nvGrpSpPr>
        <p:grpSpPr>
          <a:xfrm>
            <a:off x="7343200" y="4192760"/>
            <a:ext cx="358965" cy="1600874"/>
            <a:chOff x="0" y="0"/>
            <a:chExt cx="395525" cy="1763924"/>
          </a:xfrm>
        </p:grpSpPr>
        <p:sp>
          <p:nvSpPr>
            <p:cNvPr id="2294" name="Shape 2294"/>
            <p:cNvSpPr/>
            <p:nvPr/>
          </p:nvSpPr>
          <p:spPr>
            <a:xfrm>
              <a:off x="0" y="136494"/>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295" name="Shape 2295"/>
            <p:cNvSpPr/>
            <p:nvPr/>
          </p:nvSpPr>
          <p:spPr>
            <a:xfrm>
              <a:off x="0" y="1228447"/>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2296" name="Shape 2296"/>
            <p:cNvSpPr/>
            <p:nvPr/>
          </p:nvSpPr>
          <p:spPr>
            <a:xfrm>
              <a:off x="59503" y="0"/>
              <a:ext cx="336022" cy="17639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514"/>
                  </a:lnTo>
                  <a:lnTo>
                    <a:pt x="21600" y="3086"/>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2304" name="Group 2304"/>
          <p:cNvGrpSpPr/>
          <p:nvPr/>
        </p:nvGrpSpPr>
        <p:grpSpPr>
          <a:xfrm>
            <a:off x="5920054" y="5002726"/>
            <a:ext cx="1158304" cy="1181599"/>
            <a:chOff x="0" y="0"/>
            <a:chExt cx="1276278" cy="1301945"/>
          </a:xfrm>
        </p:grpSpPr>
        <p:sp>
          <p:nvSpPr>
            <p:cNvPr id="2298" name="Shape 2298"/>
            <p:cNvSpPr/>
            <p:nvPr/>
          </p:nvSpPr>
          <p:spPr>
            <a:xfrm>
              <a:off x="21001" y="57748"/>
              <a:ext cx="1255277" cy="124419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299" name="Shape 2299"/>
            <p:cNvSpPr/>
            <p:nvPr/>
          </p:nvSpPr>
          <p:spPr>
            <a:xfrm>
              <a:off x="0" y="0"/>
              <a:ext cx="650345"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WrEn</a:t>
              </a:r>
            </a:p>
          </p:txBody>
        </p:sp>
        <p:sp>
          <p:nvSpPr>
            <p:cNvPr id="2300" name="Shape 2300"/>
            <p:cNvSpPr/>
            <p:nvPr/>
          </p:nvSpPr>
          <p:spPr>
            <a:xfrm>
              <a:off x="673790" y="0"/>
              <a:ext cx="437263"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Adr</a:t>
              </a:r>
            </a:p>
          </p:txBody>
        </p:sp>
        <p:sp>
          <p:nvSpPr>
            <p:cNvPr id="2301" name="Shape 2301"/>
            <p:cNvSpPr/>
            <p:nvPr/>
          </p:nvSpPr>
          <p:spPr>
            <a:xfrm>
              <a:off x="125317" y="449731"/>
              <a:ext cx="1048393" cy="6186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Data</a:t>
              </a:r>
            </a:p>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Memory</a:t>
              </a:r>
            </a:p>
          </p:txBody>
        </p:sp>
        <p:sp>
          <p:nvSpPr>
            <p:cNvPr id="2302" name="Shape 2302"/>
            <p:cNvSpPr/>
            <p:nvPr/>
          </p:nvSpPr>
          <p:spPr>
            <a:xfrm>
              <a:off x="31501" y="1039456"/>
              <a:ext cx="168011" cy="83997"/>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2303" name="Shape 2303"/>
            <p:cNvSpPr/>
            <p:nvPr/>
          </p:nvSpPr>
          <p:spPr>
            <a:xfrm flipH="1">
              <a:off x="31501" y="1123453"/>
              <a:ext cx="168011" cy="83996"/>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grpSp>
      <p:sp>
        <p:nvSpPr>
          <p:cNvPr id="2305" name="Shape 2305"/>
          <p:cNvSpPr/>
          <p:nvPr/>
        </p:nvSpPr>
        <p:spPr>
          <a:xfrm>
            <a:off x="2365361" y="2744352"/>
            <a:ext cx="1" cy="152466"/>
          </a:xfrm>
          <a:prstGeom prst="line">
            <a:avLst/>
          </a:prstGeom>
          <a:ln w="12700">
            <a:solidFill>
              <a:srgbClr val="000000"/>
            </a:solidFill>
          </a:ln>
        </p:spPr>
        <p:txBody>
          <a:bodyPr lIns="0" tIns="0" rIns="0" bIns="0"/>
          <a:lstStyle/>
          <a:p>
            <a:endParaRPr sz="1634"/>
          </a:p>
        </p:txBody>
      </p:sp>
      <p:sp>
        <p:nvSpPr>
          <p:cNvPr id="2306" name="Shape 2306"/>
          <p:cNvSpPr/>
          <p:nvPr/>
        </p:nvSpPr>
        <p:spPr>
          <a:xfrm>
            <a:off x="2746562" y="2744352"/>
            <a:ext cx="1" cy="152466"/>
          </a:xfrm>
          <a:prstGeom prst="line">
            <a:avLst/>
          </a:prstGeom>
          <a:ln w="12700">
            <a:solidFill>
              <a:srgbClr val="000000"/>
            </a:solidFill>
          </a:ln>
        </p:spPr>
        <p:txBody>
          <a:bodyPr lIns="0" tIns="0" rIns="0" bIns="0"/>
          <a:lstStyle/>
          <a:p>
            <a:endParaRPr sz="1634"/>
          </a:p>
        </p:txBody>
      </p:sp>
      <p:sp>
        <p:nvSpPr>
          <p:cNvPr id="2307" name="Shape 2307"/>
          <p:cNvSpPr/>
          <p:nvPr/>
        </p:nvSpPr>
        <p:spPr>
          <a:xfrm>
            <a:off x="1831682" y="2515657"/>
            <a:ext cx="304961" cy="5336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2308" name="Shape 2308"/>
          <p:cNvSpPr/>
          <p:nvPr/>
        </p:nvSpPr>
        <p:spPr>
          <a:xfrm>
            <a:off x="2289122" y="3582904"/>
            <a:ext cx="1" cy="228697"/>
          </a:xfrm>
          <a:prstGeom prst="line">
            <a:avLst/>
          </a:prstGeom>
          <a:ln w="19050">
            <a:solidFill>
              <a:srgbClr val="000000"/>
            </a:solidFill>
          </a:ln>
        </p:spPr>
        <p:txBody>
          <a:bodyPr lIns="0" tIns="0" rIns="0" bIns="0"/>
          <a:lstStyle/>
          <a:p>
            <a:endParaRPr sz="1634"/>
          </a:p>
        </p:txBody>
      </p:sp>
      <p:sp>
        <p:nvSpPr>
          <p:cNvPr id="2309" name="Shape 2309"/>
          <p:cNvSpPr/>
          <p:nvPr/>
        </p:nvSpPr>
        <p:spPr>
          <a:xfrm>
            <a:off x="2594082" y="3201743"/>
            <a:ext cx="1" cy="609857"/>
          </a:xfrm>
          <a:prstGeom prst="line">
            <a:avLst/>
          </a:prstGeom>
          <a:ln w="19050">
            <a:solidFill>
              <a:srgbClr val="000000"/>
            </a:solidFill>
          </a:ln>
        </p:spPr>
        <p:txBody>
          <a:bodyPr lIns="0" tIns="0" rIns="0" bIns="0"/>
          <a:lstStyle/>
          <a:p>
            <a:endParaRPr sz="1634"/>
          </a:p>
        </p:txBody>
      </p:sp>
      <p:sp>
        <p:nvSpPr>
          <p:cNvPr id="2310" name="Shape 2310"/>
          <p:cNvSpPr/>
          <p:nvPr/>
        </p:nvSpPr>
        <p:spPr>
          <a:xfrm>
            <a:off x="2975282" y="3506673"/>
            <a:ext cx="1" cy="304929"/>
          </a:xfrm>
          <a:prstGeom prst="line">
            <a:avLst/>
          </a:prstGeom>
          <a:ln w="19050">
            <a:solidFill>
              <a:srgbClr val="000000"/>
            </a:solidFill>
          </a:ln>
        </p:spPr>
        <p:txBody>
          <a:bodyPr lIns="0" tIns="0" rIns="0" bIns="0"/>
          <a:lstStyle/>
          <a:p>
            <a:endParaRPr sz="1634"/>
          </a:p>
        </p:txBody>
      </p:sp>
      <p:sp>
        <p:nvSpPr>
          <p:cNvPr id="2311" name="Shape 2311"/>
          <p:cNvSpPr/>
          <p:nvPr/>
        </p:nvSpPr>
        <p:spPr>
          <a:xfrm>
            <a:off x="3356481" y="3506673"/>
            <a:ext cx="1" cy="304929"/>
          </a:xfrm>
          <a:prstGeom prst="line">
            <a:avLst/>
          </a:prstGeom>
          <a:ln w="19050">
            <a:solidFill>
              <a:srgbClr val="000000"/>
            </a:solidFill>
          </a:ln>
        </p:spPr>
        <p:txBody>
          <a:bodyPr lIns="0" tIns="0" rIns="0" bIns="0"/>
          <a:lstStyle/>
          <a:p>
            <a:endParaRPr sz="1634"/>
          </a:p>
        </p:txBody>
      </p:sp>
      <p:sp>
        <p:nvSpPr>
          <p:cNvPr id="2312" name="Shape 2312"/>
          <p:cNvSpPr/>
          <p:nvPr/>
        </p:nvSpPr>
        <p:spPr>
          <a:xfrm>
            <a:off x="3149999"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313" name="Shape 2313"/>
          <p:cNvSpPr/>
          <p:nvPr/>
        </p:nvSpPr>
        <p:spPr>
          <a:xfrm>
            <a:off x="3585202" y="4116528"/>
            <a:ext cx="1753522" cy="1"/>
          </a:xfrm>
          <a:prstGeom prst="line">
            <a:avLst/>
          </a:prstGeom>
          <a:ln w="19050">
            <a:solidFill>
              <a:srgbClr val="000000"/>
            </a:solidFill>
            <a:tailEnd type="triangle"/>
          </a:ln>
        </p:spPr>
        <p:txBody>
          <a:bodyPr lIns="0" tIns="0" rIns="0" bIns="0"/>
          <a:lstStyle/>
          <a:p>
            <a:endParaRPr sz="1634"/>
          </a:p>
        </p:txBody>
      </p:sp>
      <p:sp>
        <p:nvSpPr>
          <p:cNvPr id="2314" name="Shape 2314"/>
          <p:cNvSpPr/>
          <p:nvPr/>
        </p:nvSpPr>
        <p:spPr>
          <a:xfrm>
            <a:off x="5643682" y="3506673"/>
            <a:ext cx="1" cy="495509"/>
          </a:xfrm>
          <a:prstGeom prst="line">
            <a:avLst/>
          </a:prstGeom>
          <a:ln w="19050">
            <a:solidFill>
              <a:srgbClr val="000000"/>
            </a:solidFill>
            <a:tailEnd type="triangle"/>
          </a:ln>
        </p:spPr>
        <p:txBody>
          <a:bodyPr lIns="0" tIns="0" rIns="0" bIns="0"/>
          <a:lstStyle/>
          <a:p>
            <a:endParaRPr sz="1634"/>
          </a:p>
        </p:txBody>
      </p:sp>
      <p:sp>
        <p:nvSpPr>
          <p:cNvPr id="2315" name="Shape 2315"/>
          <p:cNvSpPr/>
          <p:nvPr/>
        </p:nvSpPr>
        <p:spPr>
          <a:xfrm>
            <a:off x="3585202" y="4650153"/>
            <a:ext cx="914881" cy="1"/>
          </a:xfrm>
          <a:prstGeom prst="line">
            <a:avLst/>
          </a:prstGeom>
          <a:ln w="19050">
            <a:solidFill>
              <a:srgbClr val="000000"/>
            </a:solidFill>
            <a:tailEnd type="triangle"/>
          </a:ln>
        </p:spPr>
        <p:txBody>
          <a:bodyPr lIns="0" tIns="0" rIns="0" bIns="0"/>
          <a:lstStyle/>
          <a:p>
            <a:endParaRPr sz="1634"/>
          </a:p>
        </p:txBody>
      </p:sp>
      <p:sp>
        <p:nvSpPr>
          <p:cNvPr id="2316" name="Shape 2316"/>
          <p:cNvSpPr/>
          <p:nvPr/>
        </p:nvSpPr>
        <p:spPr>
          <a:xfrm>
            <a:off x="4805042" y="4802618"/>
            <a:ext cx="533681" cy="1"/>
          </a:xfrm>
          <a:prstGeom prst="line">
            <a:avLst/>
          </a:prstGeom>
          <a:ln w="19050">
            <a:solidFill>
              <a:srgbClr val="000000"/>
            </a:solidFill>
            <a:tailEnd type="triangle"/>
          </a:ln>
        </p:spPr>
        <p:txBody>
          <a:bodyPr lIns="0" tIns="0" rIns="0" bIns="0"/>
          <a:lstStyle/>
          <a:p>
            <a:endParaRPr sz="1634"/>
          </a:p>
        </p:txBody>
      </p:sp>
      <p:sp>
        <p:nvSpPr>
          <p:cNvPr id="2317" name="Shape 2317"/>
          <p:cNvSpPr/>
          <p:nvPr/>
        </p:nvSpPr>
        <p:spPr>
          <a:xfrm>
            <a:off x="4118881" y="4650152"/>
            <a:ext cx="1829761" cy="609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2318" name="Shape 2318"/>
          <p:cNvSpPr/>
          <p:nvPr/>
        </p:nvSpPr>
        <p:spPr>
          <a:xfrm>
            <a:off x="3813921" y="5488706"/>
            <a:ext cx="686161" cy="1"/>
          </a:xfrm>
          <a:prstGeom prst="line">
            <a:avLst/>
          </a:prstGeom>
          <a:ln w="19050">
            <a:solidFill>
              <a:srgbClr val="000000"/>
            </a:solidFill>
            <a:tailEnd type="triangle"/>
          </a:ln>
        </p:spPr>
        <p:txBody>
          <a:bodyPr lIns="0" tIns="0" rIns="0" bIns="0"/>
          <a:lstStyle/>
          <a:p>
            <a:endParaRPr sz="1634"/>
          </a:p>
        </p:txBody>
      </p:sp>
      <p:sp>
        <p:nvSpPr>
          <p:cNvPr id="2319" name="Shape 2319"/>
          <p:cNvSpPr/>
          <p:nvPr/>
        </p:nvSpPr>
        <p:spPr>
          <a:xfrm>
            <a:off x="2746562" y="5488706"/>
            <a:ext cx="686160" cy="1"/>
          </a:xfrm>
          <a:prstGeom prst="line">
            <a:avLst/>
          </a:prstGeom>
          <a:ln w="19050">
            <a:solidFill>
              <a:srgbClr val="000000"/>
            </a:solidFill>
            <a:tailEnd type="triangle"/>
          </a:ln>
        </p:spPr>
        <p:txBody>
          <a:bodyPr lIns="0" tIns="0" rIns="0" bIns="0"/>
          <a:lstStyle/>
          <a:p>
            <a:endParaRPr sz="1634"/>
          </a:p>
        </p:txBody>
      </p:sp>
      <p:sp>
        <p:nvSpPr>
          <p:cNvPr id="2320" name="Shape 2320"/>
          <p:cNvSpPr/>
          <p:nvPr/>
        </p:nvSpPr>
        <p:spPr>
          <a:xfrm flipH="1">
            <a:off x="2365361" y="4650152"/>
            <a:ext cx="76241" cy="152465"/>
          </a:xfrm>
          <a:prstGeom prst="line">
            <a:avLst/>
          </a:prstGeom>
          <a:ln w="19050">
            <a:solidFill>
              <a:srgbClr val="000000"/>
            </a:solidFill>
          </a:ln>
        </p:spPr>
        <p:txBody>
          <a:bodyPr lIns="0" tIns="0" rIns="0" bIns="0"/>
          <a:lstStyle/>
          <a:p>
            <a:endParaRPr sz="1634"/>
          </a:p>
        </p:txBody>
      </p:sp>
      <p:sp>
        <p:nvSpPr>
          <p:cNvPr id="2321" name="Shape 2321"/>
          <p:cNvSpPr/>
          <p:nvPr/>
        </p:nvSpPr>
        <p:spPr>
          <a:xfrm>
            <a:off x="2441601" y="4650152"/>
            <a:ext cx="76241" cy="152465"/>
          </a:xfrm>
          <a:prstGeom prst="line">
            <a:avLst/>
          </a:prstGeom>
          <a:ln w="19050">
            <a:solidFill>
              <a:srgbClr val="000000"/>
            </a:solidFill>
          </a:ln>
        </p:spPr>
        <p:txBody>
          <a:bodyPr lIns="0" tIns="0" rIns="0" bIns="0"/>
          <a:lstStyle/>
          <a:p>
            <a:endParaRPr sz="1634"/>
          </a:p>
        </p:txBody>
      </p:sp>
      <p:sp>
        <p:nvSpPr>
          <p:cNvPr id="2322" name="Shape 2322"/>
          <p:cNvSpPr/>
          <p:nvPr/>
        </p:nvSpPr>
        <p:spPr>
          <a:xfrm>
            <a:off x="2441601" y="4802617"/>
            <a:ext cx="1" cy="228697"/>
          </a:xfrm>
          <a:prstGeom prst="line">
            <a:avLst/>
          </a:prstGeom>
          <a:ln w="19050">
            <a:solidFill>
              <a:srgbClr val="000000"/>
            </a:solidFill>
          </a:ln>
        </p:spPr>
        <p:txBody>
          <a:bodyPr lIns="0" tIns="0" rIns="0" bIns="0"/>
          <a:lstStyle/>
          <a:p>
            <a:endParaRPr sz="1634"/>
          </a:p>
        </p:txBody>
      </p:sp>
      <p:sp>
        <p:nvSpPr>
          <p:cNvPr id="2323" name="Shape 2323"/>
          <p:cNvSpPr/>
          <p:nvPr/>
        </p:nvSpPr>
        <p:spPr>
          <a:xfrm flipV="1">
            <a:off x="3661442" y="6098561"/>
            <a:ext cx="0" cy="228698"/>
          </a:xfrm>
          <a:prstGeom prst="line">
            <a:avLst/>
          </a:prstGeom>
          <a:ln w="19050">
            <a:solidFill>
              <a:srgbClr val="000000"/>
            </a:solidFill>
            <a:tailEnd type="triangle"/>
          </a:ln>
        </p:spPr>
        <p:txBody>
          <a:bodyPr lIns="0" tIns="0" rIns="0" bIns="0"/>
          <a:lstStyle/>
          <a:p>
            <a:endParaRPr sz="1634"/>
          </a:p>
        </p:txBody>
      </p:sp>
      <p:sp>
        <p:nvSpPr>
          <p:cNvPr id="2324" name="Shape 2324"/>
          <p:cNvSpPr/>
          <p:nvPr/>
        </p:nvSpPr>
        <p:spPr>
          <a:xfrm flipV="1">
            <a:off x="4652562" y="5564936"/>
            <a:ext cx="1" cy="381161"/>
          </a:xfrm>
          <a:prstGeom prst="line">
            <a:avLst/>
          </a:prstGeom>
          <a:ln w="19050">
            <a:solidFill>
              <a:srgbClr val="000000"/>
            </a:solidFill>
            <a:tailEnd type="triangle"/>
          </a:ln>
        </p:spPr>
        <p:txBody>
          <a:bodyPr lIns="0" tIns="0" rIns="0" bIns="0"/>
          <a:lstStyle/>
          <a:p>
            <a:endParaRPr sz="1634"/>
          </a:p>
        </p:txBody>
      </p:sp>
      <p:sp>
        <p:nvSpPr>
          <p:cNvPr id="2325" name="Shape 2325"/>
          <p:cNvSpPr/>
          <p:nvPr/>
        </p:nvSpPr>
        <p:spPr>
          <a:xfrm flipH="1">
            <a:off x="5719922" y="6022330"/>
            <a:ext cx="228720" cy="1"/>
          </a:xfrm>
          <a:prstGeom prst="line">
            <a:avLst/>
          </a:prstGeom>
          <a:ln w="19050">
            <a:solidFill>
              <a:srgbClr val="000000"/>
            </a:solidFill>
          </a:ln>
        </p:spPr>
        <p:txBody>
          <a:bodyPr lIns="0" tIns="0" rIns="0" bIns="0"/>
          <a:lstStyle/>
          <a:p>
            <a:endParaRPr sz="1634"/>
          </a:p>
        </p:txBody>
      </p:sp>
      <p:sp>
        <p:nvSpPr>
          <p:cNvPr id="2326" name="Shape 2326"/>
          <p:cNvSpPr/>
          <p:nvPr/>
        </p:nvSpPr>
        <p:spPr>
          <a:xfrm>
            <a:off x="5796162" y="4421458"/>
            <a:ext cx="1601041" cy="1"/>
          </a:xfrm>
          <a:prstGeom prst="line">
            <a:avLst/>
          </a:prstGeom>
          <a:ln w="19050">
            <a:solidFill>
              <a:srgbClr val="000000"/>
            </a:solidFill>
            <a:tailEnd type="triangle"/>
          </a:ln>
        </p:spPr>
        <p:txBody>
          <a:bodyPr lIns="0" tIns="0" rIns="0" bIns="0"/>
          <a:lstStyle/>
          <a:p>
            <a:endParaRPr sz="1634"/>
          </a:p>
        </p:txBody>
      </p:sp>
      <p:sp>
        <p:nvSpPr>
          <p:cNvPr id="2327" name="Shape 2327"/>
          <p:cNvSpPr/>
          <p:nvPr/>
        </p:nvSpPr>
        <p:spPr>
          <a:xfrm>
            <a:off x="6787283" y="4421457"/>
            <a:ext cx="1" cy="609857"/>
          </a:xfrm>
          <a:prstGeom prst="line">
            <a:avLst/>
          </a:prstGeom>
          <a:ln w="19050">
            <a:solidFill>
              <a:srgbClr val="000000"/>
            </a:solidFill>
            <a:tailEnd type="triangle"/>
          </a:ln>
        </p:spPr>
        <p:txBody>
          <a:bodyPr lIns="0" tIns="0" rIns="0" bIns="0"/>
          <a:lstStyle/>
          <a:p>
            <a:endParaRPr sz="1634"/>
          </a:p>
        </p:txBody>
      </p:sp>
      <p:sp>
        <p:nvSpPr>
          <p:cNvPr id="2328" name="Shape 2328"/>
          <p:cNvSpPr/>
          <p:nvPr/>
        </p:nvSpPr>
        <p:spPr>
          <a:xfrm flipH="1">
            <a:off x="6024882" y="4345225"/>
            <a:ext cx="76241" cy="152465"/>
          </a:xfrm>
          <a:prstGeom prst="line">
            <a:avLst/>
          </a:prstGeom>
          <a:ln w="12700">
            <a:solidFill>
              <a:srgbClr val="000000"/>
            </a:solidFill>
          </a:ln>
        </p:spPr>
        <p:txBody>
          <a:bodyPr lIns="0" tIns="0" rIns="0" bIns="0"/>
          <a:lstStyle/>
          <a:p>
            <a:endParaRPr sz="1634"/>
          </a:p>
        </p:txBody>
      </p:sp>
      <p:sp>
        <p:nvSpPr>
          <p:cNvPr id="2329" name="Shape 2329"/>
          <p:cNvSpPr/>
          <p:nvPr/>
        </p:nvSpPr>
        <p:spPr>
          <a:xfrm>
            <a:off x="1602960" y="4268994"/>
            <a:ext cx="6251683" cy="2210728"/>
          </a:xfrm>
          <a:custGeom>
            <a:avLst/>
            <a:gdLst/>
            <a:ahLst/>
            <a:cxnLst>
              <a:cxn ang="0">
                <a:pos x="wd2" y="hd2"/>
              </a:cxn>
              <a:cxn ang="5400000">
                <a:pos x="wd2" y="hd2"/>
              </a:cxn>
              <a:cxn ang="10800000">
                <a:pos x="wd2" y="hd2"/>
              </a:cxn>
              <a:cxn ang="16200000">
                <a:pos x="wd2" y="hd2"/>
              </a:cxn>
            </a:cxnLst>
            <a:rect l="0" t="0" r="r" b="b"/>
            <a:pathLst>
              <a:path w="21600" h="21600" extrusionOk="0">
                <a:moveTo>
                  <a:pt x="21073" y="7200"/>
                </a:moveTo>
                <a:lnTo>
                  <a:pt x="21600" y="7200"/>
                </a:lnTo>
                <a:lnTo>
                  <a:pt x="21600" y="21600"/>
                </a:lnTo>
                <a:lnTo>
                  <a:pt x="0" y="21600"/>
                </a:lnTo>
                <a:lnTo>
                  <a:pt x="0" y="0"/>
                </a:lnTo>
                <a:lnTo>
                  <a:pt x="1844" y="0"/>
                </a:lnTo>
              </a:path>
            </a:pathLst>
          </a:custGeom>
          <a:ln w="19050">
            <a:solidFill>
              <a:srgbClr val="000000"/>
            </a:solidFill>
            <a:tailEnd type="triangle"/>
          </a:ln>
        </p:spPr>
        <p:txBody>
          <a:bodyPr lIns="0" tIns="0" rIns="0" bIns="0"/>
          <a:lstStyle/>
          <a:p>
            <a:endParaRPr sz="1634"/>
          </a:p>
        </p:txBody>
      </p:sp>
      <p:sp>
        <p:nvSpPr>
          <p:cNvPr id="2330" name="Shape 2330"/>
          <p:cNvSpPr/>
          <p:nvPr/>
        </p:nvSpPr>
        <p:spPr>
          <a:xfrm>
            <a:off x="7092243" y="5564937"/>
            <a:ext cx="304961" cy="1"/>
          </a:xfrm>
          <a:prstGeom prst="line">
            <a:avLst/>
          </a:prstGeom>
          <a:ln w="19050">
            <a:solidFill>
              <a:srgbClr val="000000"/>
            </a:solidFill>
            <a:tailEnd type="triangle"/>
          </a:ln>
        </p:spPr>
        <p:txBody>
          <a:bodyPr lIns="0" tIns="0" rIns="0" bIns="0"/>
          <a:lstStyle/>
          <a:p>
            <a:endParaRPr sz="1634"/>
          </a:p>
        </p:txBody>
      </p:sp>
      <p:sp>
        <p:nvSpPr>
          <p:cNvPr id="2331" name="Shape 2331"/>
          <p:cNvSpPr/>
          <p:nvPr/>
        </p:nvSpPr>
        <p:spPr>
          <a:xfrm>
            <a:off x="4925755" y="1969328"/>
            <a:ext cx="2490508" cy="1"/>
          </a:xfrm>
          <a:prstGeom prst="line">
            <a:avLst/>
          </a:prstGeom>
          <a:ln w="25400">
            <a:solidFill>
              <a:srgbClr val="000000"/>
            </a:solidFill>
            <a:tailEnd type="triangle"/>
          </a:ln>
        </p:spPr>
        <p:txBody>
          <a:bodyPr lIns="0" tIns="0" rIns="0" bIns="0"/>
          <a:lstStyle/>
          <a:p>
            <a:endParaRPr sz="1634"/>
          </a:p>
        </p:txBody>
      </p:sp>
      <p:sp>
        <p:nvSpPr>
          <p:cNvPr id="2332" name="Shape 2332"/>
          <p:cNvSpPr/>
          <p:nvPr/>
        </p:nvSpPr>
        <p:spPr>
          <a:xfrm>
            <a:off x="5186243" y="1588166"/>
            <a:ext cx="204633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Instruction&lt;31:0&gt;</a:t>
            </a:r>
          </a:p>
        </p:txBody>
      </p:sp>
      <p:sp>
        <p:nvSpPr>
          <p:cNvPr id="2333" name="Shape 2333"/>
          <p:cNvSpPr/>
          <p:nvPr/>
        </p:nvSpPr>
        <p:spPr>
          <a:xfrm>
            <a:off x="5262482" y="1982033"/>
            <a:ext cx="1" cy="889375"/>
          </a:xfrm>
          <a:prstGeom prst="line">
            <a:avLst/>
          </a:prstGeom>
          <a:ln w="25400">
            <a:solidFill>
              <a:srgbClr val="000000"/>
            </a:solidFill>
            <a:tailEnd type="triangle"/>
          </a:ln>
        </p:spPr>
        <p:txBody>
          <a:bodyPr lIns="0" tIns="0" rIns="0" bIns="0"/>
          <a:lstStyle/>
          <a:p>
            <a:endParaRPr sz="1634"/>
          </a:p>
        </p:txBody>
      </p:sp>
      <p:sp>
        <p:nvSpPr>
          <p:cNvPr id="2334" name="Shape 2334"/>
          <p:cNvSpPr/>
          <p:nvPr/>
        </p:nvSpPr>
        <p:spPr>
          <a:xfrm rot="5400000">
            <a:off x="4902780" y="2205051"/>
            <a:ext cx="100919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&lt;21:25&gt;</a:t>
            </a:r>
          </a:p>
        </p:txBody>
      </p:sp>
      <p:sp>
        <p:nvSpPr>
          <p:cNvPr id="2335" name="Shape 2335"/>
          <p:cNvSpPr/>
          <p:nvPr/>
        </p:nvSpPr>
        <p:spPr>
          <a:xfrm rot="5400000">
            <a:off x="5436461" y="2205051"/>
            <a:ext cx="100919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&lt;16:20&gt;</a:t>
            </a:r>
          </a:p>
        </p:txBody>
      </p:sp>
      <p:sp>
        <p:nvSpPr>
          <p:cNvPr id="2336" name="Shape 2336"/>
          <p:cNvSpPr/>
          <p:nvPr/>
        </p:nvSpPr>
        <p:spPr>
          <a:xfrm rot="5400000">
            <a:off x="5979630" y="2207479"/>
            <a:ext cx="990212"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&lt;11:15&gt;</a:t>
            </a:r>
          </a:p>
        </p:txBody>
      </p:sp>
      <p:sp>
        <p:nvSpPr>
          <p:cNvPr id="2337" name="Shape 2337"/>
          <p:cNvSpPr/>
          <p:nvPr/>
        </p:nvSpPr>
        <p:spPr>
          <a:xfrm rot="5400000">
            <a:off x="6524330" y="2192964"/>
            <a:ext cx="86652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&lt;0:15&gt;</a:t>
            </a:r>
          </a:p>
        </p:txBody>
      </p:sp>
      <p:sp>
        <p:nvSpPr>
          <p:cNvPr id="2338" name="Shape 2338"/>
          <p:cNvSpPr/>
          <p:nvPr/>
        </p:nvSpPr>
        <p:spPr>
          <a:xfrm>
            <a:off x="5796162" y="1982033"/>
            <a:ext cx="1" cy="889375"/>
          </a:xfrm>
          <a:prstGeom prst="line">
            <a:avLst/>
          </a:prstGeom>
          <a:ln w="25400">
            <a:solidFill>
              <a:srgbClr val="000000"/>
            </a:solidFill>
            <a:tailEnd type="triangle"/>
          </a:ln>
        </p:spPr>
        <p:txBody>
          <a:bodyPr lIns="0" tIns="0" rIns="0" bIns="0"/>
          <a:lstStyle/>
          <a:p>
            <a:endParaRPr sz="1634"/>
          </a:p>
        </p:txBody>
      </p:sp>
      <p:sp>
        <p:nvSpPr>
          <p:cNvPr id="2339" name="Shape 2339"/>
          <p:cNvSpPr/>
          <p:nvPr/>
        </p:nvSpPr>
        <p:spPr>
          <a:xfrm>
            <a:off x="6329842" y="1982033"/>
            <a:ext cx="1" cy="889375"/>
          </a:xfrm>
          <a:prstGeom prst="line">
            <a:avLst/>
          </a:prstGeom>
          <a:ln w="25400">
            <a:solidFill>
              <a:srgbClr val="000000"/>
            </a:solidFill>
            <a:tailEnd type="triangle"/>
          </a:ln>
        </p:spPr>
        <p:txBody>
          <a:bodyPr lIns="0" tIns="0" rIns="0" bIns="0"/>
          <a:lstStyle/>
          <a:p>
            <a:endParaRPr sz="1634"/>
          </a:p>
        </p:txBody>
      </p:sp>
      <p:sp>
        <p:nvSpPr>
          <p:cNvPr id="2340" name="Shape 2340"/>
          <p:cNvSpPr/>
          <p:nvPr/>
        </p:nvSpPr>
        <p:spPr>
          <a:xfrm>
            <a:off x="6863523" y="1982033"/>
            <a:ext cx="1" cy="889375"/>
          </a:xfrm>
          <a:prstGeom prst="line">
            <a:avLst/>
          </a:prstGeom>
          <a:ln w="25400">
            <a:solidFill>
              <a:srgbClr val="000000"/>
            </a:solidFill>
            <a:tailEnd type="triangle"/>
          </a:ln>
        </p:spPr>
        <p:txBody>
          <a:bodyPr lIns="0" tIns="0" rIns="0" bIns="0"/>
          <a:lstStyle/>
          <a:p>
            <a:endParaRPr sz="1634"/>
          </a:p>
        </p:txBody>
      </p:sp>
      <p:sp>
        <p:nvSpPr>
          <p:cNvPr id="2341" name="Shape 2341"/>
          <p:cNvSpPr/>
          <p:nvPr/>
        </p:nvSpPr>
        <p:spPr>
          <a:xfrm>
            <a:off x="6620508" y="2807878"/>
            <a:ext cx="85209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2342" name="Shape 2342"/>
          <p:cNvSpPr/>
          <p:nvPr/>
        </p:nvSpPr>
        <p:spPr>
          <a:xfrm>
            <a:off x="6086829" y="2807878"/>
            <a:ext cx="39684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Rd</a:t>
            </a:r>
          </a:p>
        </p:txBody>
      </p:sp>
      <p:sp>
        <p:nvSpPr>
          <p:cNvPr id="2343" name="Shape 2343"/>
          <p:cNvSpPr/>
          <p:nvPr/>
        </p:nvSpPr>
        <p:spPr>
          <a:xfrm>
            <a:off x="5629388" y="2807878"/>
            <a:ext cx="32470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Rt</a:t>
            </a:r>
          </a:p>
        </p:txBody>
      </p:sp>
      <p:sp>
        <p:nvSpPr>
          <p:cNvPr id="2344" name="Shape 2344"/>
          <p:cNvSpPr/>
          <p:nvPr/>
        </p:nvSpPr>
        <p:spPr>
          <a:xfrm>
            <a:off x="5095707" y="2807878"/>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Rs</a:t>
            </a:r>
          </a:p>
        </p:txBody>
      </p:sp>
      <p:sp>
        <p:nvSpPr>
          <p:cNvPr id="2345" name="Shape 2345"/>
          <p:cNvSpPr/>
          <p:nvPr/>
        </p:nvSpPr>
        <p:spPr>
          <a:xfrm>
            <a:off x="1990515" y="1753335"/>
            <a:ext cx="118712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nPC_sel=</a:t>
            </a:r>
          </a:p>
        </p:txBody>
      </p:sp>
      <p:sp>
        <p:nvSpPr>
          <p:cNvPr id="2346" name="Shape 2346"/>
          <p:cNvSpPr/>
          <p:nvPr/>
        </p:nvSpPr>
        <p:spPr>
          <a:xfrm>
            <a:off x="3829805" y="1770806"/>
            <a:ext cx="1113830" cy="1000546"/>
          </a:xfrm>
          <a:prstGeom prst="rect">
            <a:avLst/>
          </a:prstGeom>
          <a:ln w="254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347" name="Shape 2347"/>
          <p:cNvSpPr/>
          <p:nvPr/>
        </p:nvSpPr>
        <p:spPr>
          <a:xfrm>
            <a:off x="4080242" y="1740631"/>
            <a:ext cx="581190" cy="9271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instr</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fetch</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unit</a:t>
            </a:r>
          </a:p>
        </p:txBody>
      </p:sp>
      <p:sp>
        <p:nvSpPr>
          <p:cNvPr id="2348" name="Shape 2348"/>
          <p:cNvSpPr/>
          <p:nvPr/>
        </p:nvSpPr>
        <p:spPr>
          <a:xfrm>
            <a:off x="3432722" y="1982033"/>
            <a:ext cx="381201" cy="1"/>
          </a:xfrm>
          <a:prstGeom prst="line">
            <a:avLst/>
          </a:prstGeom>
          <a:ln w="12700">
            <a:solidFill>
              <a:srgbClr val="000000"/>
            </a:solidFill>
          </a:ln>
        </p:spPr>
        <p:txBody>
          <a:bodyPr lIns="0" tIns="0" rIns="0" bIns="0"/>
          <a:lstStyle/>
          <a:p>
            <a:endParaRPr sz="1634"/>
          </a:p>
        </p:txBody>
      </p:sp>
      <p:sp>
        <p:nvSpPr>
          <p:cNvPr id="2349" name="Shape 2349"/>
          <p:cNvSpPr/>
          <p:nvPr/>
        </p:nvSpPr>
        <p:spPr>
          <a:xfrm>
            <a:off x="3432722" y="1982033"/>
            <a:ext cx="381201" cy="1"/>
          </a:xfrm>
          <a:prstGeom prst="line">
            <a:avLst/>
          </a:prstGeom>
          <a:ln w="19050">
            <a:solidFill>
              <a:srgbClr val="000000"/>
            </a:solidFill>
            <a:tailEnd type="triangle"/>
          </a:ln>
        </p:spPr>
        <p:txBody>
          <a:bodyPr lIns="0" tIns="0" rIns="0" bIns="0"/>
          <a:lstStyle/>
          <a:p>
            <a:endParaRPr sz="1634"/>
          </a:p>
        </p:txBody>
      </p:sp>
      <p:sp>
        <p:nvSpPr>
          <p:cNvPr id="2350" name="Shape 2350"/>
          <p:cNvSpPr/>
          <p:nvPr/>
        </p:nvSpPr>
        <p:spPr>
          <a:xfrm>
            <a:off x="3094408" y="2286960"/>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2351" name="Shape 2351"/>
          <p:cNvSpPr/>
          <p:nvPr/>
        </p:nvSpPr>
        <p:spPr>
          <a:xfrm flipH="1">
            <a:off x="3585202" y="2515657"/>
            <a:ext cx="228720" cy="1"/>
          </a:xfrm>
          <a:prstGeom prst="line">
            <a:avLst/>
          </a:prstGeom>
          <a:ln w="19050">
            <a:solidFill>
              <a:srgbClr val="000000"/>
            </a:solidFill>
          </a:ln>
        </p:spPr>
        <p:txBody>
          <a:bodyPr lIns="0" tIns="0" rIns="0" bIns="0"/>
          <a:lstStyle/>
          <a:p>
            <a:endParaRPr sz="1634"/>
          </a:p>
        </p:txBody>
      </p:sp>
      <p:sp>
        <p:nvSpPr>
          <p:cNvPr id="2352" name="Shape 2352"/>
          <p:cNvSpPr/>
          <p:nvPr/>
        </p:nvSpPr>
        <p:spPr>
          <a:xfrm>
            <a:off x="3813922" y="2439424"/>
            <a:ext cx="152480" cy="76233"/>
          </a:xfrm>
          <a:prstGeom prst="line">
            <a:avLst/>
          </a:prstGeom>
          <a:ln w="12700">
            <a:solidFill>
              <a:srgbClr val="000000"/>
            </a:solidFill>
          </a:ln>
        </p:spPr>
        <p:txBody>
          <a:bodyPr lIns="0" tIns="0" rIns="0" bIns="0"/>
          <a:lstStyle/>
          <a:p>
            <a:endParaRPr sz="1634"/>
          </a:p>
        </p:txBody>
      </p:sp>
      <p:sp>
        <p:nvSpPr>
          <p:cNvPr id="2353" name="Shape 2353"/>
          <p:cNvSpPr/>
          <p:nvPr/>
        </p:nvSpPr>
        <p:spPr>
          <a:xfrm flipH="1">
            <a:off x="3813922" y="2515657"/>
            <a:ext cx="152480" cy="76233"/>
          </a:xfrm>
          <a:prstGeom prst="line">
            <a:avLst/>
          </a:prstGeom>
          <a:ln w="12700">
            <a:solidFill>
              <a:srgbClr val="000000"/>
            </a:solidFill>
          </a:ln>
        </p:spPr>
        <p:txBody>
          <a:bodyPr lIns="0" tIns="0" rIns="0" bIns="0"/>
          <a:lstStyle/>
          <a:p>
            <a:endParaRPr sz="1634"/>
          </a:p>
        </p:txBody>
      </p:sp>
      <p:sp>
        <p:nvSpPr>
          <p:cNvPr id="2354" name="Shape 2354"/>
          <p:cNvSpPr/>
          <p:nvPr/>
        </p:nvSpPr>
        <p:spPr>
          <a:xfrm>
            <a:off x="4423841" y="2820586"/>
            <a:ext cx="1067361" cy="106724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13371"/>
                </a:lnTo>
                <a:lnTo>
                  <a:pt x="0" y="13371"/>
                </a:lnTo>
                <a:lnTo>
                  <a:pt x="0" y="0"/>
                </a:lnTo>
              </a:path>
            </a:pathLst>
          </a:custGeom>
          <a:ln w="19050">
            <a:solidFill>
              <a:srgbClr val="000000"/>
            </a:solidFill>
            <a:tailEnd type="triangle"/>
          </a:ln>
        </p:spPr>
        <p:txBody>
          <a:bodyPr lIns="0" tIns="0" rIns="0" bIns="0"/>
          <a:lstStyle/>
          <a:p>
            <a:endParaRPr sz="1634"/>
          </a:p>
        </p:txBody>
      </p:sp>
      <p:sp>
        <p:nvSpPr>
          <p:cNvPr id="2355" name="Shape 2355"/>
          <p:cNvSpPr/>
          <p:nvPr/>
        </p:nvSpPr>
        <p:spPr>
          <a:xfrm>
            <a:off x="922205" y="15298"/>
            <a:ext cx="7480408" cy="691564"/>
          </a:xfrm>
          <a:prstGeom prst="rect">
            <a:avLst/>
          </a:prstGeom>
          <a:ln w="12700"/>
          <a:extLst>
            <a:ext uri="{C572A759-6A51-4108-AA02-DFA0A04FC94B}">
              <ma14:wrappingTextBoxFlag xmlns:ma14="http://schemas.microsoft.com/office/mac/drawingml/2011/main" xmlns="" val="1"/>
            </a:ext>
          </a:extLst>
        </p:spPr>
        <p:txBody>
          <a:bodyPr lIns="46104" tIns="46104" rIns="46104" bIns="46104" anchor="ctr"/>
          <a:lstStyle>
            <a:lvl1pPr defTabSz="914400">
              <a:buClr>
                <a:srgbClr val="011279"/>
              </a:buClr>
              <a:buFont typeface="Lucida Sans Unicode"/>
              <a:defRPr sz="4050">
                <a:solidFill>
                  <a:srgbClr val="011279"/>
                </a:solidFill>
                <a:effectLst>
                  <a:outerShdw blurRad="38100" dist="25400" dir="5400000" rotWithShape="0">
                    <a:srgbClr val="000000">
                      <a:alpha val="25000"/>
                    </a:srgbClr>
                  </a:outerShdw>
                </a:effectLst>
                <a:uFill>
                  <a:solidFill>
                    <a:srgbClr val="011279"/>
                  </a:solidFill>
                </a:uFill>
                <a:latin typeface="+mn-lt"/>
                <a:ea typeface="+mn-ea"/>
                <a:cs typeface="+mn-cs"/>
                <a:sym typeface="Lucida Sans Unicode"/>
              </a:defRPr>
            </a:lvl1pPr>
          </a:lstStyle>
          <a:p>
            <a:r>
              <a:rPr sz="3676"/>
              <a:t>Single Cycle Datapath for LW</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898200" y="1824480"/>
              <a:ext cx="7280280" cy="4952880"/>
            </p14:xfrm>
          </p:contentPart>
        </mc:Choice>
        <mc:Fallback>
          <p:pic>
            <p:nvPicPr>
              <p:cNvPr id="2" name="Ink 1"/>
              <p:cNvPicPr/>
              <p:nvPr/>
            </p:nvPicPr>
            <p:blipFill>
              <a:blip r:embed="rId4"/>
              <a:stretch>
                <a:fillRect/>
              </a:stretch>
            </p:blipFill>
            <p:spPr>
              <a:xfrm>
                <a:off x="888840" y="1817640"/>
                <a:ext cx="7292160" cy="4969440"/>
              </a:xfrm>
              <a:prstGeom prst="rect">
                <a:avLst/>
              </a:prstGeom>
            </p:spPr>
          </p:pic>
        </mc:Fallback>
      </mc:AlternateContent>
    </p:spTree>
    <p:extLst>
      <p:ext uri="{BB962C8B-B14F-4D97-AF65-F5344CB8AC3E}">
        <p14:creationId xmlns:p14="http://schemas.microsoft.com/office/powerpoint/2010/main" val="1537969128"/>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2" name="Shape 2362"/>
          <p:cNvSpPr/>
          <p:nvPr/>
        </p:nvSpPr>
        <p:spPr>
          <a:xfrm>
            <a:off x="-7321" y="5790170"/>
            <a:ext cx="3407298" cy="1084840"/>
          </a:xfrm>
          <a:prstGeom prst="line">
            <a:avLst/>
          </a:prstGeom>
          <a:ln w="12065">
            <a:solidFill>
              <a:srgbClr val="5A7994"/>
            </a:solidFill>
            <a:miter lim="400000"/>
          </a:ln>
        </p:spPr>
        <p:txBody>
          <a:bodyPr lIns="0" tIns="0" rIns="0" bIns="0"/>
          <a:lstStyle/>
          <a:p>
            <a:endParaRPr sz="1634"/>
          </a:p>
        </p:txBody>
      </p:sp>
      <p:sp>
        <p:nvSpPr>
          <p:cNvPr id="2363" name="Shape 2363"/>
          <p:cNvSpPr>
            <a:spLocks noGrp="1"/>
          </p:cNvSpPr>
          <p:nvPr>
            <p:ph type="body" sz="quarter" idx="1"/>
          </p:nvPr>
        </p:nvSpPr>
        <p:spPr>
          <a:xfrm>
            <a:off x="421239" y="1295945"/>
            <a:ext cx="8424525" cy="371631"/>
          </a:xfrm>
          <a:prstGeom prst="rect">
            <a:avLst/>
          </a:prstGeom>
        </p:spPr>
        <p:txBody>
          <a:bodyPr/>
          <a:lstStyle>
            <a:lvl1pPr marL="412584" indent="-291631">
              <a:lnSpc>
                <a:spcPct val="80000"/>
              </a:lnSpc>
              <a:defRPr sz="2402"/>
            </a:lvl1pPr>
          </a:lstStyle>
          <a:p>
            <a:pPr>
              <a:defRPr sz="2325"/>
            </a:pPr>
            <a:r>
              <a:rPr sz="2180"/>
              <a:t>R[rt]  =  Data Memory {R[rs] + SignExt[imm16]}</a:t>
            </a:r>
          </a:p>
        </p:txBody>
      </p:sp>
      <p:grpSp>
        <p:nvGrpSpPr>
          <p:cNvPr id="2381" name="Group 2381"/>
          <p:cNvGrpSpPr/>
          <p:nvPr/>
        </p:nvGrpSpPr>
        <p:grpSpPr>
          <a:xfrm>
            <a:off x="1745911" y="603504"/>
            <a:ext cx="5857204" cy="609858"/>
            <a:chOff x="0" y="0"/>
            <a:chExt cx="6453770" cy="671972"/>
          </a:xfrm>
        </p:grpSpPr>
        <p:sp>
          <p:nvSpPr>
            <p:cNvPr id="2364" name="Shape 2364"/>
            <p:cNvSpPr/>
            <p:nvPr/>
          </p:nvSpPr>
          <p:spPr>
            <a:xfrm>
              <a:off x="120757" y="356984"/>
              <a:ext cx="6311341" cy="30798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2367" name="Group 2367"/>
            <p:cNvGrpSpPr/>
            <p:nvPr/>
          </p:nvGrpSpPr>
          <p:grpSpPr>
            <a:xfrm>
              <a:off x="113757" y="335985"/>
              <a:ext cx="1104769" cy="335987"/>
              <a:chOff x="0" y="0"/>
              <a:chExt cx="1104768" cy="335986"/>
            </a:xfrm>
          </p:grpSpPr>
          <p:sp>
            <p:nvSpPr>
              <p:cNvPr id="2365" name="Shape 2365"/>
              <p:cNvSpPr/>
              <p:nvPr/>
            </p:nvSpPr>
            <p:spPr>
              <a:xfrm>
                <a:off x="0" y="13999"/>
                <a:ext cx="1104768"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366" name="Shape 2366"/>
              <p:cNvSpPr/>
              <p:nvPr/>
            </p:nvSpPr>
            <p:spPr>
              <a:xfrm>
                <a:off x="311520" y="0"/>
                <a:ext cx="334819"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op</a:t>
                </a:r>
              </a:p>
            </p:txBody>
          </p:sp>
        </p:grpSp>
        <p:grpSp>
          <p:nvGrpSpPr>
            <p:cNvPr id="2370" name="Group 2370"/>
            <p:cNvGrpSpPr/>
            <p:nvPr/>
          </p:nvGrpSpPr>
          <p:grpSpPr>
            <a:xfrm>
              <a:off x="1219825" y="335985"/>
              <a:ext cx="1027764" cy="335987"/>
              <a:chOff x="0" y="0"/>
              <a:chExt cx="1027762" cy="335986"/>
            </a:xfrm>
          </p:grpSpPr>
          <p:sp>
            <p:nvSpPr>
              <p:cNvPr id="2368" name="Shape 2368"/>
              <p:cNvSpPr/>
              <p:nvPr/>
            </p:nvSpPr>
            <p:spPr>
              <a:xfrm>
                <a:off x="0" y="13999"/>
                <a:ext cx="102776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369" name="Shape 2369"/>
              <p:cNvSpPr/>
              <p:nvPr/>
            </p:nvSpPr>
            <p:spPr>
              <a:xfrm>
                <a:off x="281767" y="0"/>
                <a:ext cx="269467"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rs</a:t>
                </a:r>
              </a:p>
            </p:txBody>
          </p:sp>
        </p:grpSp>
        <p:grpSp>
          <p:nvGrpSpPr>
            <p:cNvPr id="2373" name="Group 2373"/>
            <p:cNvGrpSpPr/>
            <p:nvPr/>
          </p:nvGrpSpPr>
          <p:grpSpPr>
            <a:xfrm>
              <a:off x="2248889" y="335985"/>
              <a:ext cx="1026014" cy="335987"/>
              <a:chOff x="0" y="0"/>
              <a:chExt cx="1026012" cy="335986"/>
            </a:xfrm>
          </p:grpSpPr>
          <p:sp>
            <p:nvSpPr>
              <p:cNvPr id="2371" name="Shape 2371"/>
              <p:cNvSpPr/>
              <p:nvPr/>
            </p:nvSpPr>
            <p:spPr>
              <a:xfrm>
                <a:off x="0" y="13999"/>
                <a:ext cx="102601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372" name="Shape 2372"/>
              <p:cNvSpPr/>
              <p:nvPr/>
            </p:nvSpPr>
            <p:spPr>
              <a:xfrm>
                <a:off x="280017" y="0"/>
                <a:ext cx="218245"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rt</a:t>
                </a:r>
              </a:p>
            </p:txBody>
          </p:sp>
        </p:grpSp>
        <p:sp>
          <p:nvSpPr>
            <p:cNvPr id="2374" name="Shape 2374"/>
            <p:cNvSpPr/>
            <p:nvPr/>
          </p:nvSpPr>
          <p:spPr>
            <a:xfrm>
              <a:off x="3276203" y="349985"/>
              <a:ext cx="3162896" cy="321986"/>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375" name="Shape 2375"/>
            <p:cNvSpPr/>
            <p:nvPr/>
          </p:nvSpPr>
          <p:spPr>
            <a:xfrm>
              <a:off x="4149506" y="335985"/>
              <a:ext cx="114377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immediate</a:t>
              </a:r>
            </a:p>
          </p:txBody>
        </p:sp>
        <p:sp>
          <p:nvSpPr>
            <p:cNvPr id="2376" name="Shape 2376"/>
            <p:cNvSpPr/>
            <p:nvPr/>
          </p:nvSpPr>
          <p:spPr>
            <a:xfrm>
              <a:off x="6247888" y="0"/>
              <a:ext cx="20588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377" name="Shape 2377"/>
            <p:cNvSpPr/>
            <p:nvPr/>
          </p:nvSpPr>
          <p:spPr>
            <a:xfrm>
              <a:off x="2926181"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2378" name="Shape 2378"/>
            <p:cNvSpPr/>
            <p:nvPr/>
          </p:nvSpPr>
          <p:spPr>
            <a:xfrm>
              <a:off x="1897118"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21</a:t>
              </a:r>
            </a:p>
          </p:txBody>
        </p:sp>
        <p:sp>
          <p:nvSpPr>
            <p:cNvPr id="2379" name="Shape 2379"/>
            <p:cNvSpPr/>
            <p:nvPr/>
          </p:nvSpPr>
          <p:spPr>
            <a:xfrm>
              <a:off x="868053"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26</a:t>
              </a:r>
            </a:p>
          </p:txBody>
        </p:sp>
        <p:sp>
          <p:nvSpPr>
            <p:cNvPr id="2380" name="Shape 2380"/>
            <p:cNvSpPr/>
            <p:nvPr/>
          </p:nvSpPr>
          <p:spPr>
            <a:xfrm>
              <a:off x="0"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31</a:t>
              </a:r>
            </a:p>
          </p:txBody>
        </p:sp>
      </p:grpSp>
      <p:sp>
        <p:nvSpPr>
          <p:cNvPr id="2382" name="Shape 2382"/>
          <p:cNvSpPr/>
          <p:nvPr/>
        </p:nvSpPr>
        <p:spPr>
          <a:xfrm>
            <a:off x="5872404" y="4040297"/>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383" name="Shape 2383"/>
          <p:cNvSpPr/>
          <p:nvPr/>
        </p:nvSpPr>
        <p:spPr>
          <a:xfrm>
            <a:off x="5262481" y="3049281"/>
            <a:ext cx="1763487" cy="355615"/>
          </a:xfrm>
          <a:prstGeom prst="rect">
            <a:avLst/>
          </a:prstGeom>
          <a:ln w="12700">
            <a:miter lim="400000"/>
          </a:ln>
          <a:extLst>
            <a:ext uri="{C572A759-6A51-4108-AA02-DFA0A04FC94B}">
              <ma14:wrappingTextBoxFlag xmlns:ma14="http://schemas.microsoft.com/office/mac/drawingml/2011/main" xmlns="" val="1"/>
            </a:ext>
          </a:extLst>
        </p:spPr>
        <p:txBody>
          <a:bodyPr lIns="34578" tIns="34578" rIns="34578" bIns="34578">
            <a:spAutoFit/>
          </a:bodyPr>
          <a:lstStyle/>
          <a:p>
            <a:pPr defTabSz="414868">
              <a:lnSpc>
                <a:spcPct val="93000"/>
              </a:lnSpc>
              <a:buClr>
                <a:srgbClr val="000000"/>
              </a:buClr>
              <a:defRPr sz="1800">
                <a:uFill>
                  <a:solidFill>
                    <a:srgbClr val="000000"/>
                  </a:solidFill>
                </a:uFill>
                <a:latin typeface="Arial"/>
                <a:ea typeface="Arial"/>
                <a:cs typeface="Arial"/>
                <a:sym typeface="Arial"/>
              </a:defRPr>
            </a:pPr>
            <a:r>
              <a:rPr sz="1997" u="sng">
                <a:latin typeface="Times"/>
                <a:ea typeface="Times"/>
                <a:cs typeface="Times"/>
                <a:sym typeface="Times"/>
              </a:rPr>
              <a:t>ALUctr=</a:t>
            </a:r>
            <a:r>
              <a:rPr sz="1815" u="sng">
                <a:latin typeface="Times"/>
                <a:ea typeface="Times"/>
                <a:cs typeface="Times"/>
                <a:sym typeface="Times"/>
              </a:rPr>
              <a:t>ADD</a:t>
            </a:r>
          </a:p>
        </p:txBody>
      </p:sp>
      <p:sp>
        <p:nvSpPr>
          <p:cNvPr id="2384" name="Shape 2384"/>
          <p:cNvSpPr/>
          <p:nvPr/>
        </p:nvSpPr>
        <p:spPr>
          <a:xfrm>
            <a:off x="1984161" y="4802617"/>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2385" name="Shape 2385"/>
          <p:cNvSpPr/>
          <p:nvPr/>
        </p:nvSpPr>
        <p:spPr>
          <a:xfrm>
            <a:off x="1439364" y="3897363"/>
            <a:ext cx="666148"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busW</a:t>
            </a:r>
          </a:p>
        </p:txBody>
      </p:sp>
      <p:sp>
        <p:nvSpPr>
          <p:cNvPr id="2386" name="Shape 2386"/>
          <p:cNvSpPr/>
          <p:nvPr/>
        </p:nvSpPr>
        <p:spPr>
          <a:xfrm>
            <a:off x="1374242" y="3201745"/>
            <a:ext cx="115365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RegWr=1</a:t>
            </a:r>
          </a:p>
        </p:txBody>
      </p:sp>
      <p:sp>
        <p:nvSpPr>
          <p:cNvPr id="2387" name="Shape 2387"/>
          <p:cNvSpPr/>
          <p:nvPr/>
        </p:nvSpPr>
        <p:spPr>
          <a:xfrm flipH="1">
            <a:off x="1749087" y="4216585"/>
            <a:ext cx="88948" cy="128641"/>
          </a:xfrm>
          <a:prstGeom prst="line">
            <a:avLst/>
          </a:prstGeom>
          <a:ln w="12700">
            <a:solidFill>
              <a:srgbClr val="000000"/>
            </a:solidFill>
          </a:ln>
        </p:spPr>
        <p:txBody>
          <a:bodyPr lIns="0" tIns="0" rIns="0" bIns="0"/>
          <a:lstStyle/>
          <a:p>
            <a:endParaRPr sz="1634"/>
          </a:p>
        </p:txBody>
      </p:sp>
      <p:sp>
        <p:nvSpPr>
          <p:cNvPr id="2388" name="Shape 2388"/>
          <p:cNvSpPr/>
          <p:nvPr/>
        </p:nvSpPr>
        <p:spPr>
          <a:xfrm>
            <a:off x="1601374" y="4316639"/>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389" name="Shape 2389"/>
          <p:cNvSpPr/>
          <p:nvPr/>
        </p:nvSpPr>
        <p:spPr>
          <a:xfrm flipH="1">
            <a:off x="4576322" y="4040297"/>
            <a:ext cx="88948" cy="130231"/>
          </a:xfrm>
          <a:prstGeom prst="line">
            <a:avLst/>
          </a:prstGeom>
          <a:ln w="12700">
            <a:solidFill>
              <a:srgbClr val="000000"/>
            </a:solidFill>
          </a:ln>
        </p:spPr>
        <p:txBody>
          <a:bodyPr lIns="0" tIns="0" rIns="0" bIns="0"/>
          <a:lstStyle/>
          <a:p>
            <a:endParaRPr sz="1634"/>
          </a:p>
        </p:txBody>
      </p:sp>
      <p:sp>
        <p:nvSpPr>
          <p:cNvPr id="2390" name="Shape 2390"/>
          <p:cNvSpPr/>
          <p:nvPr/>
        </p:nvSpPr>
        <p:spPr>
          <a:xfrm>
            <a:off x="4423842" y="3735369"/>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391" name="Shape 2391"/>
          <p:cNvSpPr/>
          <p:nvPr/>
        </p:nvSpPr>
        <p:spPr>
          <a:xfrm>
            <a:off x="3629675" y="3735369"/>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busA</a:t>
            </a:r>
          </a:p>
        </p:txBody>
      </p:sp>
      <p:sp>
        <p:nvSpPr>
          <p:cNvPr id="2392" name="Shape 2392"/>
          <p:cNvSpPr/>
          <p:nvPr/>
        </p:nvSpPr>
        <p:spPr>
          <a:xfrm flipV="1">
            <a:off x="3890163" y="4573921"/>
            <a:ext cx="76240" cy="152464"/>
          </a:xfrm>
          <a:prstGeom prst="line">
            <a:avLst/>
          </a:prstGeom>
          <a:ln w="12700">
            <a:solidFill>
              <a:srgbClr val="000000"/>
            </a:solidFill>
          </a:ln>
        </p:spPr>
        <p:txBody>
          <a:bodyPr lIns="0" tIns="0" rIns="0" bIns="0"/>
          <a:lstStyle/>
          <a:p>
            <a:endParaRPr sz="1634"/>
          </a:p>
        </p:txBody>
      </p:sp>
      <p:sp>
        <p:nvSpPr>
          <p:cNvPr id="2393" name="Shape 2393"/>
          <p:cNvSpPr/>
          <p:nvPr/>
        </p:nvSpPr>
        <p:spPr>
          <a:xfrm>
            <a:off x="3734506" y="4697798"/>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394" name="Shape 2394"/>
          <p:cNvSpPr/>
          <p:nvPr/>
        </p:nvSpPr>
        <p:spPr>
          <a:xfrm>
            <a:off x="3661442" y="4268993"/>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busB</a:t>
            </a:r>
          </a:p>
        </p:txBody>
      </p:sp>
      <p:sp>
        <p:nvSpPr>
          <p:cNvPr id="2395" name="Shape 2395"/>
          <p:cNvSpPr/>
          <p:nvPr/>
        </p:nvSpPr>
        <p:spPr>
          <a:xfrm flipV="1">
            <a:off x="3280242" y="3579728"/>
            <a:ext cx="139775" cy="155642"/>
          </a:xfrm>
          <a:prstGeom prst="line">
            <a:avLst/>
          </a:prstGeom>
          <a:ln w="12700">
            <a:solidFill>
              <a:srgbClr val="000000"/>
            </a:solidFill>
          </a:ln>
        </p:spPr>
        <p:txBody>
          <a:bodyPr lIns="0" tIns="0" rIns="0" bIns="0"/>
          <a:lstStyle/>
          <a:p>
            <a:endParaRPr sz="1634"/>
          </a:p>
        </p:txBody>
      </p:sp>
      <p:sp>
        <p:nvSpPr>
          <p:cNvPr id="2396" name="Shape 2396"/>
          <p:cNvSpPr/>
          <p:nvPr/>
        </p:nvSpPr>
        <p:spPr>
          <a:xfrm flipV="1">
            <a:off x="2530548" y="3579728"/>
            <a:ext cx="139775" cy="155642"/>
          </a:xfrm>
          <a:prstGeom prst="line">
            <a:avLst/>
          </a:prstGeom>
          <a:ln w="12700">
            <a:solidFill>
              <a:srgbClr val="000000"/>
            </a:solidFill>
          </a:ln>
        </p:spPr>
        <p:txBody>
          <a:bodyPr lIns="0" tIns="0" rIns="0" bIns="0"/>
          <a:lstStyle/>
          <a:p>
            <a:endParaRPr sz="1634"/>
          </a:p>
        </p:txBody>
      </p:sp>
      <p:sp>
        <p:nvSpPr>
          <p:cNvPr id="2397" name="Shape 2397"/>
          <p:cNvSpPr/>
          <p:nvPr/>
        </p:nvSpPr>
        <p:spPr>
          <a:xfrm>
            <a:off x="2387598"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398" name="Shape 2398"/>
          <p:cNvSpPr/>
          <p:nvPr/>
        </p:nvSpPr>
        <p:spPr>
          <a:xfrm flipV="1">
            <a:off x="2911749" y="3579728"/>
            <a:ext cx="139775" cy="155642"/>
          </a:xfrm>
          <a:prstGeom prst="line">
            <a:avLst/>
          </a:prstGeom>
          <a:ln w="12700">
            <a:solidFill>
              <a:srgbClr val="000000"/>
            </a:solidFill>
          </a:ln>
        </p:spPr>
        <p:txBody>
          <a:bodyPr lIns="0" tIns="0" rIns="0" bIns="0"/>
          <a:lstStyle/>
          <a:p>
            <a:endParaRPr sz="1634"/>
          </a:p>
        </p:txBody>
      </p:sp>
      <p:sp>
        <p:nvSpPr>
          <p:cNvPr id="2399" name="Shape 2399"/>
          <p:cNvSpPr/>
          <p:nvPr/>
        </p:nvSpPr>
        <p:spPr>
          <a:xfrm>
            <a:off x="2746562"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400" name="Shape 2400"/>
          <p:cNvSpPr/>
          <p:nvPr/>
        </p:nvSpPr>
        <p:spPr>
          <a:xfrm>
            <a:off x="2325654" y="3806838"/>
            <a:ext cx="371196"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Rw</a:t>
            </a:r>
          </a:p>
        </p:txBody>
      </p:sp>
      <p:sp>
        <p:nvSpPr>
          <p:cNvPr id="2401" name="Shape 2401"/>
          <p:cNvSpPr/>
          <p:nvPr/>
        </p:nvSpPr>
        <p:spPr>
          <a:xfrm>
            <a:off x="2783093" y="3806838"/>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Ra</a:t>
            </a:r>
          </a:p>
        </p:txBody>
      </p:sp>
      <p:sp>
        <p:nvSpPr>
          <p:cNvPr id="2402" name="Shape 2402"/>
          <p:cNvSpPr/>
          <p:nvPr/>
        </p:nvSpPr>
        <p:spPr>
          <a:xfrm>
            <a:off x="3164294" y="3806838"/>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Rb</a:t>
            </a:r>
          </a:p>
        </p:txBody>
      </p:sp>
      <p:sp>
        <p:nvSpPr>
          <p:cNvPr id="2403" name="Shape 2403"/>
          <p:cNvSpPr/>
          <p:nvPr/>
        </p:nvSpPr>
        <p:spPr>
          <a:xfrm>
            <a:off x="2325654" y="4192761"/>
            <a:ext cx="95148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RegFile</a:t>
            </a:r>
          </a:p>
        </p:txBody>
      </p:sp>
      <p:sp>
        <p:nvSpPr>
          <p:cNvPr id="2404" name="Shape 2404"/>
          <p:cNvSpPr/>
          <p:nvPr/>
        </p:nvSpPr>
        <p:spPr>
          <a:xfrm>
            <a:off x="2746563" y="3201744"/>
            <a:ext cx="355166"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Rs</a:t>
            </a:r>
          </a:p>
        </p:txBody>
      </p:sp>
      <p:sp>
        <p:nvSpPr>
          <p:cNvPr id="2405" name="Shape 2405"/>
          <p:cNvSpPr/>
          <p:nvPr/>
        </p:nvSpPr>
        <p:spPr>
          <a:xfrm>
            <a:off x="2578198" y="2439425"/>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2406" name="Shape 2406"/>
          <p:cNvSpPr/>
          <p:nvPr/>
        </p:nvSpPr>
        <p:spPr>
          <a:xfrm>
            <a:off x="3180935" y="3201744"/>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lgn="ct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2407" name="Shape 2407"/>
          <p:cNvSpPr/>
          <p:nvPr/>
        </p:nvSpPr>
        <p:spPr>
          <a:xfrm>
            <a:off x="2146172" y="2439425"/>
            <a:ext cx="367990"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Rd</a:t>
            </a:r>
          </a:p>
        </p:txBody>
      </p:sp>
      <p:sp>
        <p:nvSpPr>
          <p:cNvPr id="2408" name="Shape 2408"/>
          <p:cNvSpPr/>
          <p:nvPr/>
        </p:nvSpPr>
        <p:spPr>
          <a:xfrm>
            <a:off x="1421892" y="2134496"/>
            <a:ext cx="121437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RegDst=0</a:t>
            </a:r>
          </a:p>
        </p:txBody>
      </p:sp>
      <p:grpSp>
        <p:nvGrpSpPr>
          <p:cNvPr id="2411" name="Group 2411"/>
          <p:cNvGrpSpPr/>
          <p:nvPr/>
        </p:nvGrpSpPr>
        <p:grpSpPr>
          <a:xfrm>
            <a:off x="3458132" y="5002961"/>
            <a:ext cx="367314" cy="1095603"/>
            <a:chOff x="0" y="-49615"/>
            <a:chExt cx="404725" cy="1207190"/>
          </a:xfrm>
        </p:grpSpPr>
        <p:sp>
          <p:nvSpPr>
            <p:cNvPr id="2409" name="Shape 2409"/>
            <p:cNvSpPr/>
            <p:nvPr/>
          </p:nvSpPr>
          <p:spPr>
            <a:xfrm>
              <a:off x="0" y="9624"/>
              <a:ext cx="404725" cy="1147951"/>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410" name="Shape 2410"/>
            <p:cNvSpPr/>
            <p:nvPr/>
          </p:nvSpPr>
          <p:spPr>
            <a:xfrm rot="5400000">
              <a:off x="-339556" y="321266"/>
              <a:ext cx="1104911" cy="3631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Extender</a:t>
              </a:r>
            </a:p>
          </p:txBody>
        </p:sp>
      </p:grpSp>
      <p:sp>
        <p:nvSpPr>
          <p:cNvPr id="2412" name="Shape 2412"/>
          <p:cNvSpPr/>
          <p:nvPr/>
        </p:nvSpPr>
        <p:spPr>
          <a:xfrm>
            <a:off x="3966403" y="5536351"/>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413" name="Shape 2413"/>
          <p:cNvSpPr/>
          <p:nvPr/>
        </p:nvSpPr>
        <p:spPr>
          <a:xfrm flipH="1">
            <a:off x="4118881" y="5434708"/>
            <a:ext cx="88948" cy="130230"/>
          </a:xfrm>
          <a:prstGeom prst="line">
            <a:avLst/>
          </a:prstGeom>
          <a:ln w="12700">
            <a:solidFill>
              <a:srgbClr val="000000"/>
            </a:solidFill>
          </a:ln>
        </p:spPr>
        <p:txBody>
          <a:bodyPr lIns="0" tIns="0" rIns="0" bIns="0"/>
          <a:lstStyle/>
          <a:p>
            <a:endParaRPr sz="1634"/>
          </a:p>
        </p:txBody>
      </p:sp>
      <p:sp>
        <p:nvSpPr>
          <p:cNvPr id="2414" name="Shape 2414"/>
          <p:cNvSpPr/>
          <p:nvPr/>
        </p:nvSpPr>
        <p:spPr>
          <a:xfrm flipH="1">
            <a:off x="3038816" y="5436297"/>
            <a:ext cx="88948" cy="128641"/>
          </a:xfrm>
          <a:prstGeom prst="line">
            <a:avLst/>
          </a:prstGeom>
          <a:ln w="12700">
            <a:solidFill>
              <a:srgbClr val="000000"/>
            </a:solidFill>
          </a:ln>
        </p:spPr>
        <p:txBody>
          <a:bodyPr lIns="0" tIns="0" rIns="0" bIns="0"/>
          <a:lstStyle/>
          <a:p>
            <a:endParaRPr sz="1634"/>
          </a:p>
        </p:txBody>
      </p:sp>
      <p:sp>
        <p:nvSpPr>
          <p:cNvPr id="2415" name="Shape 2415"/>
          <p:cNvSpPr/>
          <p:nvPr/>
        </p:nvSpPr>
        <p:spPr>
          <a:xfrm>
            <a:off x="2822802" y="5536351"/>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2416" name="Shape 2416"/>
          <p:cNvSpPr/>
          <p:nvPr/>
        </p:nvSpPr>
        <p:spPr>
          <a:xfrm>
            <a:off x="1907922" y="5260008"/>
            <a:ext cx="83767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2417" name="Shape 2417"/>
          <p:cNvSpPr/>
          <p:nvPr/>
        </p:nvSpPr>
        <p:spPr>
          <a:xfrm>
            <a:off x="4042641" y="5946097"/>
            <a:ext cx="124483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ALUSrc=1</a:t>
            </a:r>
          </a:p>
        </p:txBody>
      </p:sp>
      <p:sp>
        <p:nvSpPr>
          <p:cNvPr id="2418" name="Shape 2418"/>
          <p:cNvSpPr/>
          <p:nvPr/>
        </p:nvSpPr>
        <p:spPr>
          <a:xfrm>
            <a:off x="2212881" y="6022329"/>
            <a:ext cx="140032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ExtOp=sign</a:t>
            </a:r>
          </a:p>
        </p:txBody>
      </p:sp>
      <p:sp>
        <p:nvSpPr>
          <p:cNvPr id="2419" name="Shape 2419"/>
          <p:cNvSpPr/>
          <p:nvPr/>
        </p:nvSpPr>
        <p:spPr>
          <a:xfrm flipV="1">
            <a:off x="7549684" y="3659137"/>
            <a:ext cx="1" cy="644796"/>
          </a:xfrm>
          <a:prstGeom prst="line">
            <a:avLst/>
          </a:prstGeom>
          <a:ln w="19050">
            <a:solidFill>
              <a:srgbClr val="000000"/>
            </a:solidFill>
            <a:headEnd type="triangle"/>
          </a:ln>
        </p:spPr>
        <p:txBody>
          <a:bodyPr lIns="0" tIns="0" rIns="0" bIns="0"/>
          <a:lstStyle/>
          <a:p>
            <a:endParaRPr sz="1634"/>
          </a:p>
        </p:txBody>
      </p:sp>
      <p:sp>
        <p:nvSpPr>
          <p:cNvPr id="2420" name="Shape 2420"/>
          <p:cNvSpPr/>
          <p:nvPr/>
        </p:nvSpPr>
        <p:spPr>
          <a:xfrm>
            <a:off x="6406082" y="3277977"/>
            <a:ext cx="161352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MemtoReg=1</a:t>
            </a:r>
          </a:p>
        </p:txBody>
      </p:sp>
      <p:sp>
        <p:nvSpPr>
          <p:cNvPr id="2421" name="Shape 2421"/>
          <p:cNvSpPr/>
          <p:nvPr/>
        </p:nvSpPr>
        <p:spPr>
          <a:xfrm>
            <a:off x="5229128" y="5793633"/>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2422" name="Shape 2422"/>
          <p:cNvSpPr/>
          <p:nvPr/>
        </p:nvSpPr>
        <p:spPr>
          <a:xfrm>
            <a:off x="4957523" y="5260008"/>
            <a:ext cx="89377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Data In</a:t>
            </a:r>
          </a:p>
        </p:txBody>
      </p:sp>
      <p:sp>
        <p:nvSpPr>
          <p:cNvPr id="2423" name="Shape 2423"/>
          <p:cNvSpPr/>
          <p:nvPr/>
        </p:nvSpPr>
        <p:spPr>
          <a:xfrm flipH="1">
            <a:off x="5090943" y="5191719"/>
            <a:ext cx="88948" cy="128641"/>
          </a:xfrm>
          <a:prstGeom prst="line">
            <a:avLst/>
          </a:prstGeom>
          <a:ln w="12700">
            <a:solidFill>
              <a:srgbClr val="000000"/>
            </a:solidFill>
          </a:ln>
        </p:spPr>
        <p:txBody>
          <a:bodyPr lIns="0" tIns="0" rIns="0" bIns="0"/>
          <a:lstStyle/>
          <a:p>
            <a:endParaRPr sz="1634"/>
          </a:p>
        </p:txBody>
      </p:sp>
      <p:sp>
        <p:nvSpPr>
          <p:cNvPr id="2424" name="Shape 2424"/>
          <p:cNvSpPr/>
          <p:nvPr/>
        </p:nvSpPr>
        <p:spPr>
          <a:xfrm>
            <a:off x="5121122" y="4967787"/>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425" name="Shape 2425"/>
          <p:cNvSpPr/>
          <p:nvPr/>
        </p:nvSpPr>
        <p:spPr>
          <a:xfrm flipV="1">
            <a:off x="6240896" y="4040297"/>
            <a:ext cx="12707" cy="1008488"/>
          </a:xfrm>
          <a:prstGeom prst="line">
            <a:avLst/>
          </a:prstGeom>
          <a:ln w="19050">
            <a:solidFill>
              <a:srgbClr val="000000"/>
            </a:solidFill>
            <a:headEnd type="triangle"/>
          </a:ln>
        </p:spPr>
        <p:txBody>
          <a:bodyPr lIns="0" tIns="0" rIns="0" bIns="0"/>
          <a:lstStyle/>
          <a:p>
            <a:endParaRPr sz="1634"/>
          </a:p>
        </p:txBody>
      </p:sp>
      <p:sp>
        <p:nvSpPr>
          <p:cNvPr id="2426" name="Shape 2426"/>
          <p:cNvSpPr/>
          <p:nvPr/>
        </p:nvSpPr>
        <p:spPr>
          <a:xfrm>
            <a:off x="5948644" y="3659137"/>
            <a:ext cx="125304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MemWr=0</a:t>
            </a:r>
          </a:p>
        </p:txBody>
      </p:sp>
      <p:sp>
        <p:nvSpPr>
          <p:cNvPr id="2427" name="Shape 2427"/>
          <p:cNvSpPr/>
          <p:nvPr/>
        </p:nvSpPr>
        <p:spPr>
          <a:xfrm>
            <a:off x="4500083" y="3125512"/>
            <a:ext cx="56836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zero</a:t>
            </a:r>
          </a:p>
        </p:txBody>
      </p:sp>
      <p:grpSp>
        <p:nvGrpSpPr>
          <p:cNvPr id="2431" name="Group 2431"/>
          <p:cNvGrpSpPr/>
          <p:nvPr/>
        </p:nvGrpSpPr>
        <p:grpSpPr>
          <a:xfrm>
            <a:off x="2136641" y="2868230"/>
            <a:ext cx="838642" cy="333517"/>
            <a:chOff x="0" y="0"/>
            <a:chExt cx="924057" cy="367485"/>
          </a:xfrm>
        </p:grpSpPr>
        <p:sp>
          <p:nvSpPr>
            <p:cNvPr id="2428" name="Shape 2428"/>
            <p:cNvSpPr/>
            <p:nvPr/>
          </p:nvSpPr>
          <p:spPr>
            <a:xfrm>
              <a:off x="504031"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429" name="Shape 2429"/>
            <p:cNvSpPr/>
            <p:nvPr/>
          </p:nvSpPr>
          <p:spPr>
            <a:xfrm>
              <a:off x="84005"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2430" name="Shape 2430"/>
            <p:cNvSpPr/>
            <p:nvPr/>
          </p:nvSpPr>
          <p:spPr>
            <a:xfrm>
              <a:off x="0" y="31498"/>
              <a:ext cx="924057" cy="3359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64" y="21600"/>
                  </a:lnTo>
                  <a:lnTo>
                    <a:pt x="19636" y="21600"/>
                  </a:lnTo>
                  <a:lnTo>
                    <a:pt x="21600" y="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sp>
        <p:nvSpPr>
          <p:cNvPr id="2432" name="Shape 2432"/>
          <p:cNvSpPr/>
          <p:nvPr/>
        </p:nvSpPr>
        <p:spPr>
          <a:xfrm>
            <a:off x="2136641" y="3811600"/>
            <a:ext cx="1460087" cy="991017"/>
          </a:xfrm>
          <a:prstGeom prst="rect">
            <a:avLst/>
          </a:prstGeom>
          <a:ln w="381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2436" name="Group 2436"/>
          <p:cNvGrpSpPr/>
          <p:nvPr/>
        </p:nvGrpSpPr>
        <p:grpSpPr>
          <a:xfrm>
            <a:off x="4446079" y="4421457"/>
            <a:ext cx="358966" cy="1219714"/>
            <a:chOff x="0" y="0"/>
            <a:chExt cx="395526" cy="1343942"/>
          </a:xfrm>
        </p:grpSpPr>
        <p:sp>
          <p:nvSpPr>
            <p:cNvPr id="2433" name="Shape 2433"/>
            <p:cNvSpPr/>
            <p:nvPr/>
          </p:nvSpPr>
          <p:spPr>
            <a:xfrm>
              <a:off x="0" y="97995"/>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434" name="Shape 2434"/>
            <p:cNvSpPr/>
            <p:nvPr/>
          </p:nvSpPr>
          <p:spPr>
            <a:xfrm>
              <a:off x="0" y="957208"/>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2435" name="Shape 2435"/>
            <p:cNvSpPr/>
            <p:nvPr/>
          </p:nvSpPr>
          <p:spPr>
            <a:xfrm>
              <a:off x="59504" y="0"/>
              <a:ext cx="336022" cy="13439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900"/>
                  </a:lnTo>
                  <a:lnTo>
                    <a:pt x="21600" y="270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2440" name="Group 2440"/>
          <p:cNvGrpSpPr/>
          <p:nvPr/>
        </p:nvGrpSpPr>
        <p:grpSpPr>
          <a:xfrm>
            <a:off x="5310133" y="3811600"/>
            <a:ext cx="486031" cy="1143482"/>
            <a:chOff x="0" y="0"/>
            <a:chExt cx="535533" cy="1259947"/>
          </a:xfrm>
        </p:grpSpPr>
        <p:sp>
          <p:nvSpPr>
            <p:cNvPr id="2437" name="Shape 2437"/>
            <p:cNvSpPr/>
            <p:nvPr/>
          </p:nvSpPr>
          <p:spPr>
            <a:xfrm>
              <a:off x="0" y="31498"/>
              <a:ext cx="21118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t>
              </a:r>
            </a:p>
          </p:txBody>
        </p:sp>
        <p:sp>
          <p:nvSpPr>
            <p:cNvPr id="2438" name="Shape 2438"/>
            <p:cNvSpPr/>
            <p:nvPr/>
          </p:nvSpPr>
          <p:spPr>
            <a:xfrm rot="5400000">
              <a:off x="36092" y="449788"/>
              <a:ext cx="525576"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ALU</a:t>
              </a:r>
            </a:p>
          </p:txBody>
        </p:sp>
        <p:sp>
          <p:nvSpPr>
            <p:cNvPr id="2439" name="Shape 2439"/>
            <p:cNvSpPr/>
            <p:nvPr/>
          </p:nvSpPr>
          <p:spPr>
            <a:xfrm>
              <a:off x="40252" y="0"/>
              <a:ext cx="495281" cy="12599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2444" name="Group 2444"/>
          <p:cNvGrpSpPr/>
          <p:nvPr/>
        </p:nvGrpSpPr>
        <p:grpSpPr>
          <a:xfrm>
            <a:off x="7343200" y="4192760"/>
            <a:ext cx="358965" cy="1600874"/>
            <a:chOff x="0" y="0"/>
            <a:chExt cx="395525" cy="1763924"/>
          </a:xfrm>
        </p:grpSpPr>
        <p:sp>
          <p:nvSpPr>
            <p:cNvPr id="2441" name="Shape 2441"/>
            <p:cNvSpPr/>
            <p:nvPr/>
          </p:nvSpPr>
          <p:spPr>
            <a:xfrm>
              <a:off x="0" y="136494"/>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442" name="Shape 2442"/>
            <p:cNvSpPr/>
            <p:nvPr/>
          </p:nvSpPr>
          <p:spPr>
            <a:xfrm>
              <a:off x="0" y="1228447"/>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2443" name="Shape 2443"/>
            <p:cNvSpPr/>
            <p:nvPr/>
          </p:nvSpPr>
          <p:spPr>
            <a:xfrm>
              <a:off x="59503" y="0"/>
              <a:ext cx="336022" cy="17639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514"/>
                  </a:lnTo>
                  <a:lnTo>
                    <a:pt x="21600" y="3086"/>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2451" name="Group 2451"/>
          <p:cNvGrpSpPr/>
          <p:nvPr/>
        </p:nvGrpSpPr>
        <p:grpSpPr>
          <a:xfrm>
            <a:off x="5920054" y="5002726"/>
            <a:ext cx="1158304" cy="1181599"/>
            <a:chOff x="0" y="0"/>
            <a:chExt cx="1276278" cy="1301945"/>
          </a:xfrm>
        </p:grpSpPr>
        <p:sp>
          <p:nvSpPr>
            <p:cNvPr id="2445" name="Shape 2445"/>
            <p:cNvSpPr/>
            <p:nvPr/>
          </p:nvSpPr>
          <p:spPr>
            <a:xfrm>
              <a:off x="21001" y="57748"/>
              <a:ext cx="1255277" cy="124419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446" name="Shape 2446"/>
            <p:cNvSpPr/>
            <p:nvPr/>
          </p:nvSpPr>
          <p:spPr>
            <a:xfrm>
              <a:off x="0" y="0"/>
              <a:ext cx="650345"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WrEn</a:t>
              </a:r>
            </a:p>
          </p:txBody>
        </p:sp>
        <p:sp>
          <p:nvSpPr>
            <p:cNvPr id="2447" name="Shape 2447"/>
            <p:cNvSpPr/>
            <p:nvPr/>
          </p:nvSpPr>
          <p:spPr>
            <a:xfrm>
              <a:off x="673790" y="0"/>
              <a:ext cx="437263"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Adr</a:t>
              </a:r>
            </a:p>
          </p:txBody>
        </p:sp>
        <p:sp>
          <p:nvSpPr>
            <p:cNvPr id="2448" name="Shape 2448"/>
            <p:cNvSpPr/>
            <p:nvPr/>
          </p:nvSpPr>
          <p:spPr>
            <a:xfrm>
              <a:off x="125317" y="449731"/>
              <a:ext cx="1048393" cy="6186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Data</a:t>
              </a:r>
            </a:p>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Memory</a:t>
              </a:r>
            </a:p>
          </p:txBody>
        </p:sp>
        <p:sp>
          <p:nvSpPr>
            <p:cNvPr id="2449" name="Shape 2449"/>
            <p:cNvSpPr/>
            <p:nvPr/>
          </p:nvSpPr>
          <p:spPr>
            <a:xfrm>
              <a:off x="31501" y="1039456"/>
              <a:ext cx="168011" cy="83997"/>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2450" name="Shape 2450"/>
            <p:cNvSpPr/>
            <p:nvPr/>
          </p:nvSpPr>
          <p:spPr>
            <a:xfrm flipH="1">
              <a:off x="31501" y="1123453"/>
              <a:ext cx="168011" cy="83996"/>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grpSp>
      <p:sp>
        <p:nvSpPr>
          <p:cNvPr id="2452" name="Shape 2452"/>
          <p:cNvSpPr/>
          <p:nvPr/>
        </p:nvSpPr>
        <p:spPr>
          <a:xfrm>
            <a:off x="2365361" y="2744352"/>
            <a:ext cx="1" cy="152466"/>
          </a:xfrm>
          <a:prstGeom prst="line">
            <a:avLst/>
          </a:prstGeom>
          <a:ln w="12700">
            <a:solidFill>
              <a:srgbClr val="000000"/>
            </a:solidFill>
          </a:ln>
        </p:spPr>
        <p:txBody>
          <a:bodyPr lIns="0" tIns="0" rIns="0" bIns="0"/>
          <a:lstStyle/>
          <a:p>
            <a:endParaRPr sz="1634"/>
          </a:p>
        </p:txBody>
      </p:sp>
      <p:sp>
        <p:nvSpPr>
          <p:cNvPr id="2453" name="Shape 2453"/>
          <p:cNvSpPr/>
          <p:nvPr/>
        </p:nvSpPr>
        <p:spPr>
          <a:xfrm>
            <a:off x="2746562" y="2744352"/>
            <a:ext cx="1" cy="152466"/>
          </a:xfrm>
          <a:prstGeom prst="line">
            <a:avLst/>
          </a:prstGeom>
          <a:ln w="12700">
            <a:solidFill>
              <a:srgbClr val="000000"/>
            </a:solidFill>
          </a:ln>
        </p:spPr>
        <p:txBody>
          <a:bodyPr lIns="0" tIns="0" rIns="0" bIns="0"/>
          <a:lstStyle/>
          <a:p>
            <a:endParaRPr sz="1634"/>
          </a:p>
        </p:txBody>
      </p:sp>
      <p:sp>
        <p:nvSpPr>
          <p:cNvPr id="2454" name="Shape 2454"/>
          <p:cNvSpPr/>
          <p:nvPr/>
        </p:nvSpPr>
        <p:spPr>
          <a:xfrm>
            <a:off x="1831682" y="2515657"/>
            <a:ext cx="304961" cy="5336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2455" name="Shape 2455"/>
          <p:cNvSpPr/>
          <p:nvPr/>
        </p:nvSpPr>
        <p:spPr>
          <a:xfrm>
            <a:off x="2289122" y="3582904"/>
            <a:ext cx="1" cy="228697"/>
          </a:xfrm>
          <a:prstGeom prst="line">
            <a:avLst/>
          </a:prstGeom>
          <a:ln w="19050">
            <a:solidFill>
              <a:srgbClr val="000000"/>
            </a:solidFill>
          </a:ln>
        </p:spPr>
        <p:txBody>
          <a:bodyPr lIns="0" tIns="0" rIns="0" bIns="0"/>
          <a:lstStyle/>
          <a:p>
            <a:endParaRPr sz="1634"/>
          </a:p>
        </p:txBody>
      </p:sp>
      <p:sp>
        <p:nvSpPr>
          <p:cNvPr id="2456" name="Shape 2456"/>
          <p:cNvSpPr/>
          <p:nvPr/>
        </p:nvSpPr>
        <p:spPr>
          <a:xfrm>
            <a:off x="2594082" y="3201743"/>
            <a:ext cx="1" cy="609857"/>
          </a:xfrm>
          <a:prstGeom prst="line">
            <a:avLst/>
          </a:prstGeom>
          <a:ln w="19050">
            <a:solidFill>
              <a:srgbClr val="000000"/>
            </a:solidFill>
          </a:ln>
        </p:spPr>
        <p:txBody>
          <a:bodyPr lIns="0" tIns="0" rIns="0" bIns="0"/>
          <a:lstStyle/>
          <a:p>
            <a:endParaRPr sz="1634"/>
          </a:p>
        </p:txBody>
      </p:sp>
      <p:sp>
        <p:nvSpPr>
          <p:cNvPr id="2457" name="Shape 2457"/>
          <p:cNvSpPr/>
          <p:nvPr/>
        </p:nvSpPr>
        <p:spPr>
          <a:xfrm>
            <a:off x="2975282" y="3506673"/>
            <a:ext cx="1" cy="304929"/>
          </a:xfrm>
          <a:prstGeom prst="line">
            <a:avLst/>
          </a:prstGeom>
          <a:ln w="19050">
            <a:solidFill>
              <a:srgbClr val="000000"/>
            </a:solidFill>
          </a:ln>
        </p:spPr>
        <p:txBody>
          <a:bodyPr lIns="0" tIns="0" rIns="0" bIns="0"/>
          <a:lstStyle/>
          <a:p>
            <a:endParaRPr sz="1634"/>
          </a:p>
        </p:txBody>
      </p:sp>
      <p:sp>
        <p:nvSpPr>
          <p:cNvPr id="2458" name="Shape 2458"/>
          <p:cNvSpPr/>
          <p:nvPr/>
        </p:nvSpPr>
        <p:spPr>
          <a:xfrm>
            <a:off x="3356481" y="3506673"/>
            <a:ext cx="1" cy="304929"/>
          </a:xfrm>
          <a:prstGeom prst="line">
            <a:avLst/>
          </a:prstGeom>
          <a:ln w="19050">
            <a:solidFill>
              <a:srgbClr val="000000"/>
            </a:solidFill>
          </a:ln>
        </p:spPr>
        <p:txBody>
          <a:bodyPr lIns="0" tIns="0" rIns="0" bIns="0"/>
          <a:lstStyle/>
          <a:p>
            <a:endParaRPr sz="1634"/>
          </a:p>
        </p:txBody>
      </p:sp>
      <p:sp>
        <p:nvSpPr>
          <p:cNvPr id="2459" name="Shape 2459"/>
          <p:cNvSpPr/>
          <p:nvPr/>
        </p:nvSpPr>
        <p:spPr>
          <a:xfrm>
            <a:off x="3149999"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460" name="Shape 2460"/>
          <p:cNvSpPr/>
          <p:nvPr/>
        </p:nvSpPr>
        <p:spPr>
          <a:xfrm>
            <a:off x="3585202" y="4116528"/>
            <a:ext cx="1753522" cy="1"/>
          </a:xfrm>
          <a:prstGeom prst="line">
            <a:avLst/>
          </a:prstGeom>
          <a:ln w="19050">
            <a:solidFill>
              <a:srgbClr val="000000"/>
            </a:solidFill>
            <a:tailEnd type="triangle"/>
          </a:ln>
        </p:spPr>
        <p:txBody>
          <a:bodyPr lIns="0" tIns="0" rIns="0" bIns="0"/>
          <a:lstStyle/>
          <a:p>
            <a:endParaRPr sz="1634"/>
          </a:p>
        </p:txBody>
      </p:sp>
      <p:sp>
        <p:nvSpPr>
          <p:cNvPr id="2461" name="Shape 2461"/>
          <p:cNvSpPr/>
          <p:nvPr/>
        </p:nvSpPr>
        <p:spPr>
          <a:xfrm>
            <a:off x="5643682" y="3506673"/>
            <a:ext cx="1" cy="495509"/>
          </a:xfrm>
          <a:prstGeom prst="line">
            <a:avLst/>
          </a:prstGeom>
          <a:ln w="19050">
            <a:solidFill>
              <a:srgbClr val="000000"/>
            </a:solidFill>
            <a:tailEnd type="triangle"/>
          </a:ln>
        </p:spPr>
        <p:txBody>
          <a:bodyPr lIns="0" tIns="0" rIns="0" bIns="0"/>
          <a:lstStyle/>
          <a:p>
            <a:endParaRPr sz="1634"/>
          </a:p>
        </p:txBody>
      </p:sp>
      <p:sp>
        <p:nvSpPr>
          <p:cNvPr id="2462" name="Shape 2462"/>
          <p:cNvSpPr/>
          <p:nvPr/>
        </p:nvSpPr>
        <p:spPr>
          <a:xfrm>
            <a:off x="3585202" y="4650153"/>
            <a:ext cx="914881" cy="1"/>
          </a:xfrm>
          <a:prstGeom prst="line">
            <a:avLst/>
          </a:prstGeom>
          <a:ln w="19050">
            <a:solidFill>
              <a:srgbClr val="000000"/>
            </a:solidFill>
            <a:tailEnd type="triangle"/>
          </a:ln>
        </p:spPr>
        <p:txBody>
          <a:bodyPr lIns="0" tIns="0" rIns="0" bIns="0"/>
          <a:lstStyle/>
          <a:p>
            <a:endParaRPr sz="1634"/>
          </a:p>
        </p:txBody>
      </p:sp>
      <p:sp>
        <p:nvSpPr>
          <p:cNvPr id="2463" name="Shape 2463"/>
          <p:cNvSpPr/>
          <p:nvPr/>
        </p:nvSpPr>
        <p:spPr>
          <a:xfrm>
            <a:off x="4805042" y="4802618"/>
            <a:ext cx="533681" cy="1"/>
          </a:xfrm>
          <a:prstGeom prst="line">
            <a:avLst/>
          </a:prstGeom>
          <a:ln w="19050">
            <a:solidFill>
              <a:srgbClr val="000000"/>
            </a:solidFill>
            <a:tailEnd type="triangle"/>
          </a:ln>
        </p:spPr>
        <p:txBody>
          <a:bodyPr lIns="0" tIns="0" rIns="0" bIns="0"/>
          <a:lstStyle/>
          <a:p>
            <a:endParaRPr sz="1634"/>
          </a:p>
        </p:txBody>
      </p:sp>
      <p:sp>
        <p:nvSpPr>
          <p:cNvPr id="2464" name="Shape 2464"/>
          <p:cNvSpPr/>
          <p:nvPr/>
        </p:nvSpPr>
        <p:spPr>
          <a:xfrm>
            <a:off x="4118881" y="4650152"/>
            <a:ext cx="1829761" cy="609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2465" name="Shape 2465"/>
          <p:cNvSpPr/>
          <p:nvPr/>
        </p:nvSpPr>
        <p:spPr>
          <a:xfrm>
            <a:off x="3813921" y="5488706"/>
            <a:ext cx="686161" cy="1"/>
          </a:xfrm>
          <a:prstGeom prst="line">
            <a:avLst/>
          </a:prstGeom>
          <a:ln w="19050">
            <a:solidFill>
              <a:srgbClr val="000000"/>
            </a:solidFill>
            <a:tailEnd type="triangle"/>
          </a:ln>
        </p:spPr>
        <p:txBody>
          <a:bodyPr lIns="0" tIns="0" rIns="0" bIns="0"/>
          <a:lstStyle/>
          <a:p>
            <a:endParaRPr sz="1634"/>
          </a:p>
        </p:txBody>
      </p:sp>
      <p:sp>
        <p:nvSpPr>
          <p:cNvPr id="2466" name="Shape 2466"/>
          <p:cNvSpPr/>
          <p:nvPr/>
        </p:nvSpPr>
        <p:spPr>
          <a:xfrm>
            <a:off x="2746562" y="5488706"/>
            <a:ext cx="686160" cy="1"/>
          </a:xfrm>
          <a:prstGeom prst="line">
            <a:avLst/>
          </a:prstGeom>
          <a:ln w="19050">
            <a:solidFill>
              <a:srgbClr val="000000"/>
            </a:solidFill>
            <a:tailEnd type="triangle"/>
          </a:ln>
        </p:spPr>
        <p:txBody>
          <a:bodyPr lIns="0" tIns="0" rIns="0" bIns="0"/>
          <a:lstStyle/>
          <a:p>
            <a:endParaRPr sz="1634"/>
          </a:p>
        </p:txBody>
      </p:sp>
      <p:sp>
        <p:nvSpPr>
          <p:cNvPr id="2467" name="Shape 2467"/>
          <p:cNvSpPr/>
          <p:nvPr/>
        </p:nvSpPr>
        <p:spPr>
          <a:xfrm flipH="1">
            <a:off x="2365361" y="4650152"/>
            <a:ext cx="76241" cy="152465"/>
          </a:xfrm>
          <a:prstGeom prst="line">
            <a:avLst/>
          </a:prstGeom>
          <a:ln w="19050">
            <a:solidFill>
              <a:srgbClr val="000000"/>
            </a:solidFill>
          </a:ln>
        </p:spPr>
        <p:txBody>
          <a:bodyPr lIns="0" tIns="0" rIns="0" bIns="0"/>
          <a:lstStyle/>
          <a:p>
            <a:endParaRPr sz="1634"/>
          </a:p>
        </p:txBody>
      </p:sp>
      <p:sp>
        <p:nvSpPr>
          <p:cNvPr id="2468" name="Shape 2468"/>
          <p:cNvSpPr/>
          <p:nvPr/>
        </p:nvSpPr>
        <p:spPr>
          <a:xfrm>
            <a:off x="2441601" y="4650152"/>
            <a:ext cx="76241" cy="152465"/>
          </a:xfrm>
          <a:prstGeom prst="line">
            <a:avLst/>
          </a:prstGeom>
          <a:ln w="19050">
            <a:solidFill>
              <a:srgbClr val="000000"/>
            </a:solidFill>
          </a:ln>
        </p:spPr>
        <p:txBody>
          <a:bodyPr lIns="0" tIns="0" rIns="0" bIns="0"/>
          <a:lstStyle/>
          <a:p>
            <a:endParaRPr sz="1634"/>
          </a:p>
        </p:txBody>
      </p:sp>
      <p:sp>
        <p:nvSpPr>
          <p:cNvPr id="2469" name="Shape 2469"/>
          <p:cNvSpPr/>
          <p:nvPr/>
        </p:nvSpPr>
        <p:spPr>
          <a:xfrm>
            <a:off x="2441601" y="4802617"/>
            <a:ext cx="1" cy="228697"/>
          </a:xfrm>
          <a:prstGeom prst="line">
            <a:avLst/>
          </a:prstGeom>
          <a:ln w="19050">
            <a:solidFill>
              <a:srgbClr val="000000"/>
            </a:solidFill>
          </a:ln>
        </p:spPr>
        <p:txBody>
          <a:bodyPr lIns="0" tIns="0" rIns="0" bIns="0"/>
          <a:lstStyle/>
          <a:p>
            <a:endParaRPr sz="1634"/>
          </a:p>
        </p:txBody>
      </p:sp>
      <p:sp>
        <p:nvSpPr>
          <p:cNvPr id="2470" name="Shape 2470"/>
          <p:cNvSpPr/>
          <p:nvPr/>
        </p:nvSpPr>
        <p:spPr>
          <a:xfrm flipV="1">
            <a:off x="3661442" y="6098561"/>
            <a:ext cx="0" cy="228698"/>
          </a:xfrm>
          <a:prstGeom prst="line">
            <a:avLst/>
          </a:prstGeom>
          <a:ln w="19050">
            <a:solidFill>
              <a:srgbClr val="000000"/>
            </a:solidFill>
            <a:tailEnd type="triangle"/>
          </a:ln>
        </p:spPr>
        <p:txBody>
          <a:bodyPr lIns="0" tIns="0" rIns="0" bIns="0"/>
          <a:lstStyle/>
          <a:p>
            <a:endParaRPr sz="1634"/>
          </a:p>
        </p:txBody>
      </p:sp>
      <p:sp>
        <p:nvSpPr>
          <p:cNvPr id="2471" name="Shape 2471"/>
          <p:cNvSpPr/>
          <p:nvPr/>
        </p:nvSpPr>
        <p:spPr>
          <a:xfrm flipV="1">
            <a:off x="4652562" y="5564936"/>
            <a:ext cx="1" cy="381161"/>
          </a:xfrm>
          <a:prstGeom prst="line">
            <a:avLst/>
          </a:prstGeom>
          <a:ln w="19050">
            <a:solidFill>
              <a:srgbClr val="000000"/>
            </a:solidFill>
            <a:tailEnd type="triangle"/>
          </a:ln>
        </p:spPr>
        <p:txBody>
          <a:bodyPr lIns="0" tIns="0" rIns="0" bIns="0"/>
          <a:lstStyle/>
          <a:p>
            <a:endParaRPr sz="1634"/>
          </a:p>
        </p:txBody>
      </p:sp>
      <p:sp>
        <p:nvSpPr>
          <p:cNvPr id="2472" name="Shape 2472"/>
          <p:cNvSpPr/>
          <p:nvPr/>
        </p:nvSpPr>
        <p:spPr>
          <a:xfrm flipH="1">
            <a:off x="5719922" y="6022330"/>
            <a:ext cx="228720" cy="1"/>
          </a:xfrm>
          <a:prstGeom prst="line">
            <a:avLst/>
          </a:prstGeom>
          <a:ln w="19050">
            <a:solidFill>
              <a:srgbClr val="000000"/>
            </a:solidFill>
          </a:ln>
        </p:spPr>
        <p:txBody>
          <a:bodyPr lIns="0" tIns="0" rIns="0" bIns="0"/>
          <a:lstStyle/>
          <a:p>
            <a:endParaRPr sz="1634"/>
          </a:p>
        </p:txBody>
      </p:sp>
      <p:sp>
        <p:nvSpPr>
          <p:cNvPr id="2473" name="Shape 2473"/>
          <p:cNvSpPr/>
          <p:nvPr/>
        </p:nvSpPr>
        <p:spPr>
          <a:xfrm>
            <a:off x="5796162" y="4421458"/>
            <a:ext cx="1601041" cy="1"/>
          </a:xfrm>
          <a:prstGeom prst="line">
            <a:avLst/>
          </a:prstGeom>
          <a:ln w="19050">
            <a:solidFill>
              <a:srgbClr val="000000"/>
            </a:solidFill>
            <a:tailEnd type="triangle"/>
          </a:ln>
        </p:spPr>
        <p:txBody>
          <a:bodyPr lIns="0" tIns="0" rIns="0" bIns="0"/>
          <a:lstStyle/>
          <a:p>
            <a:endParaRPr sz="1634"/>
          </a:p>
        </p:txBody>
      </p:sp>
      <p:sp>
        <p:nvSpPr>
          <p:cNvPr id="2474" name="Shape 2474"/>
          <p:cNvSpPr/>
          <p:nvPr/>
        </p:nvSpPr>
        <p:spPr>
          <a:xfrm>
            <a:off x="6787283" y="4421457"/>
            <a:ext cx="1" cy="609857"/>
          </a:xfrm>
          <a:prstGeom prst="line">
            <a:avLst/>
          </a:prstGeom>
          <a:ln w="19050">
            <a:solidFill>
              <a:srgbClr val="000000"/>
            </a:solidFill>
            <a:tailEnd type="triangle"/>
          </a:ln>
        </p:spPr>
        <p:txBody>
          <a:bodyPr lIns="0" tIns="0" rIns="0" bIns="0"/>
          <a:lstStyle/>
          <a:p>
            <a:endParaRPr sz="1634"/>
          </a:p>
        </p:txBody>
      </p:sp>
      <p:sp>
        <p:nvSpPr>
          <p:cNvPr id="2475" name="Shape 2475"/>
          <p:cNvSpPr/>
          <p:nvPr/>
        </p:nvSpPr>
        <p:spPr>
          <a:xfrm flipH="1">
            <a:off x="6024882" y="4345225"/>
            <a:ext cx="76241" cy="152465"/>
          </a:xfrm>
          <a:prstGeom prst="line">
            <a:avLst/>
          </a:prstGeom>
          <a:ln w="12700">
            <a:solidFill>
              <a:srgbClr val="000000"/>
            </a:solidFill>
          </a:ln>
        </p:spPr>
        <p:txBody>
          <a:bodyPr lIns="0" tIns="0" rIns="0" bIns="0"/>
          <a:lstStyle/>
          <a:p>
            <a:endParaRPr sz="1634"/>
          </a:p>
        </p:txBody>
      </p:sp>
      <p:sp>
        <p:nvSpPr>
          <p:cNvPr id="2476" name="Shape 2476"/>
          <p:cNvSpPr/>
          <p:nvPr/>
        </p:nvSpPr>
        <p:spPr>
          <a:xfrm>
            <a:off x="1602960" y="4268994"/>
            <a:ext cx="6251683" cy="2210728"/>
          </a:xfrm>
          <a:custGeom>
            <a:avLst/>
            <a:gdLst/>
            <a:ahLst/>
            <a:cxnLst>
              <a:cxn ang="0">
                <a:pos x="wd2" y="hd2"/>
              </a:cxn>
              <a:cxn ang="5400000">
                <a:pos x="wd2" y="hd2"/>
              </a:cxn>
              <a:cxn ang="10800000">
                <a:pos x="wd2" y="hd2"/>
              </a:cxn>
              <a:cxn ang="16200000">
                <a:pos x="wd2" y="hd2"/>
              </a:cxn>
            </a:cxnLst>
            <a:rect l="0" t="0" r="r" b="b"/>
            <a:pathLst>
              <a:path w="21600" h="21600" extrusionOk="0">
                <a:moveTo>
                  <a:pt x="21073" y="7200"/>
                </a:moveTo>
                <a:lnTo>
                  <a:pt x="21600" y="7200"/>
                </a:lnTo>
                <a:lnTo>
                  <a:pt x="21600" y="21600"/>
                </a:lnTo>
                <a:lnTo>
                  <a:pt x="0" y="21600"/>
                </a:lnTo>
                <a:lnTo>
                  <a:pt x="0" y="0"/>
                </a:lnTo>
                <a:lnTo>
                  <a:pt x="1844" y="0"/>
                </a:lnTo>
              </a:path>
            </a:pathLst>
          </a:custGeom>
          <a:ln w="19050">
            <a:solidFill>
              <a:srgbClr val="000000"/>
            </a:solidFill>
            <a:tailEnd type="triangle"/>
          </a:ln>
        </p:spPr>
        <p:txBody>
          <a:bodyPr lIns="0" tIns="0" rIns="0" bIns="0"/>
          <a:lstStyle/>
          <a:p>
            <a:endParaRPr sz="1634"/>
          </a:p>
        </p:txBody>
      </p:sp>
      <p:sp>
        <p:nvSpPr>
          <p:cNvPr id="2477" name="Shape 2477"/>
          <p:cNvSpPr/>
          <p:nvPr/>
        </p:nvSpPr>
        <p:spPr>
          <a:xfrm>
            <a:off x="7092243" y="5564937"/>
            <a:ext cx="304961" cy="1"/>
          </a:xfrm>
          <a:prstGeom prst="line">
            <a:avLst/>
          </a:prstGeom>
          <a:ln w="19050">
            <a:solidFill>
              <a:srgbClr val="000000"/>
            </a:solidFill>
            <a:tailEnd type="triangle"/>
          </a:ln>
        </p:spPr>
        <p:txBody>
          <a:bodyPr lIns="0" tIns="0" rIns="0" bIns="0"/>
          <a:lstStyle/>
          <a:p>
            <a:endParaRPr sz="1634"/>
          </a:p>
        </p:txBody>
      </p:sp>
      <p:sp>
        <p:nvSpPr>
          <p:cNvPr id="2478" name="Shape 2478"/>
          <p:cNvSpPr/>
          <p:nvPr/>
        </p:nvSpPr>
        <p:spPr>
          <a:xfrm>
            <a:off x="4925755" y="1969328"/>
            <a:ext cx="2490508" cy="1"/>
          </a:xfrm>
          <a:prstGeom prst="line">
            <a:avLst/>
          </a:prstGeom>
          <a:ln w="25400">
            <a:solidFill>
              <a:srgbClr val="000000"/>
            </a:solidFill>
            <a:tailEnd type="triangle"/>
          </a:ln>
        </p:spPr>
        <p:txBody>
          <a:bodyPr lIns="0" tIns="0" rIns="0" bIns="0"/>
          <a:lstStyle/>
          <a:p>
            <a:endParaRPr sz="1634"/>
          </a:p>
        </p:txBody>
      </p:sp>
      <p:sp>
        <p:nvSpPr>
          <p:cNvPr id="2479" name="Shape 2479"/>
          <p:cNvSpPr/>
          <p:nvPr/>
        </p:nvSpPr>
        <p:spPr>
          <a:xfrm>
            <a:off x="5186243" y="1588166"/>
            <a:ext cx="204633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Instruction&lt;31:0&gt;</a:t>
            </a:r>
          </a:p>
        </p:txBody>
      </p:sp>
      <p:sp>
        <p:nvSpPr>
          <p:cNvPr id="2480" name="Shape 2480"/>
          <p:cNvSpPr/>
          <p:nvPr/>
        </p:nvSpPr>
        <p:spPr>
          <a:xfrm>
            <a:off x="5262482" y="1982033"/>
            <a:ext cx="1" cy="889375"/>
          </a:xfrm>
          <a:prstGeom prst="line">
            <a:avLst/>
          </a:prstGeom>
          <a:ln w="25400">
            <a:solidFill>
              <a:srgbClr val="000000"/>
            </a:solidFill>
            <a:tailEnd type="triangle"/>
          </a:ln>
        </p:spPr>
        <p:txBody>
          <a:bodyPr lIns="0" tIns="0" rIns="0" bIns="0"/>
          <a:lstStyle/>
          <a:p>
            <a:endParaRPr sz="1634"/>
          </a:p>
        </p:txBody>
      </p:sp>
      <p:sp>
        <p:nvSpPr>
          <p:cNvPr id="2481" name="Shape 2481"/>
          <p:cNvSpPr/>
          <p:nvPr/>
        </p:nvSpPr>
        <p:spPr>
          <a:xfrm rot="5400000">
            <a:off x="4902780" y="2205051"/>
            <a:ext cx="100919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&lt;21:25&gt;</a:t>
            </a:r>
          </a:p>
        </p:txBody>
      </p:sp>
      <p:sp>
        <p:nvSpPr>
          <p:cNvPr id="2482" name="Shape 2482"/>
          <p:cNvSpPr/>
          <p:nvPr/>
        </p:nvSpPr>
        <p:spPr>
          <a:xfrm rot="5400000">
            <a:off x="5436461" y="2205051"/>
            <a:ext cx="100919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&lt;16:20&gt;</a:t>
            </a:r>
          </a:p>
        </p:txBody>
      </p:sp>
      <p:sp>
        <p:nvSpPr>
          <p:cNvPr id="2483" name="Shape 2483"/>
          <p:cNvSpPr/>
          <p:nvPr/>
        </p:nvSpPr>
        <p:spPr>
          <a:xfrm rot="5400000">
            <a:off x="5979630" y="2207479"/>
            <a:ext cx="990212"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&lt;11:15&gt;</a:t>
            </a:r>
          </a:p>
        </p:txBody>
      </p:sp>
      <p:sp>
        <p:nvSpPr>
          <p:cNvPr id="2484" name="Shape 2484"/>
          <p:cNvSpPr/>
          <p:nvPr/>
        </p:nvSpPr>
        <p:spPr>
          <a:xfrm rot="5400000">
            <a:off x="6524330" y="2192964"/>
            <a:ext cx="86652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&lt;0:15&gt;</a:t>
            </a:r>
          </a:p>
        </p:txBody>
      </p:sp>
      <p:sp>
        <p:nvSpPr>
          <p:cNvPr id="2485" name="Shape 2485"/>
          <p:cNvSpPr/>
          <p:nvPr/>
        </p:nvSpPr>
        <p:spPr>
          <a:xfrm>
            <a:off x="5796162" y="1982033"/>
            <a:ext cx="1" cy="889375"/>
          </a:xfrm>
          <a:prstGeom prst="line">
            <a:avLst/>
          </a:prstGeom>
          <a:ln w="25400">
            <a:solidFill>
              <a:srgbClr val="000000"/>
            </a:solidFill>
            <a:tailEnd type="triangle"/>
          </a:ln>
        </p:spPr>
        <p:txBody>
          <a:bodyPr lIns="0" tIns="0" rIns="0" bIns="0"/>
          <a:lstStyle/>
          <a:p>
            <a:endParaRPr sz="1634"/>
          </a:p>
        </p:txBody>
      </p:sp>
      <p:sp>
        <p:nvSpPr>
          <p:cNvPr id="2486" name="Shape 2486"/>
          <p:cNvSpPr/>
          <p:nvPr/>
        </p:nvSpPr>
        <p:spPr>
          <a:xfrm>
            <a:off x="6329842" y="1982033"/>
            <a:ext cx="1" cy="889375"/>
          </a:xfrm>
          <a:prstGeom prst="line">
            <a:avLst/>
          </a:prstGeom>
          <a:ln w="25400">
            <a:solidFill>
              <a:srgbClr val="000000"/>
            </a:solidFill>
            <a:tailEnd type="triangle"/>
          </a:ln>
        </p:spPr>
        <p:txBody>
          <a:bodyPr lIns="0" tIns="0" rIns="0" bIns="0"/>
          <a:lstStyle/>
          <a:p>
            <a:endParaRPr sz="1634"/>
          </a:p>
        </p:txBody>
      </p:sp>
      <p:sp>
        <p:nvSpPr>
          <p:cNvPr id="2487" name="Shape 2487"/>
          <p:cNvSpPr/>
          <p:nvPr/>
        </p:nvSpPr>
        <p:spPr>
          <a:xfrm>
            <a:off x="6863523" y="1982033"/>
            <a:ext cx="1" cy="889375"/>
          </a:xfrm>
          <a:prstGeom prst="line">
            <a:avLst/>
          </a:prstGeom>
          <a:ln w="25400">
            <a:solidFill>
              <a:srgbClr val="000000"/>
            </a:solidFill>
            <a:tailEnd type="triangle"/>
          </a:ln>
        </p:spPr>
        <p:txBody>
          <a:bodyPr lIns="0" tIns="0" rIns="0" bIns="0"/>
          <a:lstStyle/>
          <a:p>
            <a:endParaRPr sz="1634"/>
          </a:p>
        </p:txBody>
      </p:sp>
      <p:sp>
        <p:nvSpPr>
          <p:cNvPr id="2488" name="Shape 2488"/>
          <p:cNvSpPr/>
          <p:nvPr/>
        </p:nvSpPr>
        <p:spPr>
          <a:xfrm>
            <a:off x="6620508" y="2807878"/>
            <a:ext cx="85209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2489" name="Shape 2489"/>
          <p:cNvSpPr/>
          <p:nvPr/>
        </p:nvSpPr>
        <p:spPr>
          <a:xfrm>
            <a:off x="6086829" y="2807878"/>
            <a:ext cx="39684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Rd</a:t>
            </a:r>
          </a:p>
        </p:txBody>
      </p:sp>
      <p:sp>
        <p:nvSpPr>
          <p:cNvPr id="2490" name="Shape 2490"/>
          <p:cNvSpPr/>
          <p:nvPr/>
        </p:nvSpPr>
        <p:spPr>
          <a:xfrm>
            <a:off x="5629388" y="2807878"/>
            <a:ext cx="32470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Rt</a:t>
            </a:r>
          </a:p>
        </p:txBody>
      </p:sp>
      <p:sp>
        <p:nvSpPr>
          <p:cNvPr id="2491" name="Shape 2491"/>
          <p:cNvSpPr/>
          <p:nvPr/>
        </p:nvSpPr>
        <p:spPr>
          <a:xfrm>
            <a:off x="5095707" y="2807878"/>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Rs</a:t>
            </a:r>
          </a:p>
        </p:txBody>
      </p:sp>
      <p:sp>
        <p:nvSpPr>
          <p:cNvPr id="2492" name="Shape 2492"/>
          <p:cNvSpPr/>
          <p:nvPr/>
        </p:nvSpPr>
        <p:spPr>
          <a:xfrm>
            <a:off x="1990515" y="1753335"/>
            <a:ext cx="147887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nPC_sel=+4</a:t>
            </a:r>
          </a:p>
        </p:txBody>
      </p:sp>
      <p:sp>
        <p:nvSpPr>
          <p:cNvPr id="2493" name="Shape 2493"/>
          <p:cNvSpPr/>
          <p:nvPr/>
        </p:nvSpPr>
        <p:spPr>
          <a:xfrm>
            <a:off x="3829805" y="1770806"/>
            <a:ext cx="1113830" cy="1000546"/>
          </a:xfrm>
          <a:prstGeom prst="rect">
            <a:avLst/>
          </a:prstGeom>
          <a:ln w="254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494" name="Shape 2494"/>
          <p:cNvSpPr/>
          <p:nvPr/>
        </p:nvSpPr>
        <p:spPr>
          <a:xfrm>
            <a:off x="4080242" y="1740631"/>
            <a:ext cx="581190" cy="9271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instr</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fetch</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unit</a:t>
            </a:r>
          </a:p>
        </p:txBody>
      </p:sp>
      <p:sp>
        <p:nvSpPr>
          <p:cNvPr id="2495" name="Shape 2495"/>
          <p:cNvSpPr/>
          <p:nvPr/>
        </p:nvSpPr>
        <p:spPr>
          <a:xfrm>
            <a:off x="3432722" y="1982033"/>
            <a:ext cx="381201" cy="1"/>
          </a:xfrm>
          <a:prstGeom prst="line">
            <a:avLst/>
          </a:prstGeom>
          <a:ln w="12700">
            <a:solidFill>
              <a:srgbClr val="000000"/>
            </a:solidFill>
          </a:ln>
        </p:spPr>
        <p:txBody>
          <a:bodyPr lIns="0" tIns="0" rIns="0" bIns="0"/>
          <a:lstStyle/>
          <a:p>
            <a:endParaRPr sz="1634"/>
          </a:p>
        </p:txBody>
      </p:sp>
      <p:sp>
        <p:nvSpPr>
          <p:cNvPr id="2496" name="Shape 2496"/>
          <p:cNvSpPr/>
          <p:nvPr/>
        </p:nvSpPr>
        <p:spPr>
          <a:xfrm>
            <a:off x="3432722" y="1982033"/>
            <a:ext cx="381201" cy="1"/>
          </a:xfrm>
          <a:prstGeom prst="line">
            <a:avLst/>
          </a:prstGeom>
          <a:ln w="19050">
            <a:solidFill>
              <a:srgbClr val="000000"/>
            </a:solidFill>
            <a:tailEnd type="triangle"/>
          </a:ln>
        </p:spPr>
        <p:txBody>
          <a:bodyPr lIns="0" tIns="0" rIns="0" bIns="0"/>
          <a:lstStyle/>
          <a:p>
            <a:endParaRPr sz="1634"/>
          </a:p>
        </p:txBody>
      </p:sp>
      <p:sp>
        <p:nvSpPr>
          <p:cNvPr id="2497" name="Shape 2497"/>
          <p:cNvSpPr/>
          <p:nvPr/>
        </p:nvSpPr>
        <p:spPr>
          <a:xfrm>
            <a:off x="3094408" y="2286960"/>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2498" name="Shape 2498"/>
          <p:cNvSpPr/>
          <p:nvPr/>
        </p:nvSpPr>
        <p:spPr>
          <a:xfrm flipH="1">
            <a:off x="3585202" y="2515657"/>
            <a:ext cx="228720" cy="1"/>
          </a:xfrm>
          <a:prstGeom prst="line">
            <a:avLst/>
          </a:prstGeom>
          <a:ln w="19050">
            <a:solidFill>
              <a:srgbClr val="000000"/>
            </a:solidFill>
          </a:ln>
        </p:spPr>
        <p:txBody>
          <a:bodyPr lIns="0" tIns="0" rIns="0" bIns="0"/>
          <a:lstStyle/>
          <a:p>
            <a:endParaRPr sz="1634"/>
          </a:p>
        </p:txBody>
      </p:sp>
      <p:sp>
        <p:nvSpPr>
          <p:cNvPr id="2499" name="Shape 2499"/>
          <p:cNvSpPr/>
          <p:nvPr/>
        </p:nvSpPr>
        <p:spPr>
          <a:xfrm>
            <a:off x="3813922" y="2439424"/>
            <a:ext cx="152480" cy="76233"/>
          </a:xfrm>
          <a:prstGeom prst="line">
            <a:avLst/>
          </a:prstGeom>
          <a:ln w="12700">
            <a:solidFill>
              <a:srgbClr val="000000"/>
            </a:solidFill>
          </a:ln>
        </p:spPr>
        <p:txBody>
          <a:bodyPr lIns="0" tIns="0" rIns="0" bIns="0"/>
          <a:lstStyle/>
          <a:p>
            <a:endParaRPr sz="1634"/>
          </a:p>
        </p:txBody>
      </p:sp>
      <p:sp>
        <p:nvSpPr>
          <p:cNvPr id="2500" name="Shape 2500"/>
          <p:cNvSpPr/>
          <p:nvPr/>
        </p:nvSpPr>
        <p:spPr>
          <a:xfrm flipH="1">
            <a:off x="3813922" y="2515657"/>
            <a:ext cx="152480" cy="76233"/>
          </a:xfrm>
          <a:prstGeom prst="line">
            <a:avLst/>
          </a:prstGeom>
          <a:ln w="12700">
            <a:solidFill>
              <a:srgbClr val="000000"/>
            </a:solidFill>
          </a:ln>
        </p:spPr>
        <p:txBody>
          <a:bodyPr lIns="0" tIns="0" rIns="0" bIns="0"/>
          <a:lstStyle/>
          <a:p>
            <a:endParaRPr sz="1634"/>
          </a:p>
        </p:txBody>
      </p:sp>
      <p:sp>
        <p:nvSpPr>
          <p:cNvPr id="2501" name="Shape 2501"/>
          <p:cNvSpPr/>
          <p:nvPr/>
        </p:nvSpPr>
        <p:spPr>
          <a:xfrm>
            <a:off x="4423841" y="2820586"/>
            <a:ext cx="1067361" cy="106724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13371"/>
                </a:lnTo>
                <a:lnTo>
                  <a:pt x="0" y="13371"/>
                </a:lnTo>
                <a:lnTo>
                  <a:pt x="0" y="0"/>
                </a:lnTo>
              </a:path>
            </a:pathLst>
          </a:custGeom>
          <a:ln w="19050">
            <a:solidFill>
              <a:srgbClr val="000000"/>
            </a:solidFill>
            <a:tailEnd type="triangle"/>
          </a:ln>
        </p:spPr>
        <p:txBody>
          <a:bodyPr lIns="0" tIns="0" rIns="0" bIns="0"/>
          <a:lstStyle/>
          <a:p>
            <a:endParaRPr sz="1634"/>
          </a:p>
        </p:txBody>
      </p:sp>
      <p:sp>
        <p:nvSpPr>
          <p:cNvPr id="2502" name="Shape 2502"/>
          <p:cNvSpPr/>
          <p:nvPr/>
        </p:nvSpPr>
        <p:spPr>
          <a:xfrm>
            <a:off x="2746562" y="2744352"/>
            <a:ext cx="1" cy="152466"/>
          </a:xfrm>
          <a:prstGeom prst="line">
            <a:avLst/>
          </a:prstGeom>
          <a:ln w="57150">
            <a:solidFill>
              <a:srgbClr val="CD665F"/>
            </a:solidFill>
          </a:ln>
        </p:spPr>
        <p:txBody>
          <a:bodyPr lIns="0" tIns="0" rIns="0" bIns="0"/>
          <a:lstStyle/>
          <a:p>
            <a:endParaRPr sz="1634"/>
          </a:p>
        </p:txBody>
      </p:sp>
      <p:sp>
        <p:nvSpPr>
          <p:cNvPr id="2503" name="Shape 2503"/>
          <p:cNvSpPr/>
          <p:nvPr/>
        </p:nvSpPr>
        <p:spPr>
          <a:xfrm>
            <a:off x="2594082" y="3201743"/>
            <a:ext cx="1" cy="609857"/>
          </a:xfrm>
          <a:prstGeom prst="line">
            <a:avLst/>
          </a:prstGeom>
          <a:ln w="57150">
            <a:solidFill>
              <a:srgbClr val="CD665F"/>
            </a:solidFill>
          </a:ln>
        </p:spPr>
        <p:txBody>
          <a:bodyPr lIns="0" tIns="0" rIns="0" bIns="0"/>
          <a:lstStyle/>
          <a:p>
            <a:endParaRPr sz="1634"/>
          </a:p>
        </p:txBody>
      </p:sp>
      <p:sp>
        <p:nvSpPr>
          <p:cNvPr id="2504" name="Shape 2504"/>
          <p:cNvSpPr/>
          <p:nvPr/>
        </p:nvSpPr>
        <p:spPr>
          <a:xfrm>
            <a:off x="2975282" y="3506673"/>
            <a:ext cx="1" cy="304929"/>
          </a:xfrm>
          <a:prstGeom prst="line">
            <a:avLst/>
          </a:prstGeom>
          <a:ln w="57150">
            <a:solidFill>
              <a:srgbClr val="CD665F"/>
            </a:solidFill>
          </a:ln>
        </p:spPr>
        <p:txBody>
          <a:bodyPr lIns="0" tIns="0" rIns="0" bIns="0"/>
          <a:lstStyle/>
          <a:p>
            <a:endParaRPr sz="1634"/>
          </a:p>
        </p:txBody>
      </p:sp>
      <p:sp>
        <p:nvSpPr>
          <p:cNvPr id="2505" name="Shape 2505"/>
          <p:cNvSpPr/>
          <p:nvPr/>
        </p:nvSpPr>
        <p:spPr>
          <a:xfrm>
            <a:off x="3585202" y="4116528"/>
            <a:ext cx="1677280" cy="1"/>
          </a:xfrm>
          <a:prstGeom prst="line">
            <a:avLst/>
          </a:prstGeom>
          <a:ln w="57150">
            <a:solidFill>
              <a:srgbClr val="CD665F"/>
            </a:solidFill>
          </a:ln>
        </p:spPr>
        <p:txBody>
          <a:bodyPr lIns="0" tIns="0" rIns="0" bIns="0"/>
          <a:lstStyle/>
          <a:p>
            <a:endParaRPr sz="1634"/>
          </a:p>
        </p:txBody>
      </p:sp>
      <p:sp>
        <p:nvSpPr>
          <p:cNvPr id="2506" name="Shape 2506"/>
          <p:cNvSpPr/>
          <p:nvPr/>
        </p:nvSpPr>
        <p:spPr>
          <a:xfrm>
            <a:off x="2746562" y="5488706"/>
            <a:ext cx="686160" cy="1"/>
          </a:xfrm>
          <a:prstGeom prst="line">
            <a:avLst/>
          </a:prstGeom>
          <a:ln w="57150">
            <a:solidFill>
              <a:srgbClr val="CD665F"/>
            </a:solidFill>
          </a:ln>
        </p:spPr>
        <p:txBody>
          <a:bodyPr lIns="0" tIns="0" rIns="0" bIns="0"/>
          <a:lstStyle/>
          <a:p>
            <a:endParaRPr sz="1634"/>
          </a:p>
        </p:txBody>
      </p:sp>
      <p:sp>
        <p:nvSpPr>
          <p:cNvPr id="2507" name="Shape 2507"/>
          <p:cNvSpPr/>
          <p:nvPr/>
        </p:nvSpPr>
        <p:spPr>
          <a:xfrm>
            <a:off x="3813921" y="5488706"/>
            <a:ext cx="686161" cy="1"/>
          </a:xfrm>
          <a:prstGeom prst="line">
            <a:avLst/>
          </a:prstGeom>
          <a:ln w="57150">
            <a:solidFill>
              <a:srgbClr val="CD665F"/>
            </a:solidFill>
          </a:ln>
        </p:spPr>
        <p:txBody>
          <a:bodyPr lIns="0" tIns="0" rIns="0" bIns="0"/>
          <a:lstStyle/>
          <a:p>
            <a:endParaRPr sz="1634"/>
          </a:p>
        </p:txBody>
      </p:sp>
      <p:sp>
        <p:nvSpPr>
          <p:cNvPr id="2508" name="Shape 2508"/>
          <p:cNvSpPr/>
          <p:nvPr/>
        </p:nvSpPr>
        <p:spPr>
          <a:xfrm flipV="1">
            <a:off x="4500081" y="4802617"/>
            <a:ext cx="304961" cy="686090"/>
          </a:xfrm>
          <a:prstGeom prst="line">
            <a:avLst/>
          </a:prstGeom>
          <a:ln w="57150">
            <a:solidFill>
              <a:srgbClr val="CD665F"/>
            </a:solidFill>
          </a:ln>
        </p:spPr>
        <p:txBody>
          <a:bodyPr lIns="0" tIns="0" rIns="0" bIns="0"/>
          <a:lstStyle/>
          <a:p>
            <a:endParaRPr sz="1634"/>
          </a:p>
        </p:txBody>
      </p:sp>
      <p:sp>
        <p:nvSpPr>
          <p:cNvPr id="2509" name="Shape 2509"/>
          <p:cNvSpPr/>
          <p:nvPr/>
        </p:nvSpPr>
        <p:spPr>
          <a:xfrm>
            <a:off x="4805042" y="4802618"/>
            <a:ext cx="533681" cy="1"/>
          </a:xfrm>
          <a:prstGeom prst="line">
            <a:avLst/>
          </a:prstGeom>
          <a:ln w="57150">
            <a:solidFill>
              <a:srgbClr val="CD665F"/>
            </a:solidFill>
          </a:ln>
        </p:spPr>
        <p:txBody>
          <a:bodyPr lIns="0" tIns="0" rIns="0" bIns="0"/>
          <a:lstStyle/>
          <a:p>
            <a:endParaRPr sz="1634"/>
          </a:p>
        </p:txBody>
      </p:sp>
      <p:sp>
        <p:nvSpPr>
          <p:cNvPr id="2510" name="Shape 2510"/>
          <p:cNvSpPr/>
          <p:nvPr/>
        </p:nvSpPr>
        <p:spPr>
          <a:xfrm>
            <a:off x="5796163" y="4421457"/>
            <a:ext cx="991121" cy="609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w="57150">
            <a:solidFill>
              <a:srgbClr val="CD665F"/>
            </a:solidFill>
          </a:ln>
        </p:spPr>
        <p:txBody>
          <a:bodyPr lIns="0" tIns="0" rIns="0" bIns="0"/>
          <a:lstStyle/>
          <a:p>
            <a:endParaRPr sz="1634"/>
          </a:p>
        </p:txBody>
      </p:sp>
      <p:sp>
        <p:nvSpPr>
          <p:cNvPr id="2511" name="Shape 2511"/>
          <p:cNvSpPr/>
          <p:nvPr/>
        </p:nvSpPr>
        <p:spPr>
          <a:xfrm>
            <a:off x="1602960" y="4268994"/>
            <a:ext cx="6251683" cy="2210728"/>
          </a:xfrm>
          <a:custGeom>
            <a:avLst/>
            <a:gdLst/>
            <a:ahLst/>
            <a:cxnLst>
              <a:cxn ang="0">
                <a:pos x="wd2" y="hd2"/>
              </a:cxn>
              <a:cxn ang="5400000">
                <a:pos x="wd2" y="hd2"/>
              </a:cxn>
              <a:cxn ang="10800000">
                <a:pos x="wd2" y="hd2"/>
              </a:cxn>
              <a:cxn ang="16200000">
                <a:pos x="wd2" y="hd2"/>
              </a:cxn>
            </a:cxnLst>
            <a:rect l="0" t="0" r="r" b="b"/>
            <a:pathLst>
              <a:path w="21600" h="21600" extrusionOk="0">
                <a:moveTo>
                  <a:pt x="18966" y="12662"/>
                </a:moveTo>
                <a:lnTo>
                  <a:pt x="20020" y="12662"/>
                </a:lnTo>
                <a:lnTo>
                  <a:pt x="21073" y="7448"/>
                </a:lnTo>
                <a:lnTo>
                  <a:pt x="21600" y="7448"/>
                </a:lnTo>
                <a:lnTo>
                  <a:pt x="21600" y="21600"/>
                </a:lnTo>
                <a:lnTo>
                  <a:pt x="0" y="21600"/>
                </a:lnTo>
                <a:lnTo>
                  <a:pt x="0" y="0"/>
                </a:lnTo>
                <a:lnTo>
                  <a:pt x="1844" y="0"/>
                </a:lnTo>
              </a:path>
            </a:pathLst>
          </a:custGeom>
          <a:ln w="57150">
            <a:solidFill>
              <a:srgbClr val="CD665F"/>
            </a:solidFill>
          </a:ln>
        </p:spPr>
        <p:txBody>
          <a:bodyPr lIns="0" tIns="0" rIns="0" bIns="0"/>
          <a:lstStyle/>
          <a:p>
            <a:endParaRPr sz="1634"/>
          </a:p>
        </p:txBody>
      </p:sp>
      <p:sp>
        <p:nvSpPr>
          <p:cNvPr id="2512" name="Shape 2512"/>
          <p:cNvSpPr/>
          <p:nvPr/>
        </p:nvSpPr>
        <p:spPr>
          <a:xfrm>
            <a:off x="5313309" y="2845996"/>
            <a:ext cx="1626455" cy="787733"/>
          </a:xfrm>
          <a:prstGeom prst="ellipse">
            <a:avLst/>
          </a:prstGeom>
          <a:ln w="50800">
            <a:solidFill>
              <a:srgbClr val="38D142"/>
            </a:solidFill>
          </a:ln>
        </p:spPr>
        <p:txBody>
          <a:bodyPr lIns="0" tIns="0" rIns="0" bIns="0"/>
          <a:lstStyle/>
          <a:p>
            <a:endParaRPr sz="1634"/>
          </a:p>
        </p:txBody>
      </p:sp>
      <p:sp>
        <p:nvSpPr>
          <p:cNvPr id="2513" name="Shape 2513"/>
          <p:cNvSpPr/>
          <p:nvPr/>
        </p:nvSpPr>
        <p:spPr>
          <a:xfrm>
            <a:off x="6380670" y="3100102"/>
            <a:ext cx="1626455" cy="787733"/>
          </a:xfrm>
          <a:prstGeom prst="ellipse">
            <a:avLst/>
          </a:prstGeom>
          <a:ln w="50800">
            <a:solidFill>
              <a:srgbClr val="38D142"/>
            </a:solidFill>
          </a:ln>
        </p:spPr>
        <p:txBody>
          <a:bodyPr lIns="0" tIns="0" rIns="0" bIns="0"/>
          <a:lstStyle/>
          <a:p>
            <a:endParaRPr sz="1634"/>
          </a:p>
        </p:txBody>
      </p:sp>
      <p:sp>
        <p:nvSpPr>
          <p:cNvPr id="2514" name="Shape 2514"/>
          <p:cNvSpPr/>
          <p:nvPr/>
        </p:nvSpPr>
        <p:spPr>
          <a:xfrm>
            <a:off x="2085814" y="5869866"/>
            <a:ext cx="1626455" cy="787733"/>
          </a:xfrm>
          <a:prstGeom prst="ellipse">
            <a:avLst/>
          </a:prstGeom>
          <a:ln w="50800">
            <a:solidFill>
              <a:srgbClr val="38D142"/>
            </a:solidFill>
          </a:ln>
        </p:spPr>
        <p:txBody>
          <a:bodyPr lIns="0" tIns="0" rIns="0" bIns="0"/>
          <a:lstStyle/>
          <a:p>
            <a:endParaRPr sz="1634"/>
          </a:p>
        </p:txBody>
      </p:sp>
      <p:sp>
        <p:nvSpPr>
          <p:cNvPr id="2515" name="Shape 2515"/>
          <p:cNvSpPr>
            <a:spLocks noGrp="1"/>
          </p:cNvSpPr>
          <p:nvPr>
            <p:ph type="title"/>
          </p:nvPr>
        </p:nvSpPr>
        <p:spPr>
          <a:xfrm>
            <a:off x="922205" y="15298"/>
            <a:ext cx="7480408" cy="691564"/>
          </a:xfrm>
          <a:prstGeom prst="rect">
            <a:avLst/>
          </a:prstGeom>
        </p:spPr>
        <p:txBody>
          <a:bodyPr>
            <a:normAutofit fontScale="90000"/>
          </a:bodyPr>
          <a:lstStyle>
            <a:lvl1pPr>
              <a:defRPr sz="4050"/>
            </a:lvl1pPr>
          </a:lstStyle>
          <a:p>
            <a:r>
              <a:t>Single Cycle Datapath for LW</a:t>
            </a:r>
          </a:p>
        </p:txBody>
      </p:sp>
    </p:spTree>
    <p:extLst>
      <p:ext uri="{BB962C8B-B14F-4D97-AF65-F5344CB8AC3E}">
        <p14:creationId xmlns:p14="http://schemas.microsoft.com/office/powerpoint/2010/main" val="3782594726"/>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0" name="Shape 2520"/>
          <p:cNvSpPr/>
          <p:nvPr/>
        </p:nvSpPr>
        <p:spPr>
          <a:xfrm>
            <a:off x="487893" y="5941507"/>
            <a:ext cx="3692390" cy="9338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490"/>
                </a:lnTo>
                <a:lnTo>
                  <a:pt x="17057" y="21600"/>
                </a:lnTo>
                <a:lnTo>
                  <a:pt x="46" y="147"/>
                </a:lnTo>
              </a:path>
            </a:pathLst>
          </a:custGeom>
          <a:solidFill>
            <a:srgbClr val="000000"/>
          </a:solidFill>
        </p:spPr>
        <p:txBody>
          <a:bodyPr lIns="0" tIns="0" rIns="0" bIns="0"/>
          <a:lstStyle/>
          <a:p>
            <a:pPr defTabSz="414868">
              <a:lnSpc>
                <a:spcPct val="93000"/>
              </a:lnSpc>
              <a:defRPr sz="1800" b="1">
                <a:uFill>
                  <a:solidFill>
                    <a:srgbClr val="000000"/>
                  </a:solidFill>
                </a:uFill>
                <a:latin typeface="Arial"/>
                <a:ea typeface="Arial"/>
                <a:cs typeface="Arial"/>
                <a:sym typeface="Arial"/>
              </a:defRPr>
            </a:pPr>
            <a:endParaRPr sz="1634"/>
          </a:p>
        </p:txBody>
      </p:sp>
      <p:grpSp>
        <p:nvGrpSpPr>
          <p:cNvPr id="2541" name="Group 2541"/>
          <p:cNvGrpSpPr/>
          <p:nvPr/>
        </p:nvGrpSpPr>
        <p:grpSpPr>
          <a:xfrm>
            <a:off x="1745911" y="603504"/>
            <a:ext cx="5857204" cy="609858"/>
            <a:chOff x="0" y="0"/>
            <a:chExt cx="6453770" cy="671972"/>
          </a:xfrm>
        </p:grpSpPr>
        <p:sp>
          <p:nvSpPr>
            <p:cNvPr id="2524" name="Shape 2524"/>
            <p:cNvSpPr/>
            <p:nvPr/>
          </p:nvSpPr>
          <p:spPr>
            <a:xfrm>
              <a:off x="120757" y="356984"/>
              <a:ext cx="6311341" cy="30798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2527" name="Group 2527"/>
            <p:cNvGrpSpPr/>
            <p:nvPr/>
          </p:nvGrpSpPr>
          <p:grpSpPr>
            <a:xfrm>
              <a:off x="113757" y="335985"/>
              <a:ext cx="1104769" cy="335987"/>
              <a:chOff x="0" y="0"/>
              <a:chExt cx="1104768" cy="335986"/>
            </a:xfrm>
          </p:grpSpPr>
          <p:sp>
            <p:nvSpPr>
              <p:cNvPr id="2525" name="Shape 2525"/>
              <p:cNvSpPr/>
              <p:nvPr/>
            </p:nvSpPr>
            <p:spPr>
              <a:xfrm>
                <a:off x="0" y="13999"/>
                <a:ext cx="1104768"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526" name="Shape 2526"/>
              <p:cNvSpPr/>
              <p:nvPr/>
            </p:nvSpPr>
            <p:spPr>
              <a:xfrm>
                <a:off x="311520" y="0"/>
                <a:ext cx="334819"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op</a:t>
                </a:r>
              </a:p>
            </p:txBody>
          </p:sp>
        </p:grpSp>
        <p:grpSp>
          <p:nvGrpSpPr>
            <p:cNvPr id="2530" name="Group 2530"/>
            <p:cNvGrpSpPr/>
            <p:nvPr/>
          </p:nvGrpSpPr>
          <p:grpSpPr>
            <a:xfrm>
              <a:off x="1219825" y="335985"/>
              <a:ext cx="1027764" cy="335987"/>
              <a:chOff x="0" y="0"/>
              <a:chExt cx="1027762" cy="335986"/>
            </a:xfrm>
          </p:grpSpPr>
          <p:sp>
            <p:nvSpPr>
              <p:cNvPr id="2528" name="Shape 2528"/>
              <p:cNvSpPr/>
              <p:nvPr/>
            </p:nvSpPr>
            <p:spPr>
              <a:xfrm>
                <a:off x="0" y="13999"/>
                <a:ext cx="102776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529" name="Shape 2529"/>
              <p:cNvSpPr/>
              <p:nvPr/>
            </p:nvSpPr>
            <p:spPr>
              <a:xfrm>
                <a:off x="281767" y="0"/>
                <a:ext cx="269467"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rs</a:t>
                </a:r>
              </a:p>
            </p:txBody>
          </p:sp>
        </p:grpSp>
        <p:grpSp>
          <p:nvGrpSpPr>
            <p:cNvPr id="2533" name="Group 2533"/>
            <p:cNvGrpSpPr/>
            <p:nvPr/>
          </p:nvGrpSpPr>
          <p:grpSpPr>
            <a:xfrm>
              <a:off x="2248889" y="335985"/>
              <a:ext cx="1026014" cy="335987"/>
              <a:chOff x="0" y="0"/>
              <a:chExt cx="1026012" cy="335986"/>
            </a:xfrm>
          </p:grpSpPr>
          <p:sp>
            <p:nvSpPr>
              <p:cNvPr id="2531" name="Shape 2531"/>
              <p:cNvSpPr/>
              <p:nvPr/>
            </p:nvSpPr>
            <p:spPr>
              <a:xfrm>
                <a:off x="0" y="13999"/>
                <a:ext cx="102601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532" name="Shape 2532"/>
              <p:cNvSpPr/>
              <p:nvPr/>
            </p:nvSpPr>
            <p:spPr>
              <a:xfrm>
                <a:off x="280017" y="0"/>
                <a:ext cx="218245"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rt</a:t>
                </a:r>
              </a:p>
            </p:txBody>
          </p:sp>
        </p:grpSp>
        <p:sp>
          <p:nvSpPr>
            <p:cNvPr id="2534" name="Shape 2534"/>
            <p:cNvSpPr/>
            <p:nvPr/>
          </p:nvSpPr>
          <p:spPr>
            <a:xfrm>
              <a:off x="3276203" y="349985"/>
              <a:ext cx="3162896" cy="321986"/>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535" name="Shape 2535"/>
            <p:cNvSpPr/>
            <p:nvPr/>
          </p:nvSpPr>
          <p:spPr>
            <a:xfrm>
              <a:off x="4149506" y="335985"/>
              <a:ext cx="114377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immediate</a:t>
              </a:r>
            </a:p>
          </p:txBody>
        </p:sp>
        <p:sp>
          <p:nvSpPr>
            <p:cNvPr id="2536" name="Shape 2536"/>
            <p:cNvSpPr/>
            <p:nvPr/>
          </p:nvSpPr>
          <p:spPr>
            <a:xfrm>
              <a:off x="6247888" y="0"/>
              <a:ext cx="20588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537" name="Shape 2537"/>
            <p:cNvSpPr/>
            <p:nvPr/>
          </p:nvSpPr>
          <p:spPr>
            <a:xfrm>
              <a:off x="2926181"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2538" name="Shape 2538"/>
            <p:cNvSpPr/>
            <p:nvPr/>
          </p:nvSpPr>
          <p:spPr>
            <a:xfrm>
              <a:off x="1897118"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21</a:t>
              </a:r>
            </a:p>
          </p:txBody>
        </p:sp>
        <p:sp>
          <p:nvSpPr>
            <p:cNvPr id="2539" name="Shape 2539"/>
            <p:cNvSpPr/>
            <p:nvPr/>
          </p:nvSpPr>
          <p:spPr>
            <a:xfrm>
              <a:off x="868053"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26</a:t>
              </a:r>
            </a:p>
          </p:txBody>
        </p:sp>
        <p:sp>
          <p:nvSpPr>
            <p:cNvPr id="2540" name="Shape 2540"/>
            <p:cNvSpPr/>
            <p:nvPr/>
          </p:nvSpPr>
          <p:spPr>
            <a:xfrm>
              <a:off x="0"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31</a:t>
              </a:r>
            </a:p>
          </p:txBody>
        </p:sp>
      </p:grpSp>
      <p:sp>
        <p:nvSpPr>
          <p:cNvPr id="2542" name="Shape 2542"/>
          <p:cNvSpPr>
            <a:spLocks noGrp="1"/>
          </p:cNvSpPr>
          <p:nvPr>
            <p:ph type="body" sz="quarter" idx="1"/>
          </p:nvPr>
        </p:nvSpPr>
        <p:spPr>
          <a:xfrm>
            <a:off x="306881" y="1295945"/>
            <a:ext cx="8386404" cy="371631"/>
          </a:xfrm>
          <a:prstGeom prst="rect">
            <a:avLst/>
          </a:prstGeom>
        </p:spPr>
        <p:txBody>
          <a:bodyPr/>
          <a:lstStyle>
            <a:lvl1pPr marL="412584" indent="-291631">
              <a:lnSpc>
                <a:spcPct val="80000"/>
              </a:lnSpc>
              <a:defRPr sz="2402"/>
            </a:lvl1pPr>
          </a:lstStyle>
          <a:p>
            <a:pPr>
              <a:defRPr sz="2325"/>
            </a:pPr>
            <a:r>
              <a:rPr sz="2180"/>
              <a:t>Data Memory {R[rs] + SignExt[imm16]}  =  R[rt]</a:t>
            </a:r>
          </a:p>
        </p:txBody>
      </p:sp>
      <p:sp>
        <p:nvSpPr>
          <p:cNvPr id="2543" name="Shape 2543"/>
          <p:cNvSpPr/>
          <p:nvPr/>
        </p:nvSpPr>
        <p:spPr>
          <a:xfrm>
            <a:off x="5872404" y="4040297"/>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544" name="Shape 2544"/>
          <p:cNvSpPr/>
          <p:nvPr/>
        </p:nvSpPr>
        <p:spPr>
          <a:xfrm>
            <a:off x="5262481" y="3049281"/>
            <a:ext cx="1763487" cy="355615"/>
          </a:xfrm>
          <a:prstGeom prst="rect">
            <a:avLst/>
          </a:prstGeom>
          <a:ln w="12700">
            <a:miter lim="400000"/>
          </a:ln>
          <a:extLst>
            <a:ext uri="{C572A759-6A51-4108-AA02-DFA0A04FC94B}">
              <ma14:wrappingTextBoxFlag xmlns:ma14="http://schemas.microsoft.com/office/mac/drawingml/2011/main" xmlns="" val="1"/>
            </a:ext>
          </a:extLst>
        </p:spPr>
        <p:txBody>
          <a:bodyPr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ALUctr=</a:t>
            </a:r>
          </a:p>
        </p:txBody>
      </p:sp>
      <p:sp>
        <p:nvSpPr>
          <p:cNvPr id="2545" name="Shape 2545"/>
          <p:cNvSpPr/>
          <p:nvPr/>
        </p:nvSpPr>
        <p:spPr>
          <a:xfrm>
            <a:off x="1984161" y="4802617"/>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2546" name="Shape 2546"/>
          <p:cNvSpPr/>
          <p:nvPr/>
        </p:nvSpPr>
        <p:spPr>
          <a:xfrm>
            <a:off x="1439364" y="3897363"/>
            <a:ext cx="666148"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busW</a:t>
            </a:r>
          </a:p>
        </p:txBody>
      </p:sp>
      <p:sp>
        <p:nvSpPr>
          <p:cNvPr id="2547" name="Shape 2547"/>
          <p:cNvSpPr/>
          <p:nvPr/>
        </p:nvSpPr>
        <p:spPr>
          <a:xfrm>
            <a:off x="1374242" y="3201745"/>
            <a:ext cx="101098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RegWr=</a:t>
            </a:r>
          </a:p>
        </p:txBody>
      </p:sp>
      <p:sp>
        <p:nvSpPr>
          <p:cNvPr id="2548" name="Shape 2548"/>
          <p:cNvSpPr/>
          <p:nvPr/>
        </p:nvSpPr>
        <p:spPr>
          <a:xfrm flipH="1">
            <a:off x="1749087" y="4216585"/>
            <a:ext cx="88948" cy="128641"/>
          </a:xfrm>
          <a:prstGeom prst="line">
            <a:avLst/>
          </a:prstGeom>
          <a:ln w="12700">
            <a:solidFill>
              <a:srgbClr val="000000"/>
            </a:solidFill>
          </a:ln>
        </p:spPr>
        <p:txBody>
          <a:bodyPr lIns="0" tIns="0" rIns="0" bIns="0"/>
          <a:lstStyle/>
          <a:p>
            <a:endParaRPr sz="1634"/>
          </a:p>
        </p:txBody>
      </p:sp>
      <p:sp>
        <p:nvSpPr>
          <p:cNvPr id="2549" name="Shape 2549"/>
          <p:cNvSpPr/>
          <p:nvPr/>
        </p:nvSpPr>
        <p:spPr>
          <a:xfrm>
            <a:off x="1601374" y="4316639"/>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550" name="Shape 2550"/>
          <p:cNvSpPr/>
          <p:nvPr/>
        </p:nvSpPr>
        <p:spPr>
          <a:xfrm flipH="1">
            <a:off x="4576322" y="4040297"/>
            <a:ext cx="88948" cy="130231"/>
          </a:xfrm>
          <a:prstGeom prst="line">
            <a:avLst/>
          </a:prstGeom>
          <a:ln w="12700">
            <a:solidFill>
              <a:srgbClr val="000000"/>
            </a:solidFill>
          </a:ln>
        </p:spPr>
        <p:txBody>
          <a:bodyPr lIns="0" tIns="0" rIns="0" bIns="0"/>
          <a:lstStyle/>
          <a:p>
            <a:endParaRPr sz="1634"/>
          </a:p>
        </p:txBody>
      </p:sp>
      <p:sp>
        <p:nvSpPr>
          <p:cNvPr id="2551" name="Shape 2551"/>
          <p:cNvSpPr/>
          <p:nvPr/>
        </p:nvSpPr>
        <p:spPr>
          <a:xfrm>
            <a:off x="4423842" y="3735369"/>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552" name="Shape 2552"/>
          <p:cNvSpPr/>
          <p:nvPr/>
        </p:nvSpPr>
        <p:spPr>
          <a:xfrm>
            <a:off x="3629675" y="3735369"/>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busA</a:t>
            </a:r>
          </a:p>
        </p:txBody>
      </p:sp>
      <p:sp>
        <p:nvSpPr>
          <p:cNvPr id="2553" name="Shape 2553"/>
          <p:cNvSpPr/>
          <p:nvPr/>
        </p:nvSpPr>
        <p:spPr>
          <a:xfrm flipV="1">
            <a:off x="3890163" y="4573921"/>
            <a:ext cx="76240" cy="152464"/>
          </a:xfrm>
          <a:prstGeom prst="line">
            <a:avLst/>
          </a:prstGeom>
          <a:ln w="12700">
            <a:solidFill>
              <a:srgbClr val="000000"/>
            </a:solidFill>
          </a:ln>
        </p:spPr>
        <p:txBody>
          <a:bodyPr lIns="0" tIns="0" rIns="0" bIns="0"/>
          <a:lstStyle/>
          <a:p>
            <a:endParaRPr sz="1634"/>
          </a:p>
        </p:txBody>
      </p:sp>
      <p:sp>
        <p:nvSpPr>
          <p:cNvPr id="2554" name="Shape 2554"/>
          <p:cNvSpPr/>
          <p:nvPr/>
        </p:nvSpPr>
        <p:spPr>
          <a:xfrm>
            <a:off x="3734506" y="4697798"/>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555" name="Shape 2555"/>
          <p:cNvSpPr/>
          <p:nvPr/>
        </p:nvSpPr>
        <p:spPr>
          <a:xfrm>
            <a:off x="3661442" y="4268993"/>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busB</a:t>
            </a:r>
          </a:p>
        </p:txBody>
      </p:sp>
      <p:sp>
        <p:nvSpPr>
          <p:cNvPr id="2556" name="Shape 2556"/>
          <p:cNvSpPr/>
          <p:nvPr/>
        </p:nvSpPr>
        <p:spPr>
          <a:xfrm flipV="1">
            <a:off x="3280242" y="3579728"/>
            <a:ext cx="139775" cy="155642"/>
          </a:xfrm>
          <a:prstGeom prst="line">
            <a:avLst/>
          </a:prstGeom>
          <a:ln w="12700">
            <a:solidFill>
              <a:srgbClr val="000000"/>
            </a:solidFill>
          </a:ln>
        </p:spPr>
        <p:txBody>
          <a:bodyPr lIns="0" tIns="0" rIns="0" bIns="0"/>
          <a:lstStyle/>
          <a:p>
            <a:endParaRPr sz="1634"/>
          </a:p>
        </p:txBody>
      </p:sp>
      <p:sp>
        <p:nvSpPr>
          <p:cNvPr id="2557" name="Shape 2557"/>
          <p:cNvSpPr/>
          <p:nvPr/>
        </p:nvSpPr>
        <p:spPr>
          <a:xfrm flipV="1">
            <a:off x="2530548" y="3579728"/>
            <a:ext cx="139775" cy="155642"/>
          </a:xfrm>
          <a:prstGeom prst="line">
            <a:avLst/>
          </a:prstGeom>
          <a:ln w="12700">
            <a:solidFill>
              <a:srgbClr val="000000"/>
            </a:solidFill>
          </a:ln>
        </p:spPr>
        <p:txBody>
          <a:bodyPr lIns="0" tIns="0" rIns="0" bIns="0"/>
          <a:lstStyle/>
          <a:p>
            <a:endParaRPr sz="1634"/>
          </a:p>
        </p:txBody>
      </p:sp>
      <p:sp>
        <p:nvSpPr>
          <p:cNvPr id="2558" name="Shape 2558"/>
          <p:cNvSpPr/>
          <p:nvPr/>
        </p:nvSpPr>
        <p:spPr>
          <a:xfrm>
            <a:off x="2387598"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559" name="Shape 2559"/>
          <p:cNvSpPr/>
          <p:nvPr/>
        </p:nvSpPr>
        <p:spPr>
          <a:xfrm flipV="1">
            <a:off x="2911749" y="3579728"/>
            <a:ext cx="139775" cy="155642"/>
          </a:xfrm>
          <a:prstGeom prst="line">
            <a:avLst/>
          </a:prstGeom>
          <a:ln w="12700">
            <a:solidFill>
              <a:srgbClr val="000000"/>
            </a:solidFill>
          </a:ln>
        </p:spPr>
        <p:txBody>
          <a:bodyPr lIns="0" tIns="0" rIns="0" bIns="0"/>
          <a:lstStyle/>
          <a:p>
            <a:endParaRPr sz="1634"/>
          </a:p>
        </p:txBody>
      </p:sp>
      <p:sp>
        <p:nvSpPr>
          <p:cNvPr id="2560" name="Shape 2560"/>
          <p:cNvSpPr/>
          <p:nvPr/>
        </p:nvSpPr>
        <p:spPr>
          <a:xfrm>
            <a:off x="2746562"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561" name="Shape 2561"/>
          <p:cNvSpPr/>
          <p:nvPr/>
        </p:nvSpPr>
        <p:spPr>
          <a:xfrm>
            <a:off x="2325654" y="3806838"/>
            <a:ext cx="371196"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Rw</a:t>
            </a:r>
          </a:p>
        </p:txBody>
      </p:sp>
      <p:sp>
        <p:nvSpPr>
          <p:cNvPr id="2562" name="Shape 2562"/>
          <p:cNvSpPr/>
          <p:nvPr/>
        </p:nvSpPr>
        <p:spPr>
          <a:xfrm>
            <a:off x="2783093" y="3806838"/>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Ra</a:t>
            </a:r>
          </a:p>
        </p:txBody>
      </p:sp>
      <p:sp>
        <p:nvSpPr>
          <p:cNvPr id="2563" name="Shape 2563"/>
          <p:cNvSpPr/>
          <p:nvPr/>
        </p:nvSpPr>
        <p:spPr>
          <a:xfrm>
            <a:off x="3164294" y="3806838"/>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Rb</a:t>
            </a:r>
          </a:p>
        </p:txBody>
      </p:sp>
      <p:sp>
        <p:nvSpPr>
          <p:cNvPr id="2564" name="Shape 2564"/>
          <p:cNvSpPr/>
          <p:nvPr/>
        </p:nvSpPr>
        <p:spPr>
          <a:xfrm>
            <a:off x="2325654" y="4192761"/>
            <a:ext cx="95148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RegFile</a:t>
            </a:r>
          </a:p>
        </p:txBody>
      </p:sp>
      <p:sp>
        <p:nvSpPr>
          <p:cNvPr id="2565" name="Shape 2565"/>
          <p:cNvSpPr/>
          <p:nvPr/>
        </p:nvSpPr>
        <p:spPr>
          <a:xfrm>
            <a:off x="2746563" y="3201744"/>
            <a:ext cx="355166"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Rs</a:t>
            </a:r>
          </a:p>
        </p:txBody>
      </p:sp>
      <p:sp>
        <p:nvSpPr>
          <p:cNvPr id="2566" name="Shape 2566"/>
          <p:cNvSpPr/>
          <p:nvPr/>
        </p:nvSpPr>
        <p:spPr>
          <a:xfrm>
            <a:off x="2578198" y="2439425"/>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2567" name="Shape 2567"/>
          <p:cNvSpPr/>
          <p:nvPr/>
        </p:nvSpPr>
        <p:spPr>
          <a:xfrm>
            <a:off x="3180935" y="3201744"/>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lgn="ct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2568" name="Shape 2568"/>
          <p:cNvSpPr/>
          <p:nvPr/>
        </p:nvSpPr>
        <p:spPr>
          <a:xfrm>
            <a:off x="2146172" y="2439425"/>
            <a:ext cx="367990"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Rd</a:t>
            </a:r>
          </a:p>
        </p:txBody>
      </p:sp>
      <p:sp>
        <p:nvSpPr>
          <p:cNvPr id="2569" name="Shape 2569"/>
          <p:cNvSpPr/>
          <p:nvPr/>
        </p:nvSpPr>
        <p:spPr>
          <a:xfrm>
            <a:off x="1421892" y="2134496"/>
            <a:ext cx="107170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RegDst=</a:t>
            </a:r>
          </a:p>
        </p:txBody>
      </p:sp>
      <p:grpSp>
        <p:nvGrpSpPr>
          <p:cNvPr id="2572" name="Group 2572"/>
          <p:cNvGrpSpPr/>
          <p:nvPr/>
        </p:nvGrpSpPr>
        <p:grpSpPr>
          <a:xfrm>
            <a:off x="3458132" y="5002961"/>
            <a:ext cx="367314" cy="1095603"/>
            <a:chOff x="0" y="-49615"/>
            <a:chExt cx="404725" cy="1207190"/>
          </a:xfrm>
        </p:grpSpPr>
        <p:sp>
          <p:nvSpPr>
            <p:cNvPr id="2570" name="Shape 2570"/>
            <p:cNvSpPr/>
            <p:nvPr/>
          </p:nvSpPr>
          <p:spPr>
            <a:xfrm>
              <a:off x="0" y="9624"/>
              <a:ext cx="404725" cy="1147951"/>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571" name="Shape 2571"/>
            <p:cNvSpPr/>
            <p:nvPr/>
          </p:nvSpPr>
          <p:spPr>
            <a:xfrm rot="5400000">
              <a:off x="-339556" y="321266"/>
              <a:ext cx="1104911" cy="3631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Extender</a:t>
              </a:r>
            </a:p>
          </p:txBody>
        </p:sp>
      </p:grpSp>
      <p:sp>
        <p:nvSpPr>
          <p:cNvPr id="2573" name="Shape 2573"/>
          <p:cNvSpPr/>
          <p:nvPr/>
        </p:nvSpPr>
        <p:spPr>
          <a:xfrm>
            <a:off x="3966403" y="5536351"/>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574" name="Shape 2574"/>
          <p:cNvSpPr/>
          <p:nvPr/>
        </p:nvSpPr>
        <p:spPr>
          <a:xfrm flipH="1">
            <a:off x="4118881" y="5434708"/>
            <a:ext cx="88948" cy="130230"/>
          </a:xfrm>
          <a:prstGeom prst="line">
            <a:avLst/>
          </a:prstGeom>
          <a:ln w="12700">
            <a:solidFill>
              <a:srgbClr val="000000"/>
            </a:solidFill>
          </a:ln>
        </p:spPr>
        <p:txBody>
          <a:bodyPr lIns="0" tIns="0" rIns="0" bIns="0"/>
          <a:lstStyle/>
          <a:p>
            <a:endParaRPr sz="1634"/>
          </a:p>
        </p:txBody>
      </p:sp>
      <p:sp>
        <p:nvSpPr>
          <p:cNvPr id="2575" name="Shape 2575"/>
          <p:cNvSpPr/>
          <p:nvPr/>
        </p:nvSpPr>
        <p:spPr>
          <a:xfrm flipH="1">
            <a:off x="3038816" y="5436297"/>
            <a:ext cx="88948" cy="128641"/>
          </a:xfrm>
          <a:prstGeom prst="line">
            <a:avLst/>
          </a:prstGeom>
          <a:ln w="12700">
            <a:solidFill>
              <a:srgbClr val="000000"/>
            </a:solidFill>
          </a:ln>
        </p:spPr>
        <p:txBody>
          <a:bodyPr lIns="0" tIns="0" rIns="0" bIns="0"/>
          <a:lstStyle/>
          <a:p>
            <a:endParaRPr sz="1634"/>
          </a:p>
        </p:txBody>
      </p:sp>
      <p:sp>
        <p:nvSpPr>
          <p:cNvPr id="2576" name="Shape 2576"/>
          <p:cNvSpPr/>
          <p:nvPr/>
        </p:nvSpPr>
        <p:spPr>
          <a:xfrm>
            <a:off x="2822802" y="5536351"/>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2577" name="Shape 2577"/>
          <p:cNvSpPr/>
          <p:nvPr/>
        </p:nvSpPr>
        <p:spPr>
          <a:xfrm>
            <a:off x="1907922" y="5260008"/>
            <a:ext cx="83767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2578" name="Shape 2578"/>
          <p:cNvSpPr/>
          <p:nvPr/>
        </p:nvSpPr>
        <p:spPr>
          <a:xfrm>
            <a:off x="4042643" y="5946097"/>
            <a:ext cx="110216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dirty="0" err="1"/>
              <a:t>ALUSrc</a:t>
            </a:r>
            <a:r>
              <a:rPr sz="1997" dirty="0"/>
              <a:t>=</a:t>
            </a:r>
          </a:p>
        </p:txBody>
      </p:sp>
      <p:sp>
        <p:nvSpPr>
          <p:cNvPr id="2579" name="Shape 2579"/>
          <p:cNvSpPr/>
          <p:nvPr/>
        </p:nvSpPr>
        <p:spPr>
          <a:xfrm>
            <a:off x="2517843" y="6022329"/>
            <a:ext cx="93064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dirty="0"/>
              <a:t>ExtOp=</a:t>
            </a:r>
          </a:p>
        </p:txBody>
      </p:sp>
      <p:sp>
        <p:nvSpPr>
          <p:cNvPr id="2580" name="Shape 2580"/>
          <p:cNvSpPr/>
          <p:nvPr/>
        </p:nvSpPr>
        <p:spPr>
          <a:xfrm flipV="1">
            <a:off x="7549684" y="3659137"/>
            <a:ext cx="1" cy="644796"/>
          </a:xfrm>
          <a:prstGeom prst="line">
            <a:avLst/>
          </a:prstGeom>
          <a:ln w="19050">
            <a:solidFill>
              <a:srgbClr val="000000"/>
            </a:solidFill>
            <a:headEnd type="triangle"/>
          </a:ln>
        </p:spPr>
        <p:txBody>
          <a:bodyPr lIns="0" tIns="0" rIns="0" bIns="0"/>
          <a:lstStyle/>
          <a:p>
            <a:endParaRPr sz="1634"/>
          </a:p>
        </p:txBody>
      </p:sp>
      <p:sp>
        <p:nvSpPr>
          <p:cNvPr id="2581" name="Shape 2581"/>
          <p:cNvSpPr/>
          <p:nvPr/>
        </p:nvSpPr>
        <p:spPr>
          <a:xfrm>
            <a:off x="6406084" y="3277977"/>
            <a:ext cx="147085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MemtoReg=</a:t>
            </a:r>
          </a:p>
        </p:txBody>
      </p:sp>
      <p:sp>
        <p:nvSpPr>
          <p:cNvPr id="2582" name="Shape 2582"/>
          <p:cNvSpPr/>
          <p:nvPr/>
        </p:nvSpPr>
        <p:spPr>
          <a:xfrm>
            <a:off x="5229128" y="5793633"/>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2583" name="Shape 2583"/>
          <p:cNvSpPr/>
          <p:nvPr/>
        </p:nvSpPr>
        <p:spPr>
          <a:xfrm>
            <a:off x="4957523" y="5260008"/>
            <a:ext cx="89377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Data In</a:t>
            </a:r>
          </a:p>
        </p:txBody>
      </p:sp>
      <p:sp>
        <p:nvSpPr>
          <p:cNvPr id="2584" name="Shape 2584"/>
          <p:cNvSpPr/>
          <p:nvPr/>
        </p:nvSpPr>
        <p:spPr>
          <a:xfrm flipH="1">
            <a:off x="5090943" y="5191719"/>
            <a:ext cx="88948" cy="128641"/>
          </a:xfrm>
          <a:prstGeom prst="line">
            <a:avLst/>
          </a:prstGeom>
          <a:ln w="12700">
            <a:solidFill>
              <a:srgbClr val="000000"/>
            </a:solidFill>
          </a:ln>
        </p:spPr>
        <p:txBody>
          <a:bodyPr lIns="0" tIns="0" rIns="0" bIns="0"/>
          <a:lstStyle/>
          <a:p>
            <a:endParaRPr sz="1634"/>
          </a:p>
        </p:txBody>
      </p:sp>
      <p:sp>
        <p:nvSpPr>
          <p:cNvPr id="2585" name="Shape 2585"/>
          <p:cNvSpPr/>
          <p:nvPr/>
        </p:nvSpPr>
        <p:spPr>
          <a:xfrm>
            <a:off x="5121122" y="4967787"/>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586" name="Shape 2586"/>
          <p:cNvSpPr/>
          <p:nvPr/>
        </p:nvSpPr>
        <p:spPr>
          <a:xfrm flipV="1">
            <a:off x="6240896" y="4040297"/>
            <a:ext cx="12707" cy="1008488"/>
          </a:xfrm>
          <a:prstGeom prst="line">
            <a:avLst/>
          </a:prstGeom>
          <a:ln w="19050">
            <a:solidFill>
              <a:srgbClr val="000000"/>
            </a:solidFill>
            <a:headEnd type="triangle"/>
          </a:ln>
        </p:spPr>
        <p:txBody>
          <a:bodyPr lIns="0" tIns="0" rIns="0" bIns="0"/>
          <a:lstStyle/>
          <a:p>
            <a:endParaRPr sz="1634"/>
          </a:p>
        </p:txBody>
      </p:sp>
      <p:sp>
        <p:nvSpPr>
          <p:cNvPr id="2587" name="Shape 2587"/>
          <p:cNvSpPr/>
          <p:nvPr/>
        </p:nvSpPr>
        <p:spPr>
          <a:xfrm>
            <a:off x="5948644" y="3659137"/>
            <a:ext cx="111037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MemWr=</a:t>
            </a:r>
          </a:p>
        </p:txBody>
      </p:sp>
      <p:sp>
        <p:nvSpPr>
          <p:cNvPr id="2588" name="Shape 2588"/>
          <p:cNvSpPr/>
          <p:nvPr/>
        </p:nvSpPr>
        <p:spPr>
          <a:xfrm>
            <a:off x="4500083" y="3125512"/>
            <a:ext cx="56836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zero</a:t>
            </a:r>
          </a:p>
        </p:txBody>
      </p:sp>
      <p:grpSp>
        <p:nvGrpSpPr>
          <p:cNvPr id="2592" name="Group 2592"/>
          <p:cNvGrpSpPr/>
          <p:nvPr/>
        </p:nvGrpSpPr>
        <p:grpSpPr>
          <a:xfrm>
            <a:off x="2136641" y="2868230"/>
            <a:ext cx="838642" cy="333517"/>
            <a:chOff x="0" y="0"/>
            <a:chExt cx="924057" cy="367485"/>
          </a:xfrm>
        </p:grpSpPr>
        <p:sp>
          <p:nvSpPr>
            <p:cNvPr id="2589" name="Shape 2589"/>
            <p:cNvSpPr/>
            <p:nvPr/>
          </p:nvSpPr>
          <p:spPr>
            <a:xfrm>
              <a:off x="504031"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590" name="Shape 2590"/>
            <p:cNvSpPr/>
            <p:nvPr/>
          </p:nvSpPr>
          <p:spPr>
            <a:xfrm>
              <a:off x="84005"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2591" name="Shape 2591"/>
            <p:cNvSpPr/>
            <p:nvPr/>
          </p:nvSpPr>
          <p:spPr>
            <a:xfrm>
              <a:off x="0" y="31498"/>
              <a:ext cx="924057" cy="3359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64" y="21600"/>
                  </a:lnTo>
                  <a:lnTo>
                    <a:pt x="19636" y="21600"/>
                  </a:lnTo>
                  <a:lnTo>
                    <a:pt x="21600" y="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sp>
        <p:nvSpPr>
          <p:cNvPr id="2593" name="Shape 2593"/>
          <p:cNvSpPr/>
          <p:nvPr/>
        </p:nvSpPr>
        <p:spPr>
          <a:xfrm>
            <a:off x="2136641" y="3811600"/>
            <a:ext cx="1460087" cy="991017"/>
          </a:xfrm>
          <a:prstGeom prst="rect">
            <a:avLst/>
          </a:prstGeom>
          <a:ln w="381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2597" name="Group 2597"/>
          <p:cNvGrpSpPr/>
          <p:nvPr/>
        </p:nvGrpSpPr>
        <p:grpSpPr>
          <a:xfrm>
            <a:off x="4446079" y="4421457"/>
            <a:ext cx="358966" cy="1219714"/>
            <a:chOff x="0" y="0"/>
            <a:chExt cx="395526" cy="1343942"/>
          </a:xfrm>
        </p:grpSpPr>
        <p:sp>
          <p:nvSpPr>
            <p:cNvPr id="2594" name="Shape 2594"/>
            <p:cNvSpPr/>
            <p:nvPr/>
          </p:nvSpPr>
          <p:spPr>
            <a:xfrm>
              <a:off x="0" y="97995"/>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595" name="Shape 2595"/>
            <p:cNvSpPr/>
            <p:nvPr/>
          </p:nvSpPr>
          <p:spPr>
            <a:xfrm>
              <a:off x="0" y="957208"/>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2596" name="Shape 2596"/>
            <p:cNvSpPr/>
            <p:nvPr/>
          </p:nvSpPr>
          <p:spPr>
            <a:xfrm>
              <a:off x="59504" y="0"/>
              <a:ext cx="336022" cy="13439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900"/>
                  </a:lnTo>
                  <a:lnTo>
                    <a:pt x="21600" y="270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2601" name="Group 2601"/>
          <p:cNvGrpSpPr/>
          <p:nvPr/>
        </p:nvGrpSpPr>
        <p:grpSpPr>
          <a:xfrm>
            <a:off x="5310133" y="3811600"/>
            <a:ext cx="486031" cy="1143482"/>
            <a:chOff x="0" y="0"/>
            <a:chExt cx="535533" cy="1259947"/>
          </a:xfrm>
        </p:grpSpPr>
        <p:sp>
          <p:nvSpPr>
            <p:cNvPr id="2598" name="Shape 2598"/>
            <p:cNvSpPr/>
            <p:nvPr/>
          </p:nvSpPr>
          <p:spPr>
            <a:xfrm>
              <a:off x="0" y="31498"/>
              <a:ext cx="21118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t>
              </a:r>
            </a:p>
          </p:txBody>
        </p:sp>
        <p:sp>
          <p:nvSpPr>
            <p:cNvPr id="2599" name="Shape 2599"/>
            <p:cNvSpPr/>
            <p:nvPr/>
          </p:nvSpPr>
          <p:spPr>
            <a:xfrm rot="5400000">
              <a:off x="36092" y="449788"/>
              <a:ext cx="525576"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ALU</a:t>
              </a:r>
            </a:p>
          </p:txBody>
        </p:sp>
        <p:sp>
          <p:nvSpPr>
            <p:cNvPr id="2600" name="Shape 2600"/>
            <p:cNvSpPr/>
            <p:nvPr/>
          </p:nvSpPr>
          <p:spPr>
            <a:xfrm>
              <a:off x="40252" y="0"/>
              <a:ext cx="495281" cy="12599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2605" name="Group 2605"/>
          <p:cNvGrpSpPr/>
          <p:nvPr/>
        </p:nvGrpSpPr>
        <p:grpSpPr>
          <a:xfrm>
            <a:off x="7343200" y="4192760"/>
            <a:ext cx="358965" cy="1600874"/>
            <a:chOff x="0" y="0"/>
            <a:chExt cx="395525" cy="1763924"/>
          </a:xfrm>
        </p:grpSpPr>
        <p:sp>
          <p:nvSpPr>
            <p:cNvPr id="2602" name="Shape 2602"/>
            <p:cNvSpPr/>
            <p:nvPr/>
          </p:nvSpPr>
          <p:spPr>
            <a:xfrm>
              <a:off x="0" y="136494"/>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603" name="Shape 2603"/>
            <p:cNvSpPr/>
            <p:nvPr/>
          </p:nvSpPr>
          <p:spPr>
            <a:xfrm>
              <a:off x="0" y="1228447"/>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2604" name="Shape 2604"/>
            <p:cNvSpPr/>
            <p:nvPr/>
          </p:nvSpPr>
          <p:spPr>
            <a:xfrm>
              <a:off x="59503" y="0"/>
              <a:ext cx="336022" cy="17639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514"/>
                  </a:lnTo>
                  <a:lnTo>
                    <a:pt x="21600" y="3086"/>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2612" name="Group 2612"/>
          <p:cNvGrpSpPr/>
          <p:nvPr/>
        </p:nvGrpSpPr>
        <p:grpSpPr>
          <a:xfrm>
            <a:off x="5920054" y="5002726"/>
            <a:ext cx="1158304" cy="1181599"/>
            <a:chOff x="0" y="0"/>
            <a:chExt cx="1276278" cy="1301945"/>
          </a:xfrm>
        </p:grpSpPr>
        <p:sp>
          <p:nvSpPr>
            <p:cNvPr id="2606" name="Shape 2606"/>
            <p:cNvSpPr/>
            <p:nvPr/>
          </p:nvSpPr>
          <p:spPr>
            <a:xfrm>
              <a:off x="21001" y="57748"/>
              <a:ext cx="1255277" cy="124419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607" name="Shape 2607"/>
            <p:cNvSpPr/>
            <p:nvPr/>
          </p:nvSpPr>
          <p:spPr>
            <a:xfrm>
              <a:off x="0" y="0"/>
              <a:ext cx="650345"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WrEn</a:t>
              </a:r>
            </a:p>
          </p:txBody>
        </p:sp>
        <p:sp>
          <p:nvSpPr>
            <p:cNvPr id="2608" name="Shape 2608"/>
            <p:cNvSpPr/>
            <p:nvPr/>
          </p:nvSpPr>
          <p:spPr>
            <a:xfrm>
              <a:off x="673790" y="0"/>
              <a:ext cx="437263"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Adr</a:t>
              </a:r>
            </a:p>
          </p:txBody>
        </p:sp>
        <p:sp>
          <p:nvSpPr>
            <p:cNvPr id="2609" name="Shape 2609"/>
            <p:cNvSpPr/>
            <p:nvPr/>
          </p:nvSpPr>
          <p:spPr>
            <a:xfrm>
              <a:off x="125317" y="449731"/>
              <a:ext cx="1048393" cy="6186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Data</a:t>
              </a:r>
            </a:p>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Memory</a:t>
              </a:r>
            </a:p>
          </p:txBody>
        </p:sp>
        <p:sp>
          <p:nvSpPr>
            <p:cNvPr id="2610" name="Shape 2610"/>
            <p:cNvSpPr/>
            <p:nvPr/>
          </p:nvSpPr>
          <p:spPr>
            <a:xfrm>
              <a:off x="31501" y="1039456"/>
              <a:ext cx="168011" cy="83997"/>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2611" name="Shape 2611"/>
            <p:cNvSpPr/>
            <p:nvPr/>
          </p:nvSpPr>
          <p:spPr>
            <a:xfrm flipH="1">
              <a:off x="31501" y="1123453"/>
              <a:ext cx="168011" cy="83996"/>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grpSp>
      <p:sp>
        <p:nvSpPr>
          <p:cNvPr id="2613" name="Shape 2613"/>
          <p:cNvSpPr/>
          <p:nvPr/>
        </p:nvSpPr>
        <p:spPr>
          <a:xfrm>
            <a:off x="2365361" y="2744352"/>
            <a:ext cx="1" cy="152466"/>
          </a:xfrm>
          <a:prstGeom prst="line">
            <a:avLst/>
          </a:prstGeom>
          <a:ln w="12700">
            <a:solidFill>
              <a:srgbClr val="000000"/>
            </a:solidFill>
          </a:ln>
        </p:spPr>
        <p:txBody>
          <a:bodyPr lIns="0" tIns="0" rIns="0" bIns="0"/>
          <a:lstStyle/>
          <a:p>
            <a:endParaRPr sz="1634"/>
          </a:p>
        </p:txBody>
      </p:sp>
      <p:sp>
        <p:nvSpPr>
          <p:cNvPr id="2614" name="Shape 2614"/>
          <p:cNvSpPr/>
          <p:nvPr/>
        </p:nvSpPr>
        <p:spPr>
          <a:xfrm>
            <a:off x="2746562" y="2744352"/>
            <a:ext cx="1" cy="152466"/>
          </a:xfrm>
          <a:prstGeom prst="line">
            <a:avLst/>
          </a:prstGeom>
          <a:ln w="12700">
            <a:solidFill>
              <a:srgbClr val="000000"/>
            </a:solidFill>
          </a:ln>
        </p:spPr>
        <p:txBody>
          <a:bodyPr lIns="0" tIns="0" rIns="0" bIns="0"/>
          <a:lstStyle/>
          <a:p>
            <a:endParaRPr sz="1634"/>
          </a:p>
        </p:txBody>
      </p:sp>
      <p:sp>
        <p:nvSpPr>
          <p:cNvPr id="2615" name="Shape 2615"/>
          <p:cNvSpPr/>
          <p:nvPr/>
        </p:nvSpPr>
        <p:spPr>
          <a:xfrm>
            <a:off x="1831682" y="2515657"/>
            <a:ext cx="304961" cy="5336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2616" name="Shape 2616"/>
          <p:cNvSpPr/>
          <p:nvPr/>
        </p:nvSpPr>
        <p:spPr>
          <a:xfrm>
            <a:off x="2289122" y="3582904"/>
            <a:ext cx="1" cy="228697"/>
          </a:xfrm>
          <a:prstGeom prst="line">
            <a:avLst/>
          </a:prstGeom>
          <a:ln w="19050">
            <a:solidFill>
              <a:srgbClr val="000000"/>
            </a:solidFill>
          </a:ln>
        </p:spPr>
        <p:txBody>
          <a:bodyPr lIns="0" tIns="0" rIns="0" bIns="0"/>
          <a:lstStyle/>
          <a:p>
            <a:endParaRPr sz="1634"/>
          </a:p>
        </p:txBody>
      </p:sp>
      <p:sp>
        <p:nvSpPr>
          <p:cNvPr id="2617" name="Shape 2617"/>
          <p:cNvSpPr/>
          <p:nvPr/>
        </p:nvSpPr>
        <p:spPr>
          <a:xfrm>
            <a:off x="2594082" y="3201743"/>
            <a:ext cx="1" cy="609857"/>
          </a:xfrm>
          <a:prstGeom prst="line">
            <a:avLst/>
          </a:prstGeom>
          <a:ln w="19050">
            <a:solidFill>
              <a:srgbClr val="000000"/>
            </a:solidFill>
          </a:ln>
        </p:spPr>
        <p:txBody>
          <a:bodyPr lIns="0" tIns="0" rIns="0" bIns="0"/>
          <a:lstStyle/>
          <a:p>
            <a:endParaRPr sz="1634"/>
          </a:p>
        </p:txBody>
      </p:sp>
      <p:sp>
        <p:nvSpPr>
          <p:cNvPr id="2618" name="Shape 2618"/>
          <p:cNvSpPr/>
          <p:nvPr/>
        </p:nvSpPr>
        <p:spPr>
          <a:xfrm>
            <a:off x="2975282" y="3506673"/>
            <a:ext cx="1" cy="304929"/>
          </a:xfrm>
          <a:prstGeom prst="line">
            <a:avLst/>
          </a:prstGeom>
          <a:ln w="19050">
            <a:solidFill>
              <a:srgbClr val="000000"/>
            </a:solidFill>
          </a:ln>
        </p:spPr>
        <p:txBody>
          <a:bodyPr lIns="0" tIns="0" rIns="0" bIns="0"/>
          <a:lstStyle/>
          <a:p>
            <a:endParaRPr sz="1634"/>
          </a:p>
        </p:txBody>
      </p:sp>
      <p:sp>
        <p:nvSpPr>
          <p:cNvPr id="2619" name="Shape 2619"/>
          <p:cNvSpPr/>
          <p:nvPr/>
        </p:nvSpPr>
        <p:spPr>
          <a:xfrm>
            <a:off x="3356481" y="3506673"/>
            <a:ext cx="1" cy="304929"/>
          </a:xfrm>
          <a:prstGeom prst="line">
            <a:avLst/>
          </a:prstGeom>
          <a:ln w="19050">
            <a:solidFill>
              <a:srgbClr val="000000"/>
            </a:solidFill>
          </a:ln>
        </p:spPr>
        <p:txBody>
          <a:bodyPr lIns="0" tIns="0" rIns="0" bIns="0"/>
          <a:lstStyle/>
          <a:p>
            <a:endParaRPr sz="1634"/>
          </a:p>
        </p:txBody>
      </p:sp>
      <p:sp>
        <p:nvSpPr>
          <p:cNvPr id="2620" name="Shape 2620"/>
          <p:cNvSpPr/>
          <p:nvPr/>
        </p:nvSpPr>
        <p:spPr>
          <a:xfrm>
            <a:off x="3149999"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621" name="Shape 2621"/>
          <p:cNvSpPr/>
          <p:nvPr/>
        </p:nvSpPr>
        <p:spPr>
          <a:xfrm>
            <a:off x="3585202" y="4116528"/>
            <a:ext cx="1753522" cy="1"/>
          </a:xfrm>
          <a:prstGeom prst="line">
            <a:avLst/>
          </a:prstGeom>
          <a:ln w="19050">
            <a:solidFill>
              <a:srgbClr val="000000"/>
            </a:solidFill>
            <a:tailEnd type="triangle"/>
          </a:ln>
        </p:spPr>
        <p:txBody>
          <a:bodyPr lIns="0" tIns="0" rIns="0" bIns="0"/>
          <a:lstStyle/>
          <a:p>
            <a:endParaRPr sz="1634"/>
          </a:p>
        </p:txBody>
      </p:sp>
      <p:sp>
        <p:nvSpPr>
          <p:cNvPr id="2622" name="Shape 2622"/>
          <p:cNvSpPr/>
          <p:nvPr/>
        </p:nvSpPr>
        <p:spPr>
          <a:xfrm>
            <a:off x="5643682" y="3506673"/>
            <a:ext cx="1" cy="495509"/>
          </a:xfrm>
          <a:prstGeom prst="line">
            <a:avLst/>
          </a:prstGeom>
          <a:ln w="19050">
            <a:solidFill>
              <a:srgbClr val="000000"/>
            </a:solidFill>
            <a:tailEnd type="triangle"/>
          </a:ln>
        </p:spPr>
        <p:txBody>
          <a:bodyPr lIns="0" tIns="0" rIns="0" bIns="0"/>
          <a:lstStyle/>
          <a:p>
            <a:endParaRPr sz="1634"/>
          </a:p>
        </p:txBody>
      </p:sp>
      <p:sp>
        <p:nvSpPr>
          <p:cNvPr id="2623" name="Shape 2623"/>
          <p:cNvSpPr/>
          <p:nvPr/>
        </p:nvSpPr>
        <p:spPr>
          <a:xfrm>
            <a:off x="3585202" y="4650153"/>
            <a:ext cx="914881" cy="1"/>
          </a:xfrm>
          <a:prstGeom prst="line">
            <a:avLst/>
          </a:prstGeom>
          <a:ln w="19050">
            <a:solidFill>
              <a:srgbClr val="000000"/>
            </a:solidFill>
            <a:tailEnd type="triangle"/>
          </a:ln>
        </p:spPr>
        <p:txBody>
          <a:bodyPr lIns="0" tIns="0" rIns="0" bIns="0"/>
          <a:lstStyle/>
          <a:p>
            <a:endParaRPr sz="1634"/>
          </a:p>
        </p:txBody>
      </p:sp>
      <p:sp>
        <p:nvSpPr>
          <p:cNvPr id="2624" name="Shape 2624"/>
          <p:cNvSpPr/>
          <p:nvPr/>
        </p:nvSpPr>
        <p:spPr>
          <a:xfrm>
            <a:off x="4805042" y="4802618"/>
            <a:ext cx="533681" cy="1"/>
          </a:xfrm>
          <a:prstGeom prst="line">
            <a:avLst/>
          </a:prstGeom>
          <a:ln w="19050">
            <a:solidFill>
              <a:srgbClr val="000000"/>
            </a:solidFill>
            <a:tailEnd type="triangle"/>
          </a:ln>
        </p:spPr>
        <p:txBody>
          <a:bodyPr lIns="0" tIns="0" rIns="0" bIns="0"/>
          <a:lstStyle/>
          <a:p>
            <a:endParaRPr sz="1634"/>
          </a:p>
        </p:txBody>
      </p:sp>
      <p:sp>
        <p:nvSpPr>
          <p:cNvPr id="2625" name="Shape 2625"/>
          <p:cNvSpPr/>
          <p:nvPr/>
        </p:nvSpPr>
        <p:spPr>
          <a:xfrm>
            <a:off x="4118881" y="4650152"/>
            <a:ext cx="1829761" cy="609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2626" name="Shape 2626"/>
          <p:cNvSpPr/>
          <p:nvPr/>
        </p:nvSpPr>
        <p:spPr>
          <a:xfrm>
            <a:off x="3813921" y="5488706"/>
            <a:ext cx="686161" cy="1"/>
          </a:xfrm>
          <a:prstGeom prst="line">
            <a:avLst/>
          </a:prstGeom>
          <a:ln w="19050">
            <a:solidFill>
              <a:srgbClr val="000000"/>
            </a:solidFill>
            <a:tailEnd type="triangle"/>
          </a:ln>
        </p:spPr>
        <p:txBody>
          <a:bodyPr lIns="0" tIns="0" rIns="0" bIns="0"/>
          <a:lstStyle/>
          <a:p>
            <a:endParaRPr sz="1634"/>
          </a:p>
        </p:txBody>
      </p:sp>
      <p:sp>
        <p:nvSpPr>
          <p:cNvPr id="2627" name="Shape 2627"/>
          <p:cNvSpPr/>
          <p:nvPr/>
        </p:nvSpPr>
        <p:spPr>
          <a:xfrm>
            <a:off x="2746562" y="5488706"/>
            <a:ext cx="686160" cy="1"/>
          </a:xfrm>
          <a:prstGeom prst="line">
            <a:avLst/>
          </a:prstGeom>
          <a:ln w="19050">
            <a:solidFill>
              <a:srgbClr val="000000"/>
            </a:solidFill>
            <a:tailEnd type="triangle"/>
          </a:ln>
        </p:spPr>
        <p:txBody>
          <a:bodyPr lIns="0" tIns="0" rIns="0" bIns="0"/>
          <a:lstStyle/>
          <a:p>
            <a:endParaRPr sz="1634"/>
          </a:p>
        </p:txBody>
      </p:sp>
      <p:sp>
        <p:nvSpPr>
          <p:cNvPr id="2628" name="Shape 2628"/>
          <p:cNvSpPr/>
          <p:nvPr/>
        </p:nvSpPr>
        <p:spPr>
          <a:xfrm flipH="1">
            <a:off x="2365361" y="4650152"/>
            <a:ext cx="76241" cy="152465"/>
          </a:xfrm>
          <a:prstGeom prst="line">
            <a:avLst/>
          </a:prstGeom>
          <a:ln w="19050">
            <a:solidFill>
              <a:srgbClr val="000000"/>
            </a:solidFill>
          </a:ln>
        </p:spPr>
        <p:txBody>
          <a:bodyPr lIns="0" tIns="0" rIns="0" bIns="0"/>
          <a:lstStyle/>
          <a:p>
            <a:endParaRPr sz="1634"/>
          </a:p>
        </p:txBody>
      </p:sp>
      <p:sp>
        <p:nvSpPr>
          <p:cNvPr id="2629" name="Shape 2629"/>
          <p:cNvSpPr/>
          <p:nvPr/>
        </p:nvSpPr>
        <p:spPr>
          <a:xfrm>
            <a:off x="2441601" y="4650152"/>
            <a:ext cx="76241" cy="152465"/>
          </a:xfrm>
          <a:prstGeom prst="line">
            <a:avLst/>
          </a:prstGeom>
          <a:ln w="19050">
            <a:solidFill>
              <a:srgbClr val="000000"/>
            </a:solidFill>
          </a:ln>
        </p:spPr>
        <p:txBody>
          <a:bodyPr lIns="0" tIns="0" rIns="0" bIns="0"/>
          <a:lstStyle/>
          <a:p>
            <a:endParaRPr sz="1634"/>
          </a:p>
        </p:txBody>
      </p:sp>
      <p:sp>
        <p:nvSpPr>
          <p:cNvPr id="2630" name="Shape 2630"/>
          <p:cNvSpPr/>
          <p:nvPr/>
        </p:nvSpPr>
        <p:spPr>
          <a:xfrm>
            <a:off x="2441601" y="4802617"/>
            <a:ext cx="1" cy="228697"/>
          </a:xfrm>
          <a:prstGeom prst="line">
            <a:avLst/>
          </a:prstGeom>
          <a:ln w="19050">
            <a:solidFill>
              <a:srgbClr val="000000"/>
            </a:solidFill>
          </a:ln>
        </p:spPr>
        <p:txBody>
          <a:bodyPr lIns="0" tIns="0" rIns="0" bIns="0"/>
          <a:lstStyle/>
          <a:p>
            <a:endParaRPr sz="1634"/>
          </a:p>
        </p:txBody>
      </p:sp>
      <p:sp>
        <p:nvSpPr>
          <p:cNvPr id="2631" name="Shape 2631"/>
          <p:cNvSpPr/>
          <p:nvPr/>
        </p:nvSpPr>
        <p:spPr>
          <a:xfrm flipV="1">
            <a:off x="3661442" y="6098561"/>
            <a:ext cx="0" cy="228698"/>
          </a:xfrm>
          <a:prstGeom prst="line">
            <a:avLst/>
          </a:prstGeom>
          <a:ln w="19050">
            <a:solidFill>
              <a:srgbClr val="000000"/>
            </a:solidFill>
            <a:tailEnd type="triangle"/>
          </a:ln>
        </p:spPr>
        <p:txBody>
          <a:bodyPr lIns="0" tIns="0" rIns="0" bIns="0"/>
          <a:lstStyle/>
          <a:p>
            <a:endParaRPr sz="1634"/>
          </a:p>
        </p:txBody>
      </p:sp>
      <p:sp>
        <p:nvSpPr>
          <p:cNvPr id="2632" name="Shape 2632"/>
          <p:cNvSpPr/>
          <p:nvPr/>
        </p:nvSpPr>
        <p:spPr>
          <a:xfrm flipV="1">
            <a:off x="4652562" y="5564936"/>
            <a:ext cx="1" cy="381161"/>
          </a:xfrm>
          <a:prstGeom prst="line">
            <a:avLst/>
          </a:prstGeom>
          <a:ln w="19050">
            <a:solidFill>
              <a:srgbClr val="000000"/>
            </a:solidFill>
            <a:tailEnd type="triangle"/>
          </a:ln>
        </p:spPr>
        <p:txBody>
          <a:bodyPr lIns="0" tIns="0" rIns="0" bIns="0"/>
          <a:lstStyle/>
          <a:p>
            <a:endParaRPr sz="1634"/>
          </a:p>
        </p:txBody>
      </p:sp>
      <p:sp>
        <p:nvSpPr>
          <p:cNvPr id="2633" name="Shape 2633"/>
          <p:cNvSpPr/>
          <p:nvPr/>
        </p:nvSpPr>
        <p:spPr>
          <a:xfrm flipH="1">
            <a:off x="5719922" y="6022330"/>
            <a:ext cx="228720" cy="1"/>
          </a:xfrm>
          <a:prstGeom prst="line">
            <a:avLst/>
          </a:prstGeom>
          <a:ln w="19050">
            <a:solidFill>
              <a:srgbClr val="000000"/>
            </a:solidFill>
          </a:ln>
        </p:spPr>
        <p:txBody>
          <a:bodyPr lIns="0" tIns="0" rIns="0" bIns="0"/>
          <a:lstStyle/>
          <a:p>
            <a:endParaRPr sz="1634"/>
          </a:p>
        </p:txBody>
      </p:sp>
      <p:sp>
        <p:nvSpPr>
          <p:cNvPr id="2634" name="Shape 2634"/>
          <p:cNvSpPr/>
          <p:nvPr/>
        </p:nvSpPr>
        <p:spPr>
          <a:xfrm>
            <a:off x="5796162" y="4421458"/>
            <a:ext cx="1601041" cy="1"/>
          </a:xfrm>
          <a:prstGeom prst="line">
            <a:avLst/>
          </a:prstGeom>
          <a:ln w="19050">
            <a:solidFill>
              <a:srgbClr val="000000"/>
            </a:solidFill>
            <a:tailEnd type="triangle"/>
          </a:ln>
        </p:spPr>
        <p:txBody>
          <a:bodyPr lIns="0" tIns="0" rIns="0" bIns="0"/>
          <a:lstStyle/>
          <a:p>
            <a:endParaRPr sz="1634"/>
          </a:p>
        </p:txBody>
      </p:sp>
      <p:sp>
        <p:nvSpPr>
          <p:cNvPr id="2635" name="Shape 2635"/>
          <p:cNvSpPr/>
          <p:nvPr/>
        </p:nvSpPr>
        <p:spPr>
          <a:xfrm>
            <a:off x="6787283" y="4421457"/>
            <a:ext cx="1" cy="609857"/>
          </a:xfrm>
          <a:prstGeom prst="line">
            <a:avLst/>
          </a:prstGeom>
          <a:ln w="19050">
            <a:solidFill>
              <a:srgbClr val="000000"/>
            </a:solidFill>
            <a:tailEnd type="triangle"/>
          </a:ln>
        </p:spPr>
        <p:txBody>
          <a:bodyPr lIns="0" tIns="0" rIns="0" bIns="0"/>
          <a:lstStyle/>
          <a:p>
            <a:endParaRPr sz="1634"/>
          </a:p>
        </p:txBody>
      </p:sp>
      <p:sp>
        <p:nvSpPr>
          <p:cNvPr id="2636" name="Shape 2636"/>
          <p:cNvSpPr/>
          <p:nvPr/>
        </p:nvSpPr>
        <p:spPr>
          <a:xfrm flipH="1">
            <a:off x="6024882" y="4345225"/>
            <a:ext cx="76241" cy="152465"/>
          </a:xfrm>
          <a:prstGeom prst="line">
            <a:avLst/>
          </a:prstGeom>
          <a:ln w="12700">
            <a:solidFill>
              <a:srgbClr val="000000"/>
            </a:solidFill>
          </a:ln>
        </p:spPr>
        <p:txBody>
          <a:bodyPr lIns="0" tIns="0" rIns="0" bIns="0"/>
          <a:lstStyle/>
          <a:p>
            <a:endParaRPr sz="1634"/>
          </a:p>
        </p:txBody>
      </p:sp>
      <p:sp>
        <p:nvSpPr>
          <p:cNvPr id="2637" name="Shape 2637"/>
          <p:cNvSpPr/>
          <p:nvPr/>
        </p:nvSpPr>
        <p:spPr>
          <a:xfrm>
            <a:off x="1602960" y="4268994"/>
            <a:ext cx="6251683" cy="2210728"/>
          </a:xfrm>
          <a:custGeom>
            <a:avLst/>
            <a:gdLst/>
            <a:ahLst/>
            <a:cxnLst>
              <a:cxn ang="0">
                <a:pos x="wd2" y="hd2"/>
              </a:cxn>
              <a:cxn ang="5400000">
                <a:pos x="wd2" y="hd2"/>
              </a:cxn>
              <a:cxn ang="10800000">
                <a:pos x="wd2" y="hd2"/>
              </a:cxn>
              <a:cxn ang="16200000">
                <a:pos x="wd2" y="hd2"/>
              </a:cxn>
            </a:cxnLst>
            <a:rect l="0" t="0" r="r" b="b"/>
            <a:pathLst>
              <a:path w="21600" h="21600" extrusionOk="0">
                <a:moveTo>
                  <a:pt x="21073" y="7200"/>
                </a:moveTo>
                <a:lnTo>
                  <a:pt x="21600" y="7200"/>
                </a:lnTo>
                <a:lnTo>
                  <a:pt x="21600" y="21600"/>
                </a:lnTo>
                <a:lnTo>
                  <a:pt x="0" y="21600"/>
                </a:lnTo>
                <a:lnTo>
                  <a:pt x="0" y="0"/>
                </a:lnTo>
                <a:lnTo>
                  <a:pt x="1844" y="0"/>
                </a:lnTo>
              </a:path>
            </a:pathLst>
          </a:custGeom>
          <a:ln w="19050">
            <a:solidFill>
              <a:srgbClr val="000000"/>
            </a:solidFill>
            <a:tailEnd type="triangle"/>
          </a:ln>
        </p:spPr>
        <p:txBody>
          <a:bodyPr lIns="0" tIns="0" rIns="0" bIns="0"/>
          <a:lstStyle/>
          <a:p>
            <a:endParaRPr sz="1634"/>
          </a:p>
        </p:txBody>
      </p:sp>
      <p:sp>
        <p:nvSpPr>
          <p:cNvPr id="2638" name="Shape 2638"/>
          <p:cNvSpPr/>
          <p:nvPr/>
        </p:nvSpPr>
        <p:spPr>
          <a:xfrm>
            <a:off x="7092243" y="5564937"/>
            <a:ext cx="304961" cy="1"/>
          </a:xfrm>
          <a:prstGeom prst="line">
            <a:avLst/>
          </a:prstGeom>
          <a:ln w="19050">
            <a:solidFill>
              <a:srgbClr val="000000"/>
            </a:solidFill>
            <a:tailEnd type="triangle"/>
          </a:ln>
        </p:spPr>
        <p:txBody>
          <a:bodyPr lIns="0" tIns="0" rIns="0" bIns="0"/>
          <a:lstStyle/>
          <a:p>
            <a:endParaRPr sz="1634"/>
          </a:p>
        </p:txBody>
      </p:sp>
      <p:sp>
        <p:nvSpPr>
          <p:cNvPr id="2639" name="Shape 2639"/>
          <p:cNvSpPr/>
          <p:nvPr/>
        </p:nvSpPr>
        <p:spPr>
          <a:xfrm>
            <a:off x="4925755" y="1969328"/>
            <a:ext cx="2490508" cy="1"/>
          </a:xfrm>
          <a:prstGeom prst="line">
            <a:avLst/>
          </a:prstGeom>
          <a:ln w="25400">
            <a:solidFill>
              <a:srgbClr val="000000"/>
            </a:solidFill>
            <a:tailEnd type="triangle"/>
          </a:ln>
        </p:spPr>
        <p:txBody>
          <a:bodyPr lIns="0" tIns="0" rIns="0" bIns="0"/>
          <a:lstStyle/>
          <a:p>
            <a:endParaRPr sz="1634"/>
          </a:p>
        </p:txBody>
      </p:sp>
      <p:sp>
        <p:nvSpPr>
          <p:cNvPr id="2640" name="Shape 2640"/>
          <p:cNvSpPr/>
          <p:nvPr/>
        </p:nvSpPr>
        <p:spPr>
          <a:xfrm>
            <a:off x="5186243" y="1588166"/>
            <a:ext cx="204633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Instruction&lt;31:0&gt;</a:t>
            </a:r>
          </a:p>
        </p:txBody>
      </p:sp>
      <p:sp>
        <p:nvSpPr>
          <p:cNvPr id="2641" name="Shape 2641"/>
          <p:cNvSpPr/>
          <p:nvPr/>
        </p:nvSpPr>
        <p:spPr>
          <a:xfrm>
            <a:off x="5262482" y="1982033"/>
            <a:ext cx="1" cy="889375"/>
          </a:xfrm>
          <a:prstGeom prst="line">
            <a:avLst/>
          </a:prstGeom>
          <a:ln w="25400">
            <a:solidFill>
              <a:srgbClr val="000000"/>
            </a:solidFill>
            <a:tailEnd type="triangle"/>
          </a:ln>
        </p:spPr>
        <p:txBody>
          <a:bodyPr lIns="0" tIns="0" rIns="0" bIns="0"/>
          <a:lstStyle/>
          <a:p>
            <a:endParaRPr sz="1634"/>
          </a:p>
        </p:txBody>
      </p:sp>
      <p:sp>
        <p:nvSpPr>
          <p:cNvPr id="2642" name="Shape 2642"/>
          <p:cNvSpPr/>
          <p:nvPr/>
        </p:nvSpPr>
        <p:spPr>
          <a:xfrm rot="5400000">
            <a:off x="4902780" y="2205051"/>
            <a:ext cx="100919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&lt;21:25&gt;</a:t>
            </a:r>
          </a:p>
        </p:txBody>
      </p:sp>
      <p:sp>
        <p:nvSpPr>
          <p:cNvPr id="2643" name="Shape 2643"/>
          <p:cNvSpPr/>
          <p:nvPr/>
        </p:nvSpPr>
        <p:spPr>
          <a:xfrm rot="5400000">
            <a:off x="5436461" y="2205051"/>
            <a:ext cx="100919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&lt;16:20&gt;</a:t>
            </a:r>
          </a:p>
        </p:txBody>
      </p:sp>
      <p:sp>
        <p:nvSpPr>
          <p:cNvPr id="2644" name="Shape 2644"/>
          <p:cNvSpPr/>
          <p:nvPr/>
        </p:nvSpPr>
        <p:spPr>
          <a:xfrm rot="5400000">
            <a:off x="5979630" y="2207479"/>
            <a:ext cx="990212"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&lt;11:15&gt;</a:t>
            </a:r>
          </a:p>
        </p:txBody>
      </p:sp>
      <p:sp>
        <p:nvSpPr>
          <p:cNvPr id="2645" name="Shape 2645"/>
          <p:cNvSpPr/>
          <p:nvPr/>
        </p:nvSpPr>
        <p:spPr>
          <a:xfrm rot="5400000">
            <a:off x="6524330" y="2192964"/>
            <a:ext cx="86652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&lt;0:15&gt;</a:t>
            </a:r>
          </a:p>
        </p:txBody>
      </p:sp>
      <p:sp>
        <p:nvSpPr>
          <p:cNvPr id="2646" name="Shape 2646"/>
          <p:cNvSpPr/>
          <p:nvPr/>
        </p:nvSpPr>
        <p:spPr>
          <a:xfrm>
            <a:off x="5796162" y="1982033"/>
            <a:ext cx="1" cy="889375"/>
          </a:xfrm>
          <a:prstGeom prst="line">
            <a:avLst/>
          </a:prstGeom>
          <a:ln w="25400">
            <a:solidFill>
              <a:srgbClr val="000000"/>
            </a:solidFill>
            <a:tailEnd type="triangle"/>
          </a:ln>
        </p:spPr>
        <p:txBody>
          <a:bodyPr lIns="0" tIns="0" rIns="0" bIns="0"/>
          <a:lstStyle/>
          <a:p>
            <a:endParaRPr sz="1634"/>
          </a:p>
        </p:txBody>
      </p:sp>
      <p:sp>
        <p:nvSpPr>
          <p:cNvPr id="2647" name="Shape 2647"/>
          <p:cNvSpPr/>
          <p:nvPr/>
        </p:nvSpPr>
        <p:spPr>
          <a:xfrm>
            <a:off x="6329842" y="1982033"/>
            <a:ext cx="1" cy="889375"/>
          </a:xfrm>
          <a:prstGeom prst="line">
            <a:avLst/>
          </a:prstGeom>
          <a:ln w="25400">
            <a:solidFill>
              <a:srgbClr val="000000"/>
            </a:solidFill>
            <a:tailEnd type="triangle"/>
          </a:ln>
        </p:spPr>
        <p:txBody>
          <a:bodyPr lIns="0" tIns="0" rIns="0" bIns="0"/>
          <a:lstStyle/>
          <a:p>
            <a:endParaRPr sz="1634"/>
          </a:p>
        </p:txBody>
      </p:sp>
      <p:sp>
        <p:nvSpPr>
          <p:cNvPr id="2648" name="Shape 2648"/>
          <p:cNvSpPr/>
          <p:nvPr/>
        </p:nvSpPr>
        <p:spPr>
          <a:xfrm>
            <a:off x="6863523" y="1982033"/>
            <a:ext cx="1" cy="889375"/>
          </a:xfrm>
          <a:prstGeom prst="line">
            <a:avLst/>
          </a:prstGeom>
          <a:ln w="25400">
            <a:solidFill>
              <a:srgbClr val="000000"/>
            </a:solidFill>
            <a:tailEnd type="triangle"/>
          </a:ln>
        </p:spPr>
        <p:txBody>
          <a:bodyPr lIns="0" tIns="0" rIns="0" bIns="0"/>
          <a:lstStyle/>
          <a:p>
            <a:endParaRPr sz="1634"/>
          </a:p>
        </p:txBody>
      </p:sp>
      <p:sp>
        <p:nvSpPr>
          <p:cNvPr id="2649" name="Shape 2649"/>
          <p:cNvSpPr/>
          <p:nvPr/>
        </p:nvSpPr>
        <p:spPr>
          <a:xfrm>
            <a:off x="6620508" y="2807878"/>
            <a:ext cx="85209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2650" name="Shape 2650"/>
          <p:cNvSpPr/>
          <p:nvPr/>
        </p:nvSpPr>
        <p:spPr>
          <a:xfrm>
            <a:off x="6086829" y="2807878"/>
            <a:ext cx="39684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Rd</a:t>
            </a:r>
          </a:p>
        </p:txBody>
      </p:sp>
      <p:sp>
        <p:nvSpPr>
          <p:cNvPr id="2651" name="Shape 2651"/>
          <p:cNvSpPr/>
          <p:nvPr/>
        </p:nvSpPr>
        <p:spPr>
          <a:xfrm>
            <a:off x="5629388" y="2807878"/>
            <a:ext cx="32470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Rt</a:t>
            </a:r>
          </a:p>
        </p:txBody>
      </p:sp>
      <p:sp>
        <p:nvSpPr>
          <p:cNvPr id="2652" name="Shape 2652"/>
          <p:cNvSpPr/>
          <p:nvPr/>
        </p:nvSpPr>
        <p:spPr>
          <a:xfrm>
            <a:off x="5095707" y="2807878"/>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Rs</a:t>
            </a:r>
          </a:p>
        </p:txBody>
      </p:sp>
      <p:sp>
        <p:nvSpPr>
          <p:cNvPr id="2653" name="Shape 2653"/>
          <p:cNvSpPr/>
          <p:nvPr/>
        </p:nvSpPr>
        <p:spPr>
          <a:xfrm>
            <a:off x="1990515" y="1753335"/>
            <a:ext cx="118712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nPC_sel=</a:t>
            </a:r>
          </a:p>
        </p:txBody>
      </p:sp>
      <p:sp>
        <p:nvSpPr>
          <p:cNvPr id="2654" name="Shape 2654"/>
          <p:cNvSpPr/>
          <p:nvPr/>
        </p:nvSpPr>
        <p:spPr>
          <a:xfrm>
            <a:off x="3829805" y="1770806"/>
            <a:ext cx="1113830" cy="1000546"/>
          </a:xfrm>
          <a:prstGeom prst="rect">
            <a:avLst/>
          </a:prstGeom>
          <a:ln w="254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655" name="Shape 2655"/>
          <p:cNvSpPr/>
          <p:nvPr/>
        </p:nvSpPr>
        <p:spPr>
          <a:xfrm>
            <a:off x="4080242" y="1740631"/>
            <a:ext cx="581190" cy="9271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instr</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fetch</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unit</a:t>
            </a:r>
          </a:p>
        </p:txBody>
      </p:sp>
      <p:sp>
        <p:nvSpPr>
          <p:cNvPr id="2656" name="Shape 2656"/>
          <p:cNvSpPr/>
          <p:nvPr/>
        </p:nvSpPr>
        <p:spPr>
          <a:xfrm>
            <a:off x="3432722" y="1982033"/>
            <a:ext cx="381201" cy="1"/>
          </a:xfrm>
          <a:prstGeom prst="line">
            <a:avLst/>
          </a:prstGeom>
          <a:ln w="12700">
            <a:solidFill>
              <a:srgbClr val="000000"/>
            </a:solidFill>
          </a:ln>
        </p:spPr>
        <p:txBody>
          <a:bodyPr lIns="0" tIns="0" rIns="0" bIns="0"/>
          <a:lstStyle/>
          <a:p>
            <a:endParaRPr sz="1634"/>
          </a:p>
        </p:txBody>
      </p:sp>
      <p:sp>
        <p:nvSpPr>
          <p:cNvPr id="2657" name="Shape 2657"/>
          <p:cNvSpPr/>
          <p:nvPr/>
        </p:nvSpPr>
        <p:spPr>
          <a:xfrm>
            <a:off x="3432722" y="1982033"/>
            <a:ext cx="381201" cy="1"/>
          </a:xfrm>
          <a:prstGeom prst="line">
            <a:avLst/>
          </a:prstGeom>
          <a:ln w="19050">
            <a:solidFill>
              <a:srgbClr val="000000"/>
            </a:solidFill>
            <a:tailEnd type="triangle"/>
          </a:ln>
        </p:spPr>
        <p:txBody>
          <a:bodyPr lIns="0" tIns="0" rIns="0" bIns="0"/>
          <a:lstStyle/>
          <a:p>
            <a:endParaRPr sz="1634"/>
          </a:p>
        </p:txBody>
      </p:sp>
      <p:sp>
        <p:nvSpPr>
          <p:cNvPr id="2658" name="Shape 2658"/>
          <p:cNvSpPr/>
          <p:nvPr/>
        </p:nvSpPr>
        <p:spPr>
          <a:xfrm>
            <a:off x="3094408" y="2286960"/>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2659" name="Shape 2659"/>
          <p:cNvSpPr/>
          <p:nvPr/>
        </p:nvSpPr>
        <p:spPr>
          <a:xfrm flipH="1">
            <a:off x="3585202" y="2515657"/>
            <a:ext cx="228720" cy="1"/>
          </a:xfrm>
          <a:prstGeom prst="line">
            <a:avLst/>
          </a:prstGeom>
          <a:ln w="19050">
            <a:solidFill>
              <a:srgbClr val="000000"/>
            </a:solidFill>
          </a:ln>
        </p:spPr>
        <p:txBody>
          <a:bodyPr lIns="0" tIns="0" rIns="0" bIns="0"/>
          <a:lstStyle/>
          <a:p>
            <a:endParaRPr sz="1634"/>
          </a:p>
        </p:txBody>
      </p:sp>
      <p:sp>
        <p:nvSpPr>
          <p:cNvPr id="2660" name="Shape 2660"/>
          <p:cNvSpPr/>
          <p:nvPr/>
        </p:nvSpPr>
        <p:spPr>
          <a:xfrm>
            <a:off x="3813922" y="2439424"/>
            <a:ext cx="152480" cy="76233"/>
          </a:xfrm>
          <a:prstGeom prst="line">
            <a:avLst/>
          </a:prstGeom>
          <a:ln w="12700">
            <a:solidFill>
              <a:srgbClr val="000000"/>
            </a:solidFill>
          </a:ln>
        </p:spPr>
        <p:txBody>
          <a:bodyPr lIns="0" tIns="0" rIns="0" bIns="0"/>
          <a:lstStyle/>
          <a:p>
            <a:endParaRPr sz="1634"/>
          </a:p>
        </p:txBody>
      </p:sp>
      <p:sp>
        <p:nvSpPr>
          <p:cNvPr id="2661" name="Shape 2661"/>
          <p:cNvSpPr/>
          <p:nvPr/>
        </p:nvSpPr>
        <p:spPr>
          <a:xfrm flipH="1">
            <a:off x="3813922" y="2515657"/>
            <a:ext cx="152480" cy="76233"/>
          </a:xfrm>
          <a:prstGeom prst="line">
            <a:avLst/>
          </a:prstGeom>
          <a:ln w="12700">
            <a:solidFill>
              <a:srgbClr val="000000"/>
            </a:solidFill>
          </a:ln>
        </p:spPr>
        <p:txBody>
          <a:bodyPr lIns="0" tIns="0" rIns="0" bIns="0"/>
          <a:lstStyle/>
          <a:p>
            <a:endParaRPr sz="1634"/>
          </a:p>
        </p:txBody>
      </p:sp>
      <p:sp>
        <p:nvSpPr>
          <p:cNvPr id="2662" name="Shape 2662"/>
          <p:cNvSpPr/>
          <p:nvPr/>
        </p:nvSpPr>
        <p:spPr>
          <a:xfrm>
            <a:off x="4423841" y="2820586"/>
            <a:ext cx="1067361" cy="106724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13371"/>
                </a:lnTo>
                <a:lnTo>
                  <a:pt x="0" y="13371"/>
                </a:lnTo>
                <a:lnTo>
                  <a:pt x="0" y="0"/>
                </a:lnTo>
              </a:path>
            </a:pathLst>
          </a:custGeom>
          <a:ln w="19050">
            <a:solidFill>
              <a:srgbClr val="000000"/>
            </a:solidFill>
            <a:tailEnd type="triangle"/>
          </a:ln>
        </p:spPr>
        <p:txBody>
          <a:bodyPr lIns="0" tIns="0" rIns="0" bIns="0"/>
          <a:lstStyle/>
          <a:p>
            <a:endParaRPr sz="1634"/>
          </a:p>
        </p:txBody>
      </p:sp>
      <p:sp>
        <p:nvSpPr>
          <p:cNvPr id="2663" name="Shape 2663"/>
          <p:cNvSpPr/>
          <p:nvPr/>
        </p:nvSpPr>
        <p:spPr>
          <a:xfrm>
            <a:off x="990906" y="25678"/>
            <a:ext cx="7353621" cy="691564"/>
          </a:xfrm>
          <a:prstGeom prst="rect">
            <a:avLst/>
          </a:prstGeom>
          <a:ln w="12700"/>
          <a:extLst>
            <a:ext uri="{C572A759-6A51-4108-AA02-DFA0A04FC94B}">
              <ma14:wrappingTextBoxFlag xmlns:ma14="http://schemas.microsoft.com/office/mac/drawingml/2011/main" xmlns="" val="1"/>
            </a:ext>
          </a:extLst>
        </p:spPr>
        <p:txBody>
          <a:bodyPr lIns="46104" tIns="46104" rIns="46104" bIns="46104" anchor="ctr"/>
          <a:lstStyle>
            <a:lvl1pPr defTabSz="914400">
              <a:buClr>
                <a:srgbClr val="011279"/>
              </a:buClr>
              <a:buFont typeface="Lucida Sans Unicode"/>
              <a:defRPr sz="4050">
                <a:solidFill>
                  <a:srgbClr val="011279"/>
                </a:solidFill>
                <a:effectLst>
                  <a:outerShdw blurRad="38100" dist="25400" dir="5400000" rotWithShape="0">
                    <a:srgbClr val="000000">
                      <a:alpha val="25000"/>
                    </a:srgbClr>
                  </a:outerShdw>
                </a:effectLst>
                <a:uFill>
                  <a:solidFill>
                    <a:srgbClr val="011279"/>
                  </a:solidFill>
                </a:uFill>
                <a:latin typeface="+mn-lt"/>
                <a:ea typeface="+mn-ea"/>
                <a:cs typeface="+mn-cs"/>
                <a:sym typeface="Lucida Sans Unicode"/>
              </a:defRPr>
            </a:lvl1pPr>
          </a:lstStyle>
          <a:p>
            <a:r>
              <a:rPr sz="3676"/>
              <a:t>Single Cycle Datapath for SW</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118600" y="1964520"/>
              <a:ext cx="6016680" cy="4746600"/>
            </p14:xfrm>
          </p:contentPart>
        </mc:Choice>
        <mc:Fallback>
          <p:pic>
            <p:nvPicPr>
              <p:cNvPr id="2" name="Ink 1"/>
              <p:cNvPicPr/>
              <p:nvPr/>
            </p:nvPicPr>
            <p:blipFill>
              <a:blip r:embed="rId4"/>
              <a:stretch>
                <a:fillRect/>
              </a:stretch>
            </p:blipFill>
            <p:spPr>
              <a:xfrm>
                <a:off x="2116080" y="1962000"/>
                <a:ext cx="6021720" cy="4756680"/>
              </a:xfrm>
              <a:prstGeom prst="rect">
                <a:avLst/>
              </a:prstGeom>
            </p:spPr>
          </p:pic>
        </mc:Fallback>
      </mc:AlternateContent>
    </p:spTree>
    <p:extLst>
      <p:ext uri="{BB962C8B-B14F-4D97-AF65-F5344CB8AC3E}">
        <p14:creationId xmlns:p14="http://schemas.microsoft.com/office/powerpoint/2010/main" val="2145144783"/>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8" name="Shape 2668"/>
          <p:cNvSpPr/>
          <p:nvPr/>
        </p:nvSpPr>
        <p:spPr>
          <a:xfrm>
            <a:off x="487893" y="5941507"/>
            <a:ext cx="3692390" cy="9338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490"/>
                </a:lnTo>
                <a:lnTo>
                  <a:pt x="17057" y="21600"/>
                </a:lnTo>
                <a:lnTo>
                  <a:pt x="46" y="147"/>
                </a:lnTo>
              </a:path>
            </a:pathLst>
          </a:custGeom>
          <a:solidFill>
            <a:srgbClr val="000000"/>
          </a:solidFill>
        </p:spPr>
        <p:txBody>
          <a:bodyPr lIns="0" tIns="0" rIns="0" bIns="0"/>
          <a:lstStyle/>
          <a:p>
            <a:pPr defTabSz="414868">
              <a:lnSpc>
                <a:spcPct val="93000"/>
              </a:lnSpc>
              <a:defRPr sz="1800" b="1">
                <a:uFill>
                  <a:solidFill>
                    <a:srgbClr val="000000"/>
                  </a:solidFill>
                </a:uFill>
                <a:latin typeface="Arial"/>
                <a:ea typeface="Arial"/>
                <a:cs typeface="Arial"/>
                <a:sym typeface="Arial"/>
              </a:defRPr>
            </a:pPr>
            <a:endParaRPr sz="1634"/>
          </a:p>
        </p:txBody>
      </p:sp>
      <p:sp>
        <p:nvSpPr>
          <p:cNvPr id="2671" name="Shape 2671"/>
          <p:cNvSpPr>
            <a:spLocks noGrp="1"/>
          </p:cNvSpPr>
          <p:nvPr>
            <p:ph type="body" sz="quarter" idx="1"/>
          </p:nvPr>
        </p:nvSpPr>
        <p:spPr>
          <a:xfrm>
            <a:off x="306880" y="1295945"/>
            <a:ext cx="8462644" cy="371631"/>
          </a:xfrm>
          <a:prstGeom prst="rect">
            <a:avLst/>
          </a:prstGeom>
        </p:spPr>
        <p:txBody>
          <a:bodyPr/>
          <a:lstStyle>
            <a:lvl1pPr marL="412584" indent="-291631">
              <a:lnSpc>
                <a:spcPct val="80000"/>
              </a:lnSpc>
              <a:defRPr sz="2402"/>
            </a:lvl1pPr>
          </a:lstStyle>
          <a:p>
            <a:pPr>
              <a:defRPr sz="2325"/>
            </a:pPr>
            <a:r>
              <a:rPr sz="2180"/>
              <a:t>Data Memory {R[rs] + SignExt[imm16]}  =  R[rt]</a:t>
            </a:r>
          </a:p>
        </p:txBody>
      </p:sp>
      <p:grpSp>
        <p:nvGrpSpPr>
          <p:cNvPr id="2689" name="Group 2689"/>
          <p:cNvGrpSpPr/>
          <p:nvPr/>
        </p:nvGrpSpPr>
        <p:grpSpPr>
          <a:xfrm>
            <a:off x="1745911" y="603504"/>
            <a:ext cx="5857204" cy="609858"/>
            <a:chOff x="0" y="0"/>
            <a:chExt cx="6453770" cy="671972"/>
          </a:xfrm>
        </p:grpSpPr>
        <p:sp>
          <p:nvSpPr>
            <p:cNvPr id="2672" name="Shape 2672"/>
            <p:cNvSpPr/>
            <p:nvPr/>
          </p:nvSpPr>
          <p:spPr>
            <a:xfrm>
              <a:off x="120757" y="356984"/>
              <a:ext cx="6311341" cy="30798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2675" name="Group 2675"/>
            <p:cNvGrpSpPr/>
            <p:nvPr/>
          </p:nvGrpSpPr>
          <p:grpSpPr>
            <a:xfrm>
              <a:off x="113757" y="335985"/>
              <a:ext cx="1104769" cy="335987"/>
              <a:chOff x="0" y="0"/>
              <a:chExt cx="1104768" cy="335986"/>
            </a:xfrm>
          </p:grpSpPr>
          <p:sp>
            <p:nvSpPr>
              <p:cNvPr id="2673" name="Shape 2673"/>
              <p:cNvSpPr/>
              <p:nvPr/>
            </p:nvSpPr>
            <p:spPr>
              <a:xfrm>
                <a:off x="0" y="13999"/>
                <a:ext cx="1104768"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674" name="Shape 2674"/>
              <p:cNvSpPr/>
              <p:nvPr/>
            </p:nvSpPr>
            <p:spPr>
              <a:xfrm>
                <a:off x="311520" y="0"/>
                <a:ext cx="334819"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op</a:t>
                </a:r>
              </a:p>
            </p:txBody>
          </p:sp>
        </p:grpSp>
        <p:grpSp>
          <p:nvGrpSpPr>
            <p:cNvPr id="2678" name="Group 2678"/>
            <p:cNvGrpSpPr/>
            <p:nvPr/>
          </p:nvGrpSpPr>
          <p:grpSpPr>
            <a:xfrm>
              <a:off x="1219825" y="335985"/>
              <a:ext cx="1027764" cy="335987"/>
              <a:chOff x="0" y="0"/>
              <a:chExt cx="1027762" cy="335986"/>
            </a:xfrm>
          </p:grpSpPr>
          <p:sp>
            <p:nvSpPr>
              <p:cNvPr id="2676" name="Shape 2676"/>
              <p:cNvSpPr/>
              <p:nvPr/>
            </p:nvSpPr>
            <p:spPr>
              <a:xfrm>
                <a:off x="0" y="13999"/>
                <a:ext cx="102776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677" name="Shape 2677"/>
              <p:cNvSpPr/>
              <p:nvPr/>
            </p:nvSpPr>
            <p:spPr>
              <a:xfrm>
                <a:off x="281767" y="0"/>
                <a:ext cx="269467"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rs</a:t>
                </a:r>
              </a:p>
            </p:txBody>
          </p:sp>
        </p:grpSp>
        <p:grpSp>
          <p:nvGrpSpPr>
            <p:cNvPr id="2681" name="Group 2681"/>
            <p:cNvGrpSpPr/>
            <p:nvPr/>
          </p:nvGrpSpPr>
          <p:grpSpPr>
            <a:xfrm>
              <a:off x="2248889" y="335985"/>
              <a:ext cx="1026014" cy="335987"/>
              <a:chOff x="0" y="0"/>
              <a:chExt cx="1026012" cy="335986"/>
            </a:xfrm>
          </p:grpSpPr>
          <p:sp>
            <p:nvSpPr>
              <p:cNvPr id="2679" name="Shape 2679"/>
              <p:cNvSpPr/>
              <p:nvPr/>
            </p:nvSpPr>
            <p:spPr>
              <a:xfrm>
                <a:off x="0" y="13999"/>
                <a:ext cx="102601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680" name="Shape 2680"/>
              <p:cNvSpPr/>
              <p:nvPr/>
            </p:nvSpPr>
            <p:spPr>
              <a:xfrm>
                <a:off x="280017" y="0"/>
                <a:ext cx="218245"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rt</a:t>
                </a:r>
              </a:p>
            </p:txBody>
          </p:sp>
        </p:grpSp>
        <p:sp>
          <p:nvSpPr>
            <p:cNvPr id="2682" name="Shape 2682"/>
            <p:cNvSpPr/>
            <p:nvPr/>
          </p:nvSpPr>
          <p:spPr>
            <a:xfrm>
              <a:off x="3276203" y="349985"/>
              <a:ext cx="3162896" cy="321986"/>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683" name="Shape 2683"/>
            <p:cNvSpPr/>
            <p:nvPr/>
          </p:nvSpPr>
          <p:spPr>
            <a:xfrm>
              <a:off x="4149506" y="335985"/>
              <a:ext cx="114377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immediate</a:t>
              </a:r>
            </a:p>
          </p:txBody>
        </p:sp>
        <p:sp>
          <p:nvSpPr>
            <p:cNvPr id="2684" name="Shape 2684"/>
            <p:cNvSpPr/>
            <p:nvPr/>
          </p:nvSpPr>
          <p:spPr>
            <a:xfrm>
              <a:off x="6247888" y="0"/>
              <a:ext cx="20588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685" name="Shape 2685"/>
            <p:cNvSpPr/>
            <p:nvPr/>
          </p:nvSpPr>
          <p:spPr>
            <a:xfrm>
              <a:off x="2926181"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2686" name="Shape 2686"/>
            <p:cNvSpPr/>
            <p:nvPr/>
          </p:nvSpPr>
          <p:spPr>
            <a:xfrm>
              <a:off x="1897118"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21</a:t>
              </a:r>
            </a:p>
          </p:txBody>
        </p:sp>
        <p:sp>
          <p:nvSpPr>
            <p:cNvPr id="2687" name="Shape 2687"/>
            <p:cNvSpPr/>
            <p:nvPr/>
          </p:nvSpPr>
          <p:spPr>
            <a:xfrm>
              <a:off x="868053"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26</a:t>
              </a:r>
            </a:p>
          </p:txBody>
        </p:sp>
        <p:sp>
          <p:nvSpPr>
            <p:cNvPr id="2688" name="Shape 2688"/>
            <p:cNvSpPr/>
            <p:nvPr/>
          </p:nvSpPr>
          <p:spPr>
            <a:xfrm>
              <a:off x="0"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31</a:t>
              </a:r>
            </a:p>
          </p:txBody>
        </p:sp>
      </p:grpSp>
      <p:sp>
        <p:nvSpPr>
          <p:cNvPr id="2690" name="Shape 2690"/>
          <p:cNvSpPr/>
          <p:nvPr/>
        </p:nvSpPr>
        <p:spPr>
          <a:xfrm>
            <a:off x="5872404" y="4040297"/>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691" name="Shape 2691"/>
          <p:cNvSpPr/>
          <p:nvPr/>
        </p:nvSpPr>
        <p:spPr>
          <a:xfrm>
            <a:off x="5262481" y="3049281"/>
            <a:ext cx="1763487" cy="355615"/>
          </a:xfrm>
          <a:prstGeom prst="rect">
            <a:avLst/>
          </a:prstGeom>
          <a:ln w="12700">
            <a:miter lim="400000"/>
          </a:ln>
          <a:extLst>
            <a:ext uri="{C572A759-6A51-4108-AA02-DFA0A04FC94B}">
              <ma14:wrappingTextBoxFlag xmlns:ma14="http://schemas.microsoft.com/office/mac/drawingml/2011/main" xmlns="" val="1"/>
            </a:ext>
          </a:extLst>
        </p:spPr>
        <p:txBody>
          <a:bodyPr lIns="34578" tIns="34578" rIns="34578" bIns="34578">
            <a:spAutoFit/>
          </a:bodyPr>
          <a:lstStyle/>
          <a:p>
            <a:pPr defTabSz="414868">
              <a:lnSpc>
                <a:spcPct val="93000"/>
              </a:lnSpc>
              <a:buClr>
                <a:srgbClr val="000000"/>
              </a:buClr>
              <a:defRPr sz="1800">
                <a:uFill>
                  <a:solidFill>
                    <a:srgbClr val="000000"/>
                  </a:solidFill>
                </a:uFill>
                <a:latin typeface="Arial"/>
                <a:ea typeface="Arial"/>
                <a:cs typeface="Arial"/>
                <a:sym typeface="Arial"/>
              </a:defRPr>
            </a:pPr>
            <a:r>
              <a:rPr sz="1997" u="sng">
                <a:latin typeface="Times"/>
                <a:ea typeface="Times"/>
                <a:cs typeface="Times"/>
                <a:sym typeface="Times"/>
              </a:rPr>
              <a:t>ALUctr=</a:t>
            </a:r>
            <a:r>
              <a:rPr sz="1815" u="sng">
                <a:latin typeface="Times"/>
                <a:ea typeface="Times"/>
                <a:cs typeface="Times"/>
                <a:sym typeface="Times"/>
              </a:rPr>
              <a:t>ADD</a:t>
            </a:r>
          </a:p>
        </p:txBody>
      </p:sp>
      <p:sp>
        <p:nvSpPr>
          <p:cNvPr id="2692" name="Shape 2692"/>
          <p:cNvSpPr/>
          <p:nvPr/>
        </p:nvSpPr>
        <p:spPr>
          <a:xfrm>
            <a:off x="1984161" y="4802617"/>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2693" name="Shape 2693"/>
          <p:cNvSpPr/>
          <p:nvPr/>
        </p:nvSpPr>
        <p:spPr>
          <a:xfrm>
            <a:off x="1439364" y="3897363"/>
            <a:ext cx="666148"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busW</a:t>
            </a:r>
          </a:p>
        </p:txBody>
      </p:sp>
      <p:sp>
        <p:nvSpPr>
          <p:cNvPr id="2694" name="Shape 2694"/>
          <p:cNvSpPr/>
          <p:nvPr/>
        </p:nvSpPr>
        <p:spPr>
          <a:xfrm>
            <a:off x="1374242" y="3201745"/>
            <a:ext cx="115365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RegWr=0</a:t>
            </a:r>
          </a:p>
        </p:txBody>
      </p:sp>
      <p:sp>
        <p:nvSpPr>
          <p:cNvPr id="2695" name="Shape 2695"/>
          <p:cNvSpPr/>
          <p:nvPr/>
        </p:nvSpPr>
        <p:spPr>
          <a:xfrm flipH="1">
            <a:off x="1749087" y="4216585"/>
            <a:ext cx="88948" cy="128641"/>
          </a:xfrm>
          <a:prstGeom prst="line">
            <a:avLst/>
          </a:prstGeom>
          <a:ln w="12700">
            <a:solidFill>
              <a:srgbClr val="000000"/>
            </a:solidFill>
          </a:ln>
        </p:spPr>
        <p:txBody>
          <a:bodyPr lIns="0" tIns="0" rIns="0" bIns="0"/>
          <a:lstStyle/>
          <a:p>
            <a:endParaRPr sz="1634"/>
          </a:p>
        </p:txBody>
      </p:sp>
      <p:sp>
        <p:nvSpPr>
          <p:cNvPr id="2696" name="Shape 2696"/>
          <p:cNvSpPr/>
          <p:nvPr/>
        </p:nvSpPr>
        <p:spPr>
          <a:xfrm>
            <a:off x="1601374" y="4316639"/>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697" name="Shape 2697"/>
          <p:cNvSpPr/>
          <p:nvPr/>
        </p:nvSpPr>
        <p:spPr>
          <a:xfrm flipH="1">
            <a:off x="4576322" y="4040297"/>
            <a:ext cx="88948" cy="130231"/>
          </a:xfrm>
          <a:prstGeom prst="line">
            <a:avLst/>
          </a:prstGeom>
          <a:ln w="12700">
            <a:solidFill>
              <a:srgbClr val="000000"/>
            </a:solidFill>
          </a:ln>
        </p:spPr>
        <p:txBody>
          <a:bodyPr lIns="0" tIns="0" rIns="0" bIns="0"/>
          <a:lstStyle/>
          <a:p>
            <a:endParaRPr sz="1634"/>
          </a:p>
        </p:txBody>
      </p:sp>
      <p:sp>
        <p:nvSpPr>
          <p:cNvPr id="2698" name="Shape 2698"/>
          <p:cNvSpPr/>
          <p:nvPr/>
        </p:nvSpPr>
        <p:spPr>
          <a:xfrm>
            <a:off x="4423842" y="3735369"/>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699" name="Shape 2699"/>
          <p:cNvSpPr/>
          <p:nvPr/>
        </p:nvSpPr>
        <p:spPr>
          <a:xfrm>
            <a:off x="3629675" y="3735369"/>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busA</a:t>
            </a:r>
          </a:p>
        </p:txBody>
      </p:sp>
      <p:sp>
        <p:nvSpPr>
          <p:cNvPr id="2700" name="Shape 2700"/>
          <p:cNvSpPr/>
          <p:nvPr/>
        </p:nvSpPr>
        <p:spPr>
          <a:xfrm flipV="1">
            <a:off x="3890163" y="4573921"/>
            <a:ext cx="76240" cy="152464"/>
          </a:xfrm>
          <a:prstGeom prst="line">
            <a:avLst/>
          </a:prstGeom>
          <a:ln w="12700">
            <a:solidFill>
              <a:srgbClr val="000000"/>
            </a:solidFill>
          </a:ln>
        </p:spPr>
        <p:txBody>
          <a:bodyPr lIns="0" tIns="0" rIns="0" bIns="0"/>
          <a:lstStyle/>
          <a:p>
            <a:endParaRPr sz="1634"/>
          </a:p>
        </p:txBody>
      </p:sp>
      <p:sp>
        <p:nvSpPr>
          <p:cNvPr id="2701" name="Shape 2701"/>
          <p:cNvSpPr/>
          <p:nvPr/>
        </p:nvSpPr>
        <p:spPr>
          <a:xfrm>
            <a:off x="3734506" y="4697798"/>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702" name="Shape 2702"/>
          <p:cNvSpPr/>
          <p:nvPr/>
        </p:nvSpPr>
        <p:spPr>
          <a:xfrm>
            <a:off x="3661442" y="4268993"/>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busB</a:t>
            </a:r>
          </a:p>
        </p:txBody>
      </p:sp>
      <p:sp>
        <p:nvSpPr>
          <p:cNvPr id="2703" name="Shape 2703"/>
          <p:cNvSpPr/>
          <p:nvPr/>
        </p:nvSpPr>
        <p:spPr>
          <a:xfrm flipV="1">
            <a:off x="3280242" y="3579728"/>
            <a:ext cx="139775" cy="155642"/>
          </a:xfrm>
          <a:prstGeom prst="line">
            <a:avLst/>
          </a:prstGeom>
          <a:ln w="12700">
            <a:solidFill>
              <a:srgbClr val="000000"/>
            </a:solidFill>
          </a:ln>
        </p:spPr>
        <p:txBody>
          <a:bodyPr lIns="0" tIns="0" rIns="0" bIns="0"/>
          <a:lstStyle/>
          <a:p>
            <a:endParaRPr sz="1634"/>
          </a:p>
        </p:txBody>
      </p:sp>
      <p:sp>
        <p:nvSpPr>
          <p:cNvPr id="2704" name="Shape 2704"/>
          <p:cNvSpPr/>
          <p:nvPr/>
        </p:nvSpPr>
        <p:spPr>
          <a:xfrm flipV="1">
            <a:off x="2530548" y="3579728"/>
            <a:ext cx="139775" cy="155642"/>
          </a:xfrm>
          <a:prstGeom prst="line">
            <a:avLst/>
          </a:prstGeom>
          <a:ln w="12700">
            <a:solidFill>
              <a:srgbClr val="000000"/>
            </a:solidFill>
          </a:ln>
        </p:spPr>
        <p:txBody>
          <a:bodyPr lIns="0" tIns="0" rIns="0" bIns="0"/>
          <a:lstStyle/>
          <a:p>
            <a:endParaRPr sz="1634"/>
          </a:p>
        </p:txBody>
      </p:sp>
      <p:sp>
        <p:nvSpPr>
          <p:cNvPr id="2705" name="Shape 2705"/>
          <p:cNvSpPr/>
          <p:nvPr/>
        </p:nvSpPr>
        <p:spPr>
          <a:xfrm>
            <a:off x="2387598"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706" name="Shape 2706"/>
          <p:cNvSpPr/>
          <p:nvPr/>
        </p:nvSpPr>
        <p:spPr>
          <a:xfrm flipV="1">
            <a:off x="2911749" y="3579728"/>
            <a:ext cx="139775" cy="155642"/>
          </a:xfrm>
          <a:prstGeom prst="line">
            <a:avLst/>
          </a:prstGeom>
          <a:ln w="12700">
            <a:solidFill>
              <a:srgbClr val="000000"/>
            </a:solidFill>
          </a:ln>
        </p:spPr>
        <p:txBody>
          <a:bodyPr lIns="0" tIns="0" rIns="0" bIns="0"/>
          <a:lstStyle/>
          <a:p>
            <a:endParaRPr sz="1634"/>
          </a:p>
        </p:txBody>
      </p:sp>
      <p:sp>
        <p:nvSpPr>
          <p:cNvPr id="2707" name="Shape 2707"/>
          <p:cNvSpPr/>
          <p:nvPr/>
        </p:nvSpPr>
        <p:spPr>
          <a:xfrm>
            <a:off x="2746562"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708" name="Shape 2708"/>
          <p:cNvSpPr/>
          <p:nvPr/>
        </p:nvSpPr>
        <p:spPr>
          <a:xfrm>
            <a:off x="2325654" y="3806838"/>
            <a:ext cx="371196"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Rw</a:t>
            </a:r>
          </a:p>
        </p:txBody>
      </p:sp>
      <p:sp>
        <p:nvSpPr>
          <p:cNvPr id="2709" name="Shape 2709"/>
          <p:cNvSpPr/>
          <p:nvPr/>
        </p:nvSpPr>
        <p:spPr>
          <a:xfrm>
            <a:off x="2783093" y="3806838"/>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Ra</a:t>
            </a:r>
          </a:p>
        </p:txBody>
      </p:sp>
      <p:sp>
        <p:nvSpPr>
          <p:cNvPr id="2710" name="Shape 2710"/>
          <p:cNvSpPr/>
          <p:nvPr/>
        </p:nvSpPr>
        <p:spPr>
          <a:xfrm>
            <a:off x="3164294" y="3806838"/>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Rb</a:t>
            </a:r>
          </a:p>
        </p:txBody>
      </p:sp>
      <p:sp>
        <p:nvSpPr>
          <p:cNvPr id="2711" name="Shape 2711"/>
          <p:cNvSpPr/>
          <p:nvPr/>
        </p:nvSpPr>
        <p:spPr>
          <a:xfrm>
            <a:off x="2325654" y="4192761"/>
            <a:ext cx="95148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RegFile</a:t>
            </a:r>
          </a:p>
        </p:txBody>
      </p:sp>
      <p:sp>
        <p:nvSpPr>
          <p:cNvPr id="2712" name="Shape 2712"/>
          <p:cNvSpPr/>
          <p:nvPr/>
        </p:nvSpPr>
        <p:spPr>
          <a:xfrm>
            <a:off x="2746563" y="3201744"/>
            <a:ext cx="355166"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Rs</a:t>
            </a:r>
          </a:p>
        </p:txBody>
      </p:sp>
      <p:sp>
        <p:nvSpPr>
          <p:cNvPr id="2713" name="Shape 2713"/>
          <p:cNvSpPr/>
          <p:nvPr/>
        </p:nvSpPr>
        <p:spPr>
          <a:xfrm>
            <a:off x="2578198" y="2439425"/>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2714" name="Shape 2714"/>
          <p:cNvSpPr/>
          <p:nvPr/>
        </p:nvSpPr>
        <p:spPr>
          <a:xfrm>
            <a:off x="3180935" y="3201744"/>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lgn="ct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2715" name="Shape 2715"/>
          <p:cNvSpPr/>
          <p:nvPr/>
        </p:nvSpPr>
        <p:spPr>
          <a:xfrm>
            <a:off x="2146172" y="2439425"/>
            <a:ext cx="367990"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Rd</a:t>
            </a:r>
          </a:p>
        </p:txBody>
      </p:sp>
      <p:sp>
        <p:nvSpPr>
          <p:cNvPr id="2716" name="Shape 2716"/>
          <p:cNvSpPr/>
          <p:nvPr/>
        </p:nvSpPr>
        <p:spPr>
          <a:xfrm>
            <a:off x="1421891" y="2134496"/>
            <a:ext cx="119994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RegDst=x</a:t>
            </a:r>
          </a:p>
        </p:txBody>
      </p:sp>
      <p:grpSp>
        <p:nvGrpSpPr>
          <p:cNvPr id="2719" name="Group 2719"/>
          <p:cNvGrpSpPr/>
          <p:nvPr/>
        </p:nvGrpSpPr>
        <p:grpSpPr>
          <a:xfrm>
            <a:off x="3458132" y="5002961"/>
            <a:ext cx="367314" cy="1095603"/>
            <a:chOff x="0" y="-49615"/>
            <a:chExt cx="404725" cy="1207190"/>
          </a:xfrm>
        </p:grpSpPr>
        <p:sp>
          <p:nvSpPr>
            <p:cNvPr id="2717" name="Shape 2717"/>
            <p:cNvSpPr/>
            <p:nvPr/>
          </p:nvSpPr>
          <p:spPr>
            <a:xfrm>
              <a:off x="0" y="9624"/>
              <a:ext cx="404725" cy="1147951"/>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718" name="Shape 2718"/>
            <p:cNvSpPr/>
            <p:nvPr/>
          </p:nvSpPr>
          <p:spPr>
            <a:xfrm rot="5400000">
              <a:off x="-339556" y="321266"/>
              <a:ext cx="1104911" cy="3631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Extender</a:t>
              </a:r>
            </a:p>
          </p:txBody>
        </p:sp>
      </p:grpSp>
      <p:sp>
        <p:nvSpPr>
          <p:cNvPr id="2720" name="Shape 2720"/>
          <p:cNvSpPr/>
          <p:nvPr/>
        </p:nvSpPr>
        <p:spPr>
          <a:xfrm>
            <a:off x="3966403" y="5536351"/>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721" name="Shape 2721"/>
          <p:cNvSpPr/>
          <p:nvPr/>
        </p:nvSpPr>
        <p:spPr>
          <a:xfrm flipH="1">
            <a:off x="4118881" y="5434708"/>
            <a:ext cx="88948" cy="130230"/>
          </a:xfrm>
          <a:prstGeom prst="line">
            <a:avLst/>
          </a:prstGeom>
          <a:ln w="12700">
            <a:solidFill>
              <a:srgbClr val="000000"/>
            </a:solidFill>
          </a:ln>
        </p:spPr>
        <p:txBody>
          <a:bodyPr lIns="0" tIns="0" rIns="0" bIns="0"/>
          <a:lstStyle/>
          <a:p>
            <a:endParaRPr sz="1634"/>
          </a:p>
        </p:txBody>
      </p:sp>
      <p:sp>
        <p:nvSpPr>
          <p:cNvPr id="2722" name="Shape 2722"/>
          <p:cNvSpPr/>
          <p:nvPr/>
        </p:nvSpPr>
        <p:spPr>
          <a:xfrm flipH="1">
            <a:off x="3038816" y="5436297"/>
            <a:ext cx="88948" cy="128641"/>
          </a:xfrm>
          <a:prstGeom prst="line">
            <a:avLst/>
          </a:prstGeom>
          <a:ln w="12700">
            <a:solidFill>
              <a:srgbClr val="000000"/>
            </a:solidFill>
          </a:ln>
        </p:spPr>
        <p:txBody>
          <a:bodyPr lIns="0" tIns="0" rIns="0" bIns="0"/>
          <a:lstStyle/>
          <a:p>
            <a:endParaRPr sz="1634"/>
          </a:p>
        </p:txBody>
      </p:sp>
      <p:sp>
        <p:nvSpPr>
          <p:cNvPr id="2723" name="Shape 2723"/>
          <p:cNvSpPr/>
          <p:nvPr/>
        </p:nvSpPr>
        <p:spPr>
          <a:xfrm>
            <a:off x="2822802" y="5536351"/>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2724" name="Shape 2724"/>
          <p:cNvSpPr/>
          <p:nvPr/>
        </p:nvSpPr>
        <p:spPr>
          <a:xfrm>
            <a:off x="1907922" y="5260008"/>
            <a:ext cx="83767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2725" name="Shape 2725"/>
          <p:cNvSpPr/>
          <p:nvPr/>
        </p:nvSpPr>
        <p:spPr>
          <a:xfrm>
            <a:off x="4042641" y="5946097"/>
            <a:ext cx="124483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ALUSrc=1</a:t>
            </a:r>
          </a:p>
        </p:txBody>
      </p:sp>
      <p:sp>
        <p:nvSpPr>
          <p:cNvPr id="2726" name="Shape 2726"/>
          <p:cNvSpPr/>
          <p:nvPr/>
        </p:nvSpPr>
        <p:spPr>
          <a:xfrm>
            <a:off x="2212881" y="6022329"/>
            <a:ext cx="140032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ExtOp=sign</a:t>
            </a:r>
          </a:p>
        </p:txBody>
      </p:sp>
      <p:sp>
        <p:nvSpPr>
          <p:cNvPr id="2727" name="Shape 2727"/>
          <p:cNvSpPr/>
          <p:nvPr/>
        </p:nvSpPr>
        <p:spPr>
          <a:xfrm flipV="1">
            <a:off x="7549684" y="3659137"/>
            <a:ext cx="1" cy="644796"/>
          </a:xfrm>
          <a:prstGeom prst="line">
            <a:avLst/>
          </a:prstGeom>
          <a:ln w="19050">
            <a:solidFill>
              <a:srgbClr val="000000"/>
            </a:solidFill>
            <a:headEnd type="triangle"/>
          </a:ln>
        </p:spPr>
        <p:txBody>
          <a:bodyPr lIns="0" tIns="0" rIns="0" bIns="0"/>
          <a:lstStyle/>
          <a:p>
            <a:endParaRPr sz="1634"/>
          </a:p>
        </p:txBody>
      </p:sp>
      <p:sp>
        <p:nvSpPr>
          <p:cNvPr id="2728" name="Shape 2728"/>
          <p:cNvSpPr/>
          <p:nvPr/>
        </p:nvSpPr>
        <p:spPr>
          <a:xfrm>
            <a:off x="6406082" y="3277977"/>
            <a:ext cx="159909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MemtoReg=x</a:t>
            </a:r>
          </a:p>
        </p:txBody>
      </p:sp>
      <p:sp>
        <p:nvSpPr>
          <p:cNvPr id="2729" name="Shape 2729"/>
          <p:cNvSpPr/>
          <p:nvPr/>
        </p:nvSpPr>
        <p:spPr>
          <a:xfrm>
            <a:off x="5229128" y="5793633"/>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2730" name="Shape 2730"/>
          <p:cNvSpPr/>
          <p:nvPr/>
        </p:nvSpPr>
        <p:spPr>
          <a:xfrm>
            <a:off x="4957523" y="5260008"/>
            <a:ext cx="89377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Data In</a:t>
            </a:r>
          </a:p>
        </p:txBody>
      </p:sp>
      <p:sp>
        <p:nvSpPr>
          <p:cNvPr id="2731" name="Shape 2731"/>
          <p:cNvSpPr/>
          <p:nvPr/>
        </p:nvSpPr>
        <p:spPr>
          <a:xfrm flipH="1">
            <a:off x="5090943" y="5191719"/>
            <a:ext cx="88948" cy="128641"/>
          </a:xfrm>
          <a:prstGeom prst="line">
            <a:avLst/>
          </a:prstGeom>
          <a:ln w="12700">
            <a:solidFill>
              <a:srgbClr val="000000"/>
            </a:solidFill>
          </a:ln>
        </p:spPr>
        <p:txBody>
          <a:bodyPr lIns="0" tIns="0" rIns="0" bIns="0"/>
          <a:lstStyle/>
          <a:p>
            <a:endParaRPr sz="1634"/>
          </a:p>
        </p:txBody>
      </p:sp>
      <p:sp>
        <p:nvSpPr>
          <p:cNvPr id="2732" name="Shape 2732"/>
          <p:cNvSpPr/>
          <p:nvPr/>
        </p:nvSpPr>
        <p:spPr>
          <a:xfrm>
            <a:off x="5121122" y="4967787"/>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733" name="Shape 2733"/>
          <p:cNvSpPr/>
          <p:nvPr/>
        </p:nvSpPr>
        <p:spPr>
          <a:xfrm flipV="1">
            <a:off x="6240896" y="4040297"/>
            <a:ext cx="12707" cy="1008488"/>
          </a:xfrm>
          <a:prstGeom prst="line">
            <a:avLst/>
          </a:prstGeom>
          <a:ln w="19050">
            <a:solidFill>
              <a:srgbClr val="000000"/>
            </a:solidFill>
            <a:headEnd type="triangle"/>
          </a:ln>
        </p:spPr>
        <p:txBody>
          <a:bodyPr lIns="0" tIns="0" rIns="0" bIns="0"/>
          <a:lstStyle/>
          <a:p>
            <a:endParaRPr sz="1634"/>
          </a:p>
        </p:txBody>
      </p:sp>
      <p:sp>
        <p:nvSpPr>
          <p:cNvPr id="2734" name="Shape 2734"/>
          <p:cNvSpPr/>
          <p:nvPr/>
        </p:nvSpPr>
        <p:spPr>
          <a:xfrm>
            <a:off x="5948644" y="3659137"/>
            <a:ext cx="125304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MemWr=1</a:t>
            </a:r>
          </a:p>
        </p:txBody>
      </p:sp>
      <p:sp>
        <p:nvSpPr>
          <p:cNvPr id="2735" name="Shape 2735"/>
          <p:cNvSpPr/>
          <p:nvPr/>
        </p:nvSpPr>
        <p:spPr>
          <a:xfrm>
            <a:off x="4500083" y="3125512"/>
            <a:ext cx="56836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zero</a:t>
            </a:r>
          </a:p>
        </p:txBody>
      </p:sp>
      <p:grpSp>
        <p:nvGrpSpPr>
          <p:cNvPr id="2739" name="Group 2739"/>
          <p:cNvGrpSpPr/>
          <p:nvPr/>
        </p:nvGrpSpPr>
        <p:grpSpPr>
          <a:xfrm>
            <a:off x="2136641" y="2868230"/>
            <a:ext cx="838642" cy="333517"/>
            <a:chOff x="0" y="0"/>
            <a:chExt cx="924057" cy="367485"/>
          </a:xfrm>
        </p:grpSpPr>
        <p:sp>
          <p:nvSpPr>
            <p:cNvPr id="2736" name="Shape 2736"/>
            <p:cNvSpPr/>
            <p:nvPr/>
          </p:nvSpPr>
          <p:spPr>
            <a:xfrm>
              <a:off x="504031"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737" name="Shape 2737"/>
            <p:cNvSpPr/>
            <p:nvPr/>
          </p:nvSpPr>
          <p:spPr>
            <a:xfrm>
              <a:off x="84005"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2738" name="Shape 2738"/>
            <p:cNvSpPr/>
            <p:nvPr/>
          </p:nvSpPr>
          <p:spPr>
            <a:xfrm>
              <a:off x="0" y="31498"/>
              <a:ext cx="924057" cy="3359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64" y="21600"/>
                  </a:lnTo>
                  <a:lnTo>
                    <a:pt x="19636" y="21600"/>
                  </a:lnTo>
                  <a:lnTo>
                    <a:pt x="21600" y="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sp>
        <p:nvSpPr>
          <p:cNvPr id="2740" name="Shape 2740"/>
          <p:cNvSpPr/>
          <p:nvPr/>
        </p:nvSpPr>
        <p:spPr>
          <a:xfrm>
            <a:off x="2136641" y="3811600"/>
            <a:ext cx="1460087" cy="991017"/>
          </a:xfrm>
          <a:prstGeom prst="rect">
            <a:avLst/>
          </a:prstGeom>
          <a:ln w="381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2744" name="Group 2744"/>
          <p:cNvGrpSpPr/>
          <p:nvPr/>
        </p:nvGrpSpPr>
        <p:grpSpPr>
          <a:xfrm>
            <a:off x="4446079" y="4421457"/>
            <a:ext cx="358966" cy="1219714"/>
            <a:chOff x="0" y="0"/>
            <a:chExt cx="395526" cy="1343942"/>
          </a:xfrm>
        </p:grpSpPr>
        <p:sp>
          <p:nvSpPr>
            <p:cNvPr id="2741" name="Shape 2741"/>
            <p:cNvSpPr/>
            <p:nvPr/>
          </p:nvSpPr>
          <p:spPr>
            <a:xfrm>
              <a:off x="0" y="97995"/>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742" name="Shape 2742"/>
            <p:cNvSpPr/>
            <p:nvPr/>
          </p:nvSpPr>
          <p:spPr>
            <a:xfrm>
              <a:off x="0" y="957208"/>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2743" name="Shape 2743"/>
            <p:cNvSpPr/>
            <p:nvPr/>
          </p:nvSpPr>
          <p:spPr>
            <a:xfrm>
              <a:off x="59504" y="0"/>
              <a:ext cx="336022" cy="13439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900"/>
                  </a:lnTo>
                  <a:lnTo>
                    <a:pt x="21600" y="270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2748" name="Group 2748"/>
          <p:cNvGrpSpPr/>
          <p:nvPr/>
        </p:nvGrpSpPr>
        <p:grpSpPr>
          <a:xfrm>
            <a:off x="5310133" y="3811600"/>
            <a:ext cx="486031" cy="1143482"/>
            <a:chOff x="0" y="0"/>
            <a:chExt cx="535533" cy="1259947"/>
          </a:xfrm>
        </p:grpSpPr>
        <p:sp>
          <p:nvSpPr>
            <p:cNvPr id="2745" name="Shape 2745"/>
            <p:cNvSpPr/>
            <p:nvPr/>
          </p:nvSpPr>
          <p:spPr>
            <a:xfrm>
              <a:off x="0" y="31498"/>
              <a:ext cx="21118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t>
              </a:r>
            </a:p>
          </p:txBody>
        </p:sp>
        <p:sp>
          <p:nvSpPr>
            <p:cNvPr id="2746" name="Shape 2746"/>
            <p:cNvSpPr/>
            <p:nvPr/>
          </p:nvSpPr>
          <p:spPr>
            <a:xfrm rot="5400000">
              <a:off x="36092" y="449788"/>
              <a:ext cx="525576"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ALU</a:t>
              </a:r>
            </a:p>
          </p:txBody>
        </p:sp>
        <p:sp>
          <p:nvSpPr>
            <p:cNvPr id="2747" name="Shape 2747"/>
            <p:cNvSpPr/>
            <p:nvPr/>
          </p:nvSpPr>
          <p:spPr>
            <a:xfrm>
              <a:off x="40252" y="0"/>
              <a:ext cx="495281" cy="12599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2752" name="Group 2752"/>
          <p:cNvGrpSpPr/>
          <p:nvPr/>
        </p:nvGrpSpPr>
        <p:grpSpPr>
          <a:xfrm>
            <a:off x="7343200" y="4192760"/>
            <a:ext cx="358965" cy="1600874"/>
            <a:chOff x="0" y="0"/>
            <a:chExt cx="395525" cy="1763924"/>
          </a:xfrm>
        </p:grpSpPr>
        <p:sp>
          <p:nvSpPr>
            <p:cNvPr id="2749" name="Shape 2749"/>
            <p:cNvSpPr/>
            <p:nvPr/>
          </p:nvSpPr>
          <p:spPr>
            <a:xfrm>
              <a:off x="0" y="136494"/>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750" name="Shape 2750"/>
            <p:cNvSpPr/>
            <p:nvPr/>
          </p:nvSpPr>
          <p:spPr>
            <a:xfrm>
              <a:off x="0" y="1228447"/>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2751" name="Shape 2751"/>
            <p:cNvSpPr/>
            <p:nvPr/>
          </p:nvSpPr>
          <p:spPr>
            <a:xfrm>
              <a:off x="59503" y="0"/>
              <a:ext cx="336022" cy="17639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514"/>
                  </a:lnTo>
                  <a:lnTo>
                    <a:pt x="21600" y="3086"/>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2759" name="Group 2759"/>
          <p:cNvGrpSpPr/>
          <p:nvPr/>
        </p:nvGrpSpPr>
        <p:grpSpPr>
          <a:xfrm>
            <a:off x="5920054" y="5002726"/>
            <a:ext cx="1158304" cy="1181599"/>
            <a:chOff x="0" y="0"/>
            <a:chExt cx="1276278" cy="1301945"/>
          </a:xfrm>
        </p:grpSpPr>
        <p:sp>
          <p:nvSpPr>
            <p:cNvPr id="2753" name="Shape 2753"/>
            <p:cNvSpPr/>
            <p:nvPr/>
          </p:nvSpPr>
          <p:spPr>
            <a:xfrm>
              <a:off x="21001" y="57748"/>
              <a:ext cx="1255277" cy="124419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754" name="Shape 2754"/>
            <p:cNvSpPr/>
            <p:nvPr/>
          </p:nvSpPr>
          <p:spPr>
            <a:xfrm>
              <a:off x="0" y="0"/>
              <a:ext cx="650345"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WrEn</a:t>
              </a:r>
            </a:p>
          </p:txBody>
        </p:sp>
        <p:sp>
          <p:nvSpPr>
            <p:cNvPr id="2755" name="Shape 2755"/>
            <p:cNvSpPr/>
            <p:nvPr/>
          </p:nvSpPr>
          <p:spPr>
            <a:xfrm>
              <a:off x="673790" y="0"/>
              <a:ext cx="437263"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Adr</a:t>
              </a:r>
            </a:p>
          </p:txBody>
        </p:sp>
        <p:sp>
          <p:nvSpPr>
            <p:cNvPr id="2756" name="Shape 2756"/>
            <p:cNvSpPr/>
            <p:nvPr/>
          </p:nvSpPr>
          <p:spPr>
            <a:xfrm>
              <a:off x="125317" y="449731"/>
              <a:ext cx="1048393" cy="6186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Data</a:t>
              </a:r>
            </a:p>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Memory</a:t>
              </a:r>
            </a:p>
          </p:txBody>
        </p:sp>
        <p:sp>
          <p:nvSpPr>
            <p:cNvPr id="2757" name="Shape 2757"/>
            <p:cNvSpPr/>
            <p:nvPr/>
          </p:nvSpPr>
          <p:spPr>
            <a:xfrm>
              <a:off x="31501" y="1039456"/>
              <a:ext cx="168011" cy="83997"/>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2758" name="Shape 2758"/>
            <p:cNvSpPr/>
            <p:nvPr/>
          </p:nvSpPr>
          <p:spPr>
            <a:xfrm flipH="1">
              <a:off x="31501" y="1123453"/>
              <a:ext cx="168011" cy="83996"/>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grpSp>
      <p:sp>
        <p:nvSpPr>
          <p:cNvPr id="2760" name="Shape 2760"/>
          <p:cNvSpPr/>
          <p:nvPr/>
        </p:nvSpPr>
        <p:spPr>
          <a:xfrm>
            <a:off x="2365361" y="2744352"/>
            <a:ext cx="1" cy="152466"/>
          </a:xfrm>
          <a:prstGeom prst="line">
            <a:avLst/>
          </a:prstGeom>
          <a:ln w="12700">
            <a:solidFill>
              <a:srgbClr val="000000"/>
            </a:solidFill>
          </a:ln>
        </p:spPr>
        <p:txBody>
          <a:bodyPr lIns="0" tIns="0" rIns="0" bIns="0"/>
          <a:lstStyle/>
          <a:p>
            <a:endParaRPr sz="1634"/>
          </a:p>
        </p:txBody>
      </p:sp>
      <p:sp>
        <p:nvSpPr>
          <p:cNvPr id="2761" name="Shape 2761"/>
          <p:cNvSpPr/>
          <p:nvPr/>
        </p:nvSpPr>
        <p:spPr>
          <a:xfrm>
            <a:off x="2746562" y="2744352"/>
            <a:ext cx="1" cy="152466"/>
          </a:xfrm>
          <a:prstGeom prst="line">
            <a:avLst/>
          </a:prstGeom>
          <a:ln w="12700">
            <a:solidFill>
              <a:srgbClr val="000000"/>
            </a:solidFill>
          </a:ln>
        </p:spPr>
        <p:txBody>
          <a:bodyPr lIns="0" tIns="0" rIns="0" bIns="0"/>
          <a:lstStyle/>
          <a:p>
            <a:endParaRPr sz="1634"/>
          </a:p>
        </p:txBody>
      </p:sp>
      <p:sp>
        <p:nvSpPr>
          <p:cNvPr id="2762" name="Shape 2762"/>
          <p:cNvSpPr/>
          <p:nvPr/>
        </p:nvSpPr>
        <p:spPr>
          <a:xfrm>
            <a:off x="1831682" y="2515657"/>
            <a:ext cx="304961" cy="5336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2763" name="Shape 2763"/>
          <p:cNvSpPr/>
          <p:nvPr/>
        </p:nvSpPr>
        <p:spPr>
          <a:xfrm>
            <a:off x="2289122" y="3582904"/>
            <a:ext cx="1" cy="228697"/>
          </a:xfrm>
          <a:prstGeom prst="line">
            <a:avLst/>
          </a:prstGeom>
          <a:ln w="19050">
            <a:solidFill>
              <a:srgbClr val="000000"/>
            </a:solidFill>
          </a:ln>
        </p:spPr>
        <p:txBody>
          <a:bodyPr lIns="0" tIns="0" rIns="0" bIns="0"/>
          <a:lstStyle/>
          <a:p>
            <a:endParaRPr sz="1634"/>
          </a:p>
        </p:txBody>
      </p:sp>
      <p:sp>
        <p:nvSpPr>
          <p:cNvPr id="2764" name="Shape 2764"/>
          <p:cNvSpPr/>
          <p:nvPr/>
        </p:nvSpPr>
        <p:spPr>
          <a:xfrm>
            <a:off x="2594082" y="3201743"/>
            <a:ext cx="1" cy="609857"/>
          </a:xfrm>
          <a:prstGeom prst="line">
            <a:avLst/>
          </a:prstGeom>
          <a:ln w="19050">
            <a:solidFill>
              <a:srgbClr val="000000"/>
            </a:solidFill>
          </a:ln>
        </p:spPr>
        <p:txBody>
          <a:bodyPr lIns="0" tIns="0" rIns="0" bIns="0"/>
          <a:lstStyle/>
          <a:p>
            <a:endParaRPr sz="1634"/>
          </a:p>
        </p:txBody>
      </p:sp>
      <p:sp>
        <p:nvSpPr>
          <p:cNvPr id="2765" name="Shape 2765"/>
          <p:cNvSpPr/>
          <p:nvPr/>
        </p:nvSpPr>
        <p:spPr>
          <a:xfrm>
            <a:off x="2975282" y="3506673"/>
            <a:ext cx="1" cy="304929"/>
          </a:xfrm>
          <a:prstGeom prst="line">
            <a:avLst/>
          </a:prstGeom>
          <a:ln w="19050">
            <a:solidFill>
              <a:srgbClr val="000000"/>
            </a:solidFill>
          </a:ln>
        </p:spPr>
        <p:txBody>
          <a:bodyPr lIns="0" tIns="0" rIns="0" bIns="0"/>
          <a:lstStyle/>
          <a:p>
            <a:endParaRPr sz="1634"/>
          </a:p>
        </p:txBody>
      </p:sp>
      <p:sp>
        <p:nvSpPr>
          <p:cNvPr id="2766" name="Shape 2766"/>
          <p:cNvSpPr/>
          <p:nvPr/>
        </p:nvSpPr>
        <p:spPr>
          <a:xfrm>
            <a:off x="3356481" y="3506673"/>
            <a:ext cx="1" cy="304929"/>
          </a:xfrm>
          <a:prstGeom prst="line">
            <a:avLst/>
          </a:prstGeom>
          <a:ln w="19050">
            <a:solidFill>
              <a:srgbClr val="000000"/>
            </a:solidFill>
          </a:ln>
        </p:spPr>
        <p:txBody>
          <a:bodyPr lIns="0" tIns="0" rIns="0" bIns="0"/>
          <a:lstStyle/>
          <a:p>
            <a:endParaRPr sz="1634"/>
          </a:p>
        </p:txBody>
      </p:sp>
      <p:sp>
        <p:nvSpPr>
          <p:cNvPr id="2767" name="Shape 2767"/>
          <p:cNvSpPr/>
          <p:nvPr/>
        </p:nvSpPr>
        <p:spPr>
          <a:xfrm>
            <a:off x="3149999"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768" name="Shape 2768"/>
          <p:cNvSpPr/>
          <p:nvPr/>
        </p:nvSpPr>
        <p:spPr>
          <a:xfrm>
            <a:off x="3585202" y="4116528"/>
            <a:ext cx="1753522" cy="1"/>
          </a:xfrm>
          <a:prstGeom prst="line">
            <a:avLst/>
          </a:prstGeom>
          <a:ln w="19050">
            <a:solidFill>
              <a:srgbClr val="000000"/>
            </a:solidFill>
            <a:tailEnd type="triangle"/>
          </a:ln>
        </p:spPr>
        <p:txBody>
          <a:bodyPr lIns="0" tIns="0" rIns="0" bIns="0"/>
          <a:lstStyle/>
          <a:p>
            <a:endParaRPr sz="1634"/>
          </a:p>
        </p:txBody>
      </p:sp>
      <p:sp>
        <p:nvSpPr>
          <p:cNvPr id="2769" name="Shape 2769"/>
          <p:cNvSpPr/>
          <p:nvPr/>
        </p:nvSpPr>
        <p:spPr>
          <a:xfrm>
            <a:off x="5643682" y="3506673"/>
            <a:ext cx="1" cy="495509"/>
          </a:xfrm>
          <a:prstGeom prst="line">
            <a:avLst/>
          </a:prstGeom>
          <a:ln w="19050">
            <a:solidFill>
              <a:srgbClr val="000000"/>
            </a:solidFill>
            <a:tailEnd type="triangle"/>
          </a:ln>
        </p:spPr>
        <p:txBody>
          <a:bodyPr lIns="0" tIns="0" rIns="0" bIns="0"/>
          <a:lstStyle/>
          <a:p>
            <a:endParaRPr sz="1634"/>
          </a:p>
        </p:txBody>
      </p:sp>
      <p:sp>
        <p:nvSpPr>
          <p:cNvPr id="2770" name="Shape 2770"/>
          <p:cNvSpPr/>
          <p:nvPr/>
        </p:nvSpPr>
        <p:spPr>
          <a:xfrm>
            <a:off x="3585202" y="4650153"/>
            <a:ext cx="914881" cy="1"/>
          </a:xfrm>
          <a:prstGeom prst="line">
            <a:avLst/>
          </a:prstGeom>
          <a:ln w="19050">
            <a:solidFill>
              <a:srgbClr val="000000"/>
            </a:solidFill>
            <a:tailEnd type="triangle"/>
          </a:ln>
        </p:spPr>
        <p:txBody>
          <a:bodyPr lIns="0" tIns="0" rIns="0" bIns="0"/>
          <a:lstStyle/>
          <a:p>
            <a:endParaRPr sz="1634"/>
          </a:p>
        </p:txBody>
      </p:sp>
      <p:sp>
        <p:nvSpPr>
          <p:cNvPr id="2771" name="Shape 2771"/>
          <p:cNvSpPr/>
          <p:nvPr/>
        </p:nvSpPr>
        <p:spPr>
          <a:xfrm>
            <a:off x="4805042" y="4802618"/>
            <a:ext cx="533681" cy="1"/>
          </a:xfrm>
          <a:prstGeom prst="line">
            <a:avLst/>
          </a:prstGeom>
          <a:ln w="19050">
            <a:solidFill>
              <a:srgbClr val="000000"/>
            </a:solidFill>
            <a:tailEnd type="triangle"/>
          </a:ln>
        </p:spPr>
        <p:txBody>
          <a:bodyPr lIns="0" tIns="0" rIns="0" bIns="0"/>
          <a:lstStyle/>
          <a:p>
            <a:endParaRPr sz="1634"/>
          </a:p>
        </p:txBody>
      </p:sp>
      <p:sp>
        <p:nvSpPr>
          <p:cNvPr id="2772" name="Shape 2772"/>
          <p:cNvSpPr/>
          <p:nvPr/>
        </p:nvSpPr>
        <p:spPr>
          <a:xfrm>
            <a:off x="4118881" y="4650152"/>
            <a:ext cx="1829761" cy="609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2773" name="Shape 2773"/>
          <p:cNvSpPr/>
          <p:nvPr/>
        </p:nvSpPr>
        <p:spPr>
          <a:xfrm>
            <a:off x="3813921" y="5488706"/>
            <a:ext cx="686161" cy="1"/>
          </a:xfrm>
          <a:prstGeom prst="line">
            <a:avLst/>
          </a:prstGeom>
          <a:ln w="19050">
            <a:solidFill>
              <a:srgbClr val="000000"/>
            </a:solidFill>
            <a:tailEnd type="triangle"/>
          </a:ln>
        </p:spPr>
        <p:txBody>
          <a:bodyPr lIns="0" tIns="0" rIns="0" bIns="0"/>
          <a:lstStyle/>
          <a:p>
            <a:endParaRPr sz="1634"/>
          </a:p>
        </p:txBody>
      </p:sp>
      <p:sp>
        <p:nvSpPr>
          <p:cNvPr id="2774" name="Shape 2774"/>
          <p:cNvSpPr/>
          <p:nvPr/>
        </p:nvSpPr>
        <p:spPr>
          <a:xfrm>
            <a:off x="2746562" y="5488706"/>
            <a:ext cx="686160" cy="1"/>
          </a:xfrm>
          <a:prstGeom prst="line">
            <a:avLst/>
          </a:prstGeom>
          <a:ln w="19050">
            <a:solidFill>
              <a:srgbClr val="000000"/>
            </a:solidFill>
            <a:tailEnd type="triangle"/>
          </a:ln>
        </p:spPr>
        <p:txBody>
          <a:bodyPr lIns="0" tIns="0" rIns="0" bIns="0"/>
          <a:lstStyle/>
          <a:p>
            <a:endParaRPr sz="1634"/>
          </a:p>
        </p:txBody>
      </p:sp>
      <p:sp>
        <p:nvSpPr>
          <p:cNvPr id="2775" name="Shape 2775"/>
          <p:cNvSpPr/>
          <p:nvPr/>
        </p:nvSpPr>
        <p:spPr>
          <a:xfrm flipH="1">
            <a:off x="2365361" y="4650152"/>
            <a:ext cx="76241" cy="152465"/>
          </a:xfrm>
          <a:prstGeom prst="line">
            <a:avLst/>
          </a:prstGeom>
          <a:ln w="19050">
            <a:solidFill>
              <a:srgbClr val="000000"/>
            </a:solidFill>
          </a:ln>
        </p:spPr>
        <p:txBody>
          <a:bodyPr lIns="0" tIns="0" rIns="0" bIns="0"/>
          <a:lstStyle/>
          <a:p>
            <a:endParaRPr sz="1634"/>
          </a:p>
        </p:txBody>
      </p:sp>
      <p:sp>
        <p:nvSpPr>
          <p:cNvPr id="2776" name="Shape 2776"/>
          <p:cNvSpPr/>
          <p:nvPr/>
        </p:nvSpPr>
        <p:spPr>
          <a:xfrm>
            <a:off x="2441601" y="4650152"/>
            <a:ext cx="76241" cy="152465"/>
          </a:xfrm>
          <a:prstGeom prst="line">
            <a:avLst/>
          </a:prstGeom>
          <a:ln w="19050">
            <a:solidFill>
              <a:srgbClr val="000000"/>
            </a:solidFill>
          </a:ln>
        </p:spPr>
        <p:txBody>
          <a:bodyPr lIns="0" tIns="0" rIns="0" bIns="0"/>
          <a:lstStyle/>
          <a:p>
            <a:endParaRPr sz="1634"/>
          </a:p>
        </p:txBody>
      </p:sp>
      <p:sp>
        <p:nvSpPr>
          <p:cNvPr id="2777" name="Shape 2777"/>
          <p:cNvSpPr/>
          <p:nvPr/>
        </p:nvSpPr>
        <p:spPr>
          <a:xfrm>
            <a:off x="2441601" y="4802617"/>
            <a:ext cx="1" cy="228697"/>
          </a:xfrm>
          <a:prstGeom prst="line">
            <a:avLst/>
          </a:prstGeom>
          <a:ln w="19050">
            <a:solidFill>
              <a:srgbClr val="000000"/>
            </a:solidFill>
          </a:ln>
        </p:spPr>
        <p:txBody>
          <a:bodyPr lIns="0" tIns="0" rIns="0" bIns="0"/>
          <a:lstStyle/>
          <a:p>
            <a:endParaRPr sz="1634"/>
          </a:p>
        </p:txBody>
      </p:sp>
      <p:sp>
        <p:nvSpPr>
          <p:cNvPr id="2778" name="Shape 2778"/>
          <p:cNvSpPr/>
          <p:nvPr/>
        </p:nvSpPr>
        <p:spPr>
          <a:xfrm flipV="1">
            <a:off x="3661442" y="6098561"/>
            <a:ext cx="0" cy="228698"/>
          </a:xfrm>
          <a:prstGeom prst="line">
            <a:avLst/>
          </a:prstGeom>
          <a:ln w="19050">
            <a:solidFill>
              <a:srgbClr val="000000"/>
            </a:solidFill>
            <a:tailEnd type="triangle"/>
          </a:ln>
        </p:spPr>
        <p:txBody>
          <a:bodyPr lIns="0" tIns="0" rIns="0" bIns="0"/>
          <a:lstStyle/>
          <a:p>
            <a:endParaRPr sz="1634"/>
          </a:p>
        </p:txBody>
      </p:sp>
      <p:sp>
        <p:nvSpPr>
          <p:cNvPr id="2779" name="Shape 2779"/>
          <p:cNvSpPr/>
          <p:nvPr/>
        </p:nvSpPr>
        <p:spPr>
          <a:xfrm flipV="1">
            <a:off x="4652562" y="5564936"/>
            <a:ext cx="1" cy="381161"/>
          </a:xfrm>
          <a:prstGeom prst="line">
            <a:avLst/>
          </a:prstGeom>
          <a:ln w="19050">
            <a:solidFill>
              <a:srgbClr val="000000"/>
            </a:solidFill>
            <a:tailEnd type="triangle"/>
          </a:ln>
        </p:spPr>
        <p:txBody>
          <a:bodyPr lIns="0" tIns="0" rIns="0" bIns="0"/>
          <a:lstStyle/>
          <a:p>
            <a:endParaRPr sz="1634"/>
          </a:p>
        </p:txBody>
      </p:sp>
      <p:sp>
        <p:nvSpPr>
          <p:cNvPr id="2780" name="Shape 2780"/>
          <p:cNvSpPr/>
          <p:nvPr/>
        </p:nvSpPr>
        <p:spPr>
          <a:xfrm flipH="1">
            <a:off x="5719922" y="6022330"/>
            <a:ext cx="228720" cy="1"/>
          </a:xfrm>
          <a:prstGeom prst="line">
            <a:avLst/>
          </a:prstGeom>
          <a:ln w="19050">
            <a:solidFill>
              <a:srgbClr val="000000"/>
            </a:solidFill>
          </a:ln>
        </p:spPr>
        <p:txBody>
          <a:bodyPr lIns="0" tIns="0" rIns="0" bIns="0"/>
          <a:lstStyle/>
          <a:p>
            <a:endParaRPr sz="1634"/>
          </a:p>
        </p:txBody>
      </p:sp>
      <p:sp>
        <p:nvSpPr>
          <p:cNvPr id="2781" name="Shape 2781"/>
          <p:cNvSpPr/>
          <p:nvPr/>
        </p:nvSpPr>
        <p:spPr>
          <a:xfrm>
            <a:off x="5796162" y="4421458"/>
            <a:ext cx="1601041" cy="1"/>
          </a:xfrm>
          <a:prstGeom prst="line">
            <a:avLst/>
          </a:prstGeom>
          <a:ln w="19050">
            <a:solidFill>
              <a:srgbClr val="000000"/>
            </a:solidFill>
            <a:tailEnd type="triangle"/>
          </a:ln>
        </p:spPr>
        <p:txBody>
          <a:bodyPr lIns="0" tIns="0" rIns="0" bIns="0"/>
          <a:lstStyle/>
          <a:p>
            <a:endParaRPr sz="1634"/>
          </a:p>
        </p:txBody>
      </p:sp>
      <p:sp>
        <p:nvSpPr>
          <p:cNvPr id="2782" name="Shape 2782"/>
          <p:cNvSpPr/>
          <p:nvPr/>
        </p:nvSpPr>
        <p:spPr>
          <a:xfrm>
            <a:off x="6787283" y="4421457"/>
            <a:ext cx="1" cy="609857"/>
          </a:xfrm>
          <a:prstGeom prst="line">
            <a:avLst/>
          </a:prstGeom>
          <a:ln w="19050">
            <a:solidFill>
              <a:srgbClr val="000000"/>
            </a:solidFill>
            <a:tailEnd type="triangle"/>
          </a:ln>
        </p:spPr>
        <p:txBody>
          <a:bodyPr lIns="0" tIns="0" rIns="0" bIns="0"/>
          <a:lstStyle/>
          <a:p>
            <a:endParaRPr sz="1634"/>
          </a:p>
        </p:txBody>
      </p:sp>
      <p:sp>
        <p:nvSpPr>
          <p:cNvPr id="2783" name="Shape 2783"/>
          <p:cNvSpPr/>
          <p:nvPr/>
        </p:nvSpPr>
        <p:spPr>
          <a:xfrm flipH="1">
            <a:off x="6024882" y="4345225"/>
            <a:ext cx="76241" cy="152465"/>
          </a:xfrm>
          <a:prstGeom prst="line">
            <a:avLst/>
          </a:prstGeom>
          <a:ln w="12700">
            <a:solidFill>
              <a:srgbClr val="000000"/>
            </a:solidFill>
          </a:ln>
        </p:spPr>
        <p:txBody>
          <a:bodyPr lIns="0" tIns="0" rIns="0" bIns="0"/>
          <a:lstStyle/>
          <a:p>
            <a:endParaRPr sz="1634"/>
          </a:p>
        </p:txBody>
      </p:sp>
      <p:sp>
        <p:nvSpPr>
          <p:cNvPr id="2784" name="Shape 2784"/>
          <p:cNvSpPr/>
          <p:nvPr/>
        </p:nvSpPr>
        <p:spPr>
          <a:xfrm>
            <a:off x="1602960" y="4268994"/>
            <a:ext cx="6251683" cy="2210728"/>
          </a:xfrm>
          <a:custGeom>
            <a:avLst/>
            <a:gdLst/>
            <a:ahLst/>
            <a:cxnLst>
              <a:cxn ang="0">
                <a:pos x="wd2" y="hd2"/>
              </a:cxn>
              <a:cxn ang="5400000">
                <a:pos x="wd2" y="hd2"/>
              </a:cxn>
              <a:cxn ang="10800000">
                <a:pos x="wd2" y="hd2"/>
              </a:cxn>
              <a:cxn ang="16200000">
                <a:pos x="wd2" y="hd2"/>
              </a:cxn>
            </a:cxnLst>
            <a:rect l="0" t="0" r="r" b="b"/>
            <a:pathLst>
              <a:path w="21600" h="21600" extrusionOk="0">
                <a:moveTo>
                  <a:pt x="21073" y="7200"/>
                </a:moveTo>
                <a:lnTo>
                  <a:pt x="21600" y="7200"/>
                </a:lnTo>
                <a:lnTo>
                  <a:pt x="21600" y="21600"/>
                </a:lnTo>
                <a:lnTo>
                  <a:pt x="0" y="21600"/>
                </a:lnTo>
                <a:lnTo>
                  <a:pt x="0" y="0"/>
                </a:lnTo>
                <a:lnTo>
                  <a:pt x="1844" y="0"/>
                </a:lnTo>
              </a:path>
            </a:pathLst>
          </a:custGeom>
          <a:ln w="19050">
            <a:solidFill>
              <a:srgbClr val="000000"/>
            </a:solidFill>
            <a:tailEnd type="triangle"/>
          </a:ln>
        </p:spPr>
        <p:txBody>
          <a:bodyPr lIns="0" tIns="0" rIns="0" bIns="0"/>
          <a:lstStyle/>
          <a:p>
            <a:endParaRPr sz="1634"/>
          </a:p>
        </p:txBody>
      </p:sp>
      <p:sp>
        <p:nvSpPr>
          <p:cNvPr id="2785" name="Shape 2785"/>
          <p:cNvSpPr/>
          <p:nvPr/>
        </p:nvSpPr>
        <p:spPr>
          <a:xfrm>
            <a:off x="7092243" y="5564937"/>
            <a:ext cx="304961" cy="1"/>
          </a:xfrm>
          <a:prstGeom prst="line">
            <a:avLst/>
          </a:prstGeom>
          <a:ln w="19050">
            <a:solidFill>
              <a:srgbClr val="000000"/>
            </a:solidFill>
            <a:tailEnd type="triangle"/>
          </a:ln>
        </p:spPr>
        <p:txBody>
          <a:bodyPr lIns="0" tIns="0" rIns="0" bIns="0"/>
          <a:lstStyle/>
          <a:p>
            <a:endParaRPr sz="1634"/>
          </a:p>
        </p:txBody>
      </p:sp>
      <p:sp>
        <p:nvSpPr>
          <p:cNvPr id="2786" name="Shape 2786"/>
          <p:cNvSpPr/>
          <p:nvPr/>
        </p:nvSpPr>
        <p:spPr>
          <a:xfrm>
            <a:off x="4925755" y="1969328"/>
            <a:ext cx="2490508" cy="1"/>
          </a:xfrm>
          <a:prstGeom prst="line">
            <a:avLst/>
          </a:prstGeom>
          <a:ln w="25400">
            <a:solidFill>
              <a:srgbClr val="000000"/>
            </a:solidFill>
            <a:tailEnd type="triangle"/>
          </a:ln>
        </p:spPr>
        <p:txBody>
          <a:bodyPr lIns="0" tIns="0" rIns="0" bIns="0"/>
          <a:lstStyle/>
          <a:p>
            <a:endParaRPr sz="1634"/>
          </a:p>
        </p:txBody>
      </p:sp>
      <p:sp>
        <p:nvSpPr>
          <p:cNvPr id="2787" name="Shape 2787"/>
          <p:cNvSpPr/>
          <p:nvPr/>
        </p:nvSpPr>
        <p:spPr>
          <a:xfrm>
            <a:off x="5186243" y="1588166"/>
            <a:ext cx="204633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Instruction&lt;31:0&gt;</a:t>
            </a:r>
          </a:p>
        </p:txBody>
      </p:sp>
      <p:sp>
        <p:nvSpPr>
          <p:cNvPr id="2788" name="Shape 2788"/>
          <p:cNvSpPr/>
          <p:nvPr/>
        </p:nvSpPr>
        <p:spPr>
          <a:xfrm>
            <a:off x="5262482" y="1982033"/>
            <a:ext cx="1" cy="889375"/>
          </a:xfrm>
          <a:prstGeom prst="line">
            <a:avLst/>
          </a:prstGeom>
          <a:ln w="25400">
            <a:solidFill>
              <a:srgbClr val="000000"/>
            </a:solidFill>
            <a:tailEnd type="triangle"/>
          </a:ln>
        </p:spPr>
        <p:txBody>
          <a:bodyPr lIns="0" tIns="0" rIns="0" bIns="0"/>
          <a:lstStyle/>
          <a:p>
            <a:endParaRPr sz="1634"/>
          </a:p>
        </p:txBody>
      </p:sp>
      <p:sp>
        <p:nvSpPr>
          <p:cNvPr id="2789" name="Shape 2789"/>
          <p:cNvSpPr/>
          <p:nvPr/>
        </p:nvSpPr>
        <p:spPr>
          <a:xfrm rot="5400000">
            <a:off x="4902780" y="2205051"/>
            <a:ext cx="100919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&lt;21:25&gt;</a:t>
            </a:r>
          </a:p>
        </p:txBody>
      </p:sp>
      <p:sp>
        <p:nvSpPr>
          <p:cNvPr id="2790" name="Shape 2790"/>
          <p:cNvSpPr/>
          <p:nvPr/>
        </p:nvSpPr>
        <p:spPr>
          <a:xfrm rot="5400000">
            <a:off x="5436461" y="2205051"/>
            <a:ext cx="100919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&lt;16:20&gt;</a:t>
            </a:r>
          </a:p>
        </p:txBody>
      </p:sp>
      <p:sp>
        <p:nvSpPr>
          <p:cNvPr id="2791" name="Shape 2791"/>
          <p:cNvSpPr/>
          <p:nvPr/>
        </p:nvSpPr>
        <p:spPr>
          <a:xfrm rot="5400000">
            <a:off x="5979630" y="2207479"/>
            <a:ext cx="990212"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&lt;11:15&gt;</a:t>
            </a:r>
          </a:p>
        </p:txBody>
      </p:sp>
      <p:sp>
        <p:nvSpPr>
          <p:cNvPr id="2792" name="Shape 2792"/>
          <p:cNvSpPr/>
          <p:nvPr/>
        </p:nvSpPr>
        <p:spPr>
          <a:xfrm rot="5400000">
            <a:off x="6524330" y="2192964"/>
            <a:ext cx="86652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&lt;0:15&gt;</a:t>
            </a:r>
          </a:p>
        </p:txBody>
      </p:sp>
      <p:sp>
        <p:nvSpPr>
          <p:cNvPr id="2793" name="Shape 2793"/>
          <p:cNvSpPr/>
          <p:nvPr/>
        </p:nvSpPr>
        <p:spPr>
          <a:xfrm>
            <a:off x="5796162" y="1982033"/>
            <a:ext cx="1" cy="889375"/>
          </a:xfrm>
          <a:prstGeom prst="line">
            <a:avLst/>
          </a:prstGeom>
          <a:ln w="25400">
            <a:solidFill>
              <a:srgbClr val="000000"/>
            </a:solidFill>
            <a:tailEnd type="triangle"/>
          </a:ln>
        </p:spPr>
        <p:txBody>
          <a:bodyPr lIns="0" tIns="0" rIns="0" bIns="0"/>
          <a:lstStyle/>
          <a:p>
            <a:endParaRPr sz="1634"/>
          </a:p>
        </p:txBody>
      </p:sp>
      <p:sp>
        <p:nvSpPr>
          <p:cNvPr id="2794" name="Shape 2794"/>
          <p:cNvSpPr/>
          <p:nvPr/>
        </p:nvSpPr>
        <p:spPr>
          <a:xfrm>
            <a:off x="6329842" y="1982033"/>
            <a:ext cx="1" cy="889375"/>
          </a:xfrm>
          <a:prstGeom prst="line">
            <a:avLst/>
          </a:prstGeom>
          <a:ln w="25400">
            <a:solidFill>
              <a:srgbClr val="000000"/>
            </a:solidFill>
            <a:tailEnd type="triangle"/>
          </a:ln>
        </p:spPr>
        <p:txBody>
          <a:bodyPr lIns="0" tIns="0" rIns="0" bIns="0"/>
          <a:lstStyle/>
          <a:p>
            <a:endParaRPr sz="1634"/>
          </a:p>
        </p:txBody>
      </p:sp>
      <p:sp>
        <p:nvSpPr>
          <p:cNvPr id="2795" name="Shape 2795"/>
          <p:cNvSpPr/>
          <p:nvPr/>
        </p:nvSpPr>
        <p:spPr>
          <a:xfrm>
            <a:off x="6863523" y="1982033"/>
            <a:ext cx="1" cy="889375"/>
          </a:xfrm>
          <a:prstGeom prst="line">
            <a:avLst/>
          </a:prstGeom>
          <a:ln w="25400">
            <a:solidFill>
              <a:srgbClr val="000000"/>
            </a:solidFill>
            <a:tailEnd type="triangle"/>
          </a:ln>
        </p:spPr>
        <p:txBody>
          <a:bodyPr lIns="0" tIns="0" rIns="0" bIns="0"/>
          <a:lstStyle/>
          <a:p>
            <a:endParaRPr sz="1634"/>
          </a:p>
        </p:txBody>
      </p:sp>
      <p:sp>
        <p:nvSpPr>
          <p:cNvPr id="2796" name="Shape 2796"/>
          <p:cNvSpPr/>
          <p:nvPr/>
        </p:nvSpPr>
        <p:spPr>
          <a:xfrm>
            <a:off x="6620508" y="2807878"/>
            <a:ext cx="85209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2797" name="Shape 2797"/>
          <p:cNvSpPr/>
          <p:nvPr/>
        </p:nvSpPr>
        <p:spPr>
          <a:xfrm>
            <a:off x="6086829" y="2807878"/>
            <a:ext cx="39684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Rd</a:t>
            </a:r>
          </a:p>
        </p:txBody>
      </p:sp>
      <p:sp>
        <p:nvSpPr>
          <p:cNvPr id="2798" name="Shape 2798"/>
          <p:cNvSpPr/>
          <p:nvPr/>
        </p:nvSpPr>
        <p:spPr>
          <a:xfrm>
            <a:off x="5629388" y="2807878"/>
            <a:ext cx="32470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Rt</a:t>
            </a:r>
          </a:p>
        </p:txBody>
      </p:sp>
      <p:sp>
        <p:nvSpPr>
          <p:cNvPr id="2799" name="Shape 2799"/>
          <p:cNvSpPr/>
          <p:nvPr/>
        </p:nvSpPr>
        <p:spPr>
          <a:xfrm>
            <a:off x="5095707" y="2807878"/>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Rs</a:t>
            </a:r>
          </a:p>
        </p:txBody>
      </p:sp>
      <p:sp>
        <p:nvSpPr>
          <p:cNvPr id="2800" name="Shape 2800"/>
          <p:cNvSpPr/>
          <p:nvPr/>
        </p:nvSpPr>
        <p:spPr>
          <a:xfrm>
            <a:off x="1990515" y="1753335"/>
            <a:ext cx="147887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nPC_sel=+4</a:t>
            </a:r>
          </a:p>
        </p:txBody>
      </p:sp>
      <p:sp>
        <p:nvSpPr>
          <p:cNvPr id="2801" name="Shape 2801"/>
          <p:cNvSpPr/>
          <p:nvPr/>
        </p:nvSpPr>
        <p:spPr>
          <a:xfrm>
            <a:off x="3829805" y="1770806"/>
            <a:ext cx="1113830" cy="1000546"/>
          </a:xfrm>
          <a:prstGeom prst="rect">
            <a:avLst/>
          </a:prstGeom>
          <a:ln w="254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802" name="Shape 2802"/>
          <p:cNvSpPr/>
          <p:nvPr/>
        </p:nvSpPr>
        <p:spPr>
          <a:xfrm>
            <a:off x="4080242" y="1740631"/>
            <a:ext cx="581190" cy="9271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instr</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fetch</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unit</a:t>
            </a:r>
          </a:p>
        </p:txBody>
      </p:sp>
      <p:sp>
        <p:nvSpPr>
          <p:cNvPr id="2803" name="Shape 2803"/>
          <p:cNvSpPr/>
          <p:nvPr/>
        </p:nvSpPr>
        <p:spPr>
          <a:xfrm>
            <a:off x="3432722" y="1982033"/>
            <a:ext cx="381201" cy="1"/>
          </a:xfrm>
          <a:prstGeom prst="line">
            <a:avLst/>
          </a:prstGeom>
          <a:ln w="12700">
            <a:solidFill>
              <a:srgbClr val="000000"/>
            </a:solidFill>
          </a:ln>
        </p:spPr>
        <p:txBody>
          <a:bodyPr lIns="0" tIns="0" rIns="0" bIns="0"/>
          <a:lstStyle/>
          <a:p>
            <a:endParaRPr sz="1634"/>
          </a:p>
        </p:txBody>
      </p:sp>
      <p:sp>
        <p:nvSpPr>
          <p:cNvPr id="2804" name="Shape 2804"/>
          <p:cNvSpPr/>
          <p:nvPr/>
        </p:nvSpPr>
        <p:spPr>
          <a:xfrm>
            <a:off x="3432722" y="1982033"/>
            <a:ext cx="381201" cy="1"/>
          </a:xfrm>
          <a:prstGeom prst="line">
            <a:avLst/>
          </a:prstGeom>
          <a:ln w="19050">
            <a:solidFill>
              <a:srgbClr val="000000"/>
            </a:solidFill>
            <a:tailEnd type="triangle"/>
          </a:ln>
        </p:spPr>
        <p:txBody>
          <a:bodyPr lIns="0" tIns="0" rIns="0" bIns="0"/>
          <a:lstStyle/>
          <a:p>
            <a:endParaRPr sz="1634"/>
          </a:p>
        </p:txBody>
      </p:sp>
      <p:sp>
        <p:nvSpPr>
          <p:cNvPr id="2805" name="Shape 2805"/>
          <p:cNvSpPr/>
          <p:nvPr/>
        </p:nvSpPr>
        <p:spPr>
          <a:xfrm>
            <a:off x="3094408" y="2286960"/>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2806" name="Shape 2806"/>
          <p:cNvSpPr/>
          <p:nvPr/>
        </p:nvSpPr>
        <p:spPr>
          <a:xfrm flipH="1">
            <a:off x="3585202" y="2515657"/>
            <a:ext cx="228720" cy="1"/>
          </a:xfrm>
          <a:prstGeom prst="line">
            <a:avLst/>
          </a:prstGeom>
          <a:ln w="19050">
            <a:solidFill>
              <a:srgbClr val="000000"/>
            </a:solidFill>
          </a:ln>
        </p:spPr>
        <p:txBody>
          <a:bodyPr lIns="0" tIns="0" rIns="0" bIns="0"/>
          <a:lstStyle/>
          <a:p>
            <a:endParaRPr sz="1634"/>
          </a:p>
        </p:txBody>
      </p:sp>
      <p:sp>
        <p:nvSpPr>
          <p:cNvPr id="2807" name="Shape 2807"/>
          <p:cNvSpPr/>
          <p:nvPr/>
        </p:nvSpPr>
        <p:spPr>
          <a:xfrm>
            <a:off x="3813922" y="2439424"/>
            <a:ext cx="152480" cy="76233"/>
          </a:xfrm>
          <a:prstGeom prst="line">
            <a:avLst/>
          </a:prstGeom>
          <a:ln w="12700">
            <a:solidFill>
              <a:srgbClr val="000000"/>
            </a:solidFill>
          </a:ln>
        </p:spPr>
        <p:txBody>
          <a:bodyPr lIns="0" tIns="0" rIns="0" bIns="0"/>
          <a:lstStyle/>
          <a:p>
            <a:endParaRPr sz="1634"/>
          </a:p>
        </p:txBody>
      </p:sp>
      <p:sp>
        <p:nvSpPr>
          <p:cNvPr id="2808" name="Shape 2808"/>
          <p:cNvSpPr/>
          <p:nvPr/>
        </p:nvSpPr>
        <p:spPr>
          <a:xfrm flipH="1">
            <a:off x="3813922" y="2515657"/>
            <a:ext cx="152480" cy="76233"/>
          </a:xfrm>
          <a:prstGeom prst="line">
            <a:avLst/>
          </a:prstGeom>
          <a:ln w="12700">
            <a:solidFill>
              <a:srgbClr val="000000"/>
            </a:solidFill>
          </a:ln>
        </p:spPr>
        <p:txBody>
          <a:bodyPr lIns="0" tIns="0" rIns="0" bIns="0"/>
          <a:lstStyle/>
          <a:p>
            <a:endParaRPr sz="1634"/>
          </a:p>
        </p:txBody>
      </p:sp>
      <p:sp>
        <p:nvSpPr>
          <p:cNvPr id="2809" name="Shape 2809"/>
          <p:cNvSpPr/>
          <p:nvPr/>
        </p:nvSpPr>
        <p:spPr>
          <a:xfrm>
            <a:off x="4423841" y="2820586"/>
            <a:ext cx="1067361" cy="106724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13371"/>
                </a:lnTo>
                <a:lnTo>
                  <a:pt x="0" y="13371"/>
                </a:lnTo>
                <a:lnTo>
                  <a:pt x="0" y="0"/>
                </a:lnTo>
              </a:path>
            </a:pathLst>
          </a:custGeom>
          <a:ln w="19050">
            <a:solidFill>
              <a:srgbClr val="000000"/>
            </a:solidFill>
            <a:tailEnd type="triangle"/>
          </a:ln>
        </p:spPr>
        <p:txBody>
          <a:bodyPr lIns="0" tIns="0" rIns="0" bIns="0"/>
          <a:lstStyle/>
          <a:p>
            <a:endParaRPr sz="1634"/>
          </a:p>
        </p:txBody>
      </p:sp>
      <p:sp>
        <p:nvSpPr>
          <p:cNvPr id="2810" name="Shape 2810"/>
          <p:cNvSpPr/>
          <p:nvPr/>
        </p:nvSpPr>
        <p:spPr>
          <a:xfrm>
            <a:off x="2975282" y="3506673"/>
            <a:ext cx="1" cy="304929"/>
          </a:xfrm>
          <a:prstGeom prst="line">
            <a:avLst/>
          </a:prstGeom>
          <a:ln w="57150">
            <a:solidFill>
              <a:srgbClr val="CD665F"/>
            </a:solidFill>
          </a:ln>
        </p:spPr>
        <p:txBody>
          <a:bodyPr lIns="0" tIns="0" rIns="0" bIns="0"/>
          <a:lstStyle/>
          <a:p>
            <a:endParaRPr sz="1634"/>
          </a:p>
        </p:txBody>
      </p:sp>
      <p:sp>
        <p:nvSpPr>
          <p:cNvPr id="2811" name="Shape 2811"/>
          <p:cNvSpPr/>
          <p:nvPr/>
        </p:nvSpPr>
        <p:spPr>
          <a:xfrm>
            <a:off x="3356481" y="3506673"/>
            <a:ext cx="1" cy="304929"/>
          </a:xfrm>
          <a:prstGeom prst="line">
            <a:avLst/>
          </a:prstGeom>
          <a:ln w="57150">
            <a:solidFill>
              <a:srgbClr val="CD665F"/>
            </a:solidFill>
          </a:ln>
        </p:spPr>
        <p:txBody>
          <a:bodyPr lIns="0" tIns="0" rIns="0" bIns="0"/>
          <a:lstStyle/>
          <a:p>
            <a:endParaRPr sz="1634"/>
          </a:p>
        </p:txBody>
      </p:sp>
      <p:sp>
        <p:nvSpPr>
          <p:cNvPr id="2812" name="Shape 2812"/>
          <p:cNvSpPr/>
          <p:nvPr/>
        </p:nvSpPr>
        <p:spPr>
          <a:xfrm>
            <a:off x="3585202" y="4650152"/>
            <a:ext cx="2363441" cy="609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877" y="0"/>
                </a:lnTo>
                <a:lnTo>
                  <a:pt x="4877" y="21600"/>
                </a:lnTo>
                <a:lnTo>
                  <a:pt x="21600" y="21600"/>
                </a:lnTo>
              </a:path>
            </a:pathLst>
          </a:custGeom>
          <a:ln w="57150">
            <a:solidFill>
              <a:srgbClr val="CD665F"/>
            </a:solidFill>
          </a:ln>
        </p:spPr>
        <p:txBody>
          <a:bodyPr lIns="0" tIns="0" rIns="0" bIns="0"/>
          <a:lstStyle/>
          <a:p>
            <a:endParaRPr sz="1634"/>
          </a:p>
        </p:txBody>
      </p:sp>
      <p:sp>
        <p:nvSpPr>
          <p:cNvPr id="2813" name="Shape 2813"/>
          <p:cNvSpPr/>
          <p:nvPr/>
        </p:nvSpPr>
        <p:spPr>
          <a:xfrm>
            <a:off x="3813923" y="4802616"/>
            <a:ext cx="1524801" cy="6860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9720" y="21600"/>
                </a:lnTo>
                <a:lnTo>
                  <a:pt x="14040" y="0"/>
                </a:lnTo>
                <a:lnTo>
                  <a:pt x="21600" y="0"/>
                </a:lnTo>
              </a:path>
            </a:pathLst>
          </a:custGeom>
          <a:ln w="57150">
            <a:solidFill>
              <a:srgbClr val="CD665F"/>
            </a:solidFill>
          </a:ln>
        </p:spPr>
        <p:txBody>
          <a:bodyPr lIns="0" tIns="0" rIns="0" bIns="0"/>
          <a:lstStyle/>
          <a:p>
            <a:endParaRPr sz="1634"/>
          </a:p>
        </p:txBody>
      </p:sp>
      <p:sp>
        <p:nvSpPr>
          <p:cNvPr id="2814" name="Shape 2814"/>
          <p:cNvSpPr/>
          <p:nvPr/>
        </p:nvSpPr>
        <p:spPr>
          <a:xfrm>
            <a:off x="2746562" y="5488706"/>
            <a:ext cx="686160" cy="1"/>
          </a:xfrm>
          <a:prstGeom prst="line">
            <a:avLst/>
          </a:prstGeom>
          <a:ln w="57150">
            <a:solidFill>
              <a:srgbClr val="CD665F"/>
            </a:solidFill>
          </a:ln>
        </p:spPr>
        <p:txBody>
          <a:bodyPr lIns="0" tIns="0" rIns="0" bIns="0"/>
          <a:lstStyle/>
          <a:p>
            <a:endParaRPr sz="1634"/>
          </a:p>
        </p:txBody>
      </p:sp>
      <p:sp>
        <p:nvSpPr>
          <p:cNvPr id="2815" name="Shape 2815"/>
          <p:cNvSpPr/>
          <p:nvPr/>
        </p:nvSpPr>
        <p:spPr>
          <a:xfrm>
            <a:off x="5796163" y="4421457"/>
            <a:ext cx="991121" cy="609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w="57150">
            <a:solidFill>
              <a:srgbClr val="CD665F"/>
            </a:solidFill>
          </a:ln>
        </p:spPr>
        <p:txBody>
          <a:bodyPr lIns="0" tIns="0" rIns="0" bIns="0"/>
          <a:lstStyle/>
          <a:p>
            <a:endParaRPr sz="1634"/>
          </a:p>
        </p:txBody>
      </p:sp>
      <p:sp>
        <p:nvSpPr>
          <p:cNvPr id="2816" name="Shape 2816"/>
          <p:cNvSpPr/>
          <p:nvPr/>
        </p:nvSpPr>
        <p:spPr>
          <a:xfrm>
            <a:off x="1221761" y="1982033"/>
            <a:ext cx="1626455" cy="787733"/>
          </a:xfrm>
          <a:prstGeom prst="ellipse">
            <a:avLst/>
          </a:prstGeom>
          <a:ln w="50800">
            <a:solidFill>
              <a:srgbClr val="38D142"/>
            </a:solidFill>
          </a:ln>
        </p:spPr>
        <p:txBody>
          <a:bodyPr lIns="0" tIns="0" rIns="0" bIns="0"/>
          <a:lstStyle/>
          <a:p>
            <a:endParaRPr sz="1634"/>
          </a:p>
        </p:txBody>
      </p:sp>
      <p:sp>
        <p:nvSpPr>
          <p:cNvPr id="2817" name="Shape 2817"/>
          <p:cNvSpPr/>
          <p:nvPr/>
        </p:nvSpPr>
        <p:spPr>
          <a:xfrm>
            <a:off x="1145521" y="3049279"/>
            <a:ext cx="1626455" cy="787734"/>
          </a:xfrm>
          <a:prstGeom prst="ellipse">
            <a:avLst/>
          </a:prstGeom>
          <a:ln w="50800">
            <a:solidFill>
              <a:srgbClr val="38D142"/>
            </a:solidFill>
          </a:ln>
        </p:spPr>
        <p:txBody>
          <a:bodyPr lIns="0" tIns="0" rIns="0" bIns="0"/>
          <a:lstStyle/>
          <a:p>
            <a:endParaRPr sz="1634"/>
          </a:p>
        </p:txBody>
      </p:sp>
      <p:sp>
        <p:nvSpPr>
          <p:cNvPr id="2818" name="Shape 2818"/>
          <p:cNvSpPr/>
          <p:nvPr/>
        </p:nvSpPr>
        <p:spPr>
          <a:xfrm>
            <a:off x="5796163" y="3506672"/>
            <a:ext cx="1626455" cy="787734"/>
          </a:xfrm>
          <a:prstGeom prst="ellipse">
            <a:avLst/>
          </a:prstGeom>
          <a:ln w="50800">
            <a:solidFill>
              <a:srgbClr val="38D142"/>
            </a:solidFill>
          </a:ln>
        </p:spPr>
        <p:txBody>
          <a:bodyPr lIns="0" tIns="0" rIns="0" bIns="0"/>
          <a:lstStyle/>
          <a:p>
            <a:endParaRPr sz="1634"/>
          </a:p>
        </p:txBody>
      </p:sp>
      <p:sp>
        <p:nvSpPr>
          <p:cNvPr id="2819" name="Shape 2819"/>
          <p:cNvSpPr/>
          <p:nvPr/>
        </p:nvSpPr>
        <p:spPr>
          <a:xfrm>
            <a:off x="6380670" y="3125512"/>
            <a:ext cx="1626455" cy="787734"/>
          </a:xfrm>
          <a:prstGeom prst="ellipse">
            <a:avLst/>
          </a:prstGeom>
          <a:ln w="50800">
            <a:solidFill>
              <a:srgbClr val="38D142"/>
            </a:solidFill>
          </a:ln>
        </p:spPr>
        <p:txBody>
          <a:bodyPr lIns="0" tIns="0" rIns="0" bIns="0"/>
          <a:lstStyle/>
          <a:p>
            <a:endParaRPr sz="1634"/>
          </a:p>
        </p:txBody>
      </p:sp>
      <p:sp>
        <p:nvSpPr>
          <p:cNvPr id="2820" name="Shape 2820"/>
          <p:cNvSpPr>
            <a:spLocks noGrp="1"/>
          </p:cNvSpPr>
          <p:nvPr>
            <p:ph type="title"/>
          </p:nvPr>
        </p:nvSpPr>
        <p:spPr>
          <a:xfrm>
            <a:off x="990906" y="25678"/>
            <a:ext cx="7353621" cy="691564"/>
          </a:xfrm>
          <a:prstGeom prst="rect">
            <a:avLst/>
          </a:prstGeom>
        </p:spPr>
        <p:txBody>
          <a:bodyPr>
            <a:normAutofit fontScale="90000"/>
          </a:bodyPr>
          <a:lstStyle>
            <a:lvl1pPr>
              <a:defRPr sz="4050"/>
            </a:lvl1pPr>
          </a:lstStyle>
          <a:p>
            <a:r>
              <a:t>Single Cycle Datapath for SW</a:t>
            </a:r>
          </a:p>
        </p:txBody>
      </p:sp>
      <p:sp>
        <p:nvSpPr>
          <p:cNvPr id="2821" name="Shape 2821"/>
          <p:cNvSpPr/>
          <p:nvPr/>
        </p:nvSpPr>
        <p:spPr>
          <a:xfrm>
            <a:off x="3585202" y="4116528"/>
            <a:ext cx="1677280" cy="1"/>
          </a:xfrm>
          <a:prstGeom prst="line">
            <a:avLst/>
          </a:prstGeom>
          <a:ln w="57150">
            <a:solidFill>
              <a:srgbClr val="CD665F"/>
            </a:solidFill>
          </a:ln>
        </p:spPr>
        <p:txBody>
          <a:bodyPr lIns="0" tIns="0" rIns="0" bIns="0"/>
          <a:lstStyle/>
          <a:p>
            <a:endParaRPr sz="1634"/>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3097440" y="2057400"/>
              <a:ext cx="342360" cy="282600"/>
            </p14:xfrm>
          </p:contentPart>
        </mc:Choice>
        <mc:Fallback>
          <p:pic>
            <p:nvPicPr>
              <p:cNvPr id="2" name="Ink 1"/>
              <p:cNvPicPr/>
              <p:nvPr/>
            </p:nvPicPr>
            <p:blipFill>
              <a:blip r:embed="rId4"/>
              <a:stretch>
                <a:fillRect/>
              </a:stretch>
            </p:blipFill>
            <p:spPr>
              <a:xfrm>
                <a:off x="3088800" y="2049840"/>
                <a:ext cx="359640" cy="292680"/>
              </a:xfrm>
              <a:prstGeom prst="rect">
                <a:avLst/>
              </a:prstGeom>
            </p:spPr>
          </p:pic>
        </mc:Fallback>
      </mc:AlternateContent>
    </p:spTree>
    <p:extLst>
      <p:ext uri="{BB962C8B-B14F-4D97-AF65-F5344CB8AC3E}">
        <p14:creationId xmlns:p14="http://schemas.microsoft.com/office/powerpoint/2010/main" val="2224720862"/>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a:spLocks noGrp="1"/>
          </p:cNvSpPr>
          <p:nvPr>
            <p:ph type="body" sz="quarter" idx="1"/>
          </p:nvPr>
        </p:nvSpPr>
        <p:spPr>
          <a:xfrm>
            <a:off x="306880" y="1295944"/>
            <a:ext cx="8615124" cy="325576"/>
          </a:xfrm>
          <a:prstGeom prst="rect">
            <a:avLst/>
          </a:prstGeom>
        </p:spPr>
        <p:txBody>
          <a:bodyPr/>
          <a:lstStyle>
            <a:lvl1pPr marL="365547" indent="-244594">
              <a:lnSpc>
                <a:spcPct val="80000"/>
              </a:lnSpc>
              <a:defRPr sz="2015"/>
            </a:lvl1pPr>
          </a:lstStyle>
          <a:p>
            <a:pPr>
              <a:defRPr sz="2325"/>
            </a:pPr>
            <a:r>
              <a:rPr sz="1829"/>
              <a:t>if  (R[rs] - R[rt]  ==  0)   then  Zero  =  1 ;  else  Zero  =  0</a:t>
            </a:r>
          </a:p>
        </p:txBody>
      </p:sp>
      <p:grpSp>
        <p:nvGrpSpPr>
          <p:cNvPr id="104" name="Group 104"/>
          <p:cNvGrpSpPr/>
          <p:nvPr/>
        </p:nvGrpSpPr>
        <p:grpSpPr>
          <a:xfrm>
            <a:off x="1745911" y="603504"/>
            <a:ext cx="5857204" cy="609858"/>
            <a:chOff x="0" y="0"/>
            <a:chExt cx="6453770" cy="671972"/>
          </a:xfrm>
        </p:grpSpPr>
        <p:sp>
          <p:nvSpPr>
            <p:cNvPr id="87" name="Shape 87"/>
            <p:cNvSpPr/>
            <p:nvPr/>
          </p:nvSpPr>
          <p:spPr>
            <a:xfrm>
              <a:off x="120757" y="356984"/>
              <a:ext cx="6311341" cy="30798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90" name="Group 90"/>
            <p:cNvGrpSpPr/>
            <p:nvPr/>
          </p:nvGrpSpPr>
          <p:grpSpPr>
            <a:xfrm>
              <a:off x="113757" y="335985"/>
              <a:ext cx="1104769" cy="335987"/>
              <a:chOff x="0" y="0"/>
              <a:chExt cx="1104768" cy="335986"/>
            </a:xfrm>
          </p:grpSpPr>
          <p:sp>
            <p:nvSpPr>
              <p:cNvPr id="88" name="Shape 88"/>
              <p:cNvSpPr/>
              <p:nvPr/>
            </p:nvSpPr>
            <p:spPr>
              <a:xfrm>
                <a:off x="0" y="13999"/>
                <a:ext cx="1104768"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89" name="Shape 89"/>
              <p:cNvSpPr/>
              <p:nvPr/>
            </p:nvSpPr>
            <p:spPr>
              <a:xfrm>
                <a:off x="311520" y="0"/>
                <a:ext cx="334819" cy="3346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op</a:t>
                </a:r>
              </a:p>
            </p:txBody>
          </p:sp>
        </p:grpSp>
        <p:grpSp>
          <p:nvGrpSpPr>
            <p:cNvPr id="93" name="Group 93"/>
            <p:cNvGrpSpPr/>
            <p:nvPr/>
          </p:nvGrpSpPr>
          <p:grpSpPr>
            <a:xfrm>
              <a:off x="1219825" y="335985"/>
              <a:ext cx="1027764" cy="335987"/>
              <a:chOff x="0" y="0"/>
              <a:chExt cx="1027762" cy="335986"/>
            </a:xfrm>
          </p:grpSpPr>
          <p:sp>
            <p:nvSpPr>
              <p:cNvPr id="91" name="Shape 91"/>
              <p:cNvSpPr/>
              <p:nvPr/>
            </p:nvSpPr>
            <p:spPr>
              <a:xfrm>
                <a:off x="0" y="13999"/>
                <a:ext cx="102776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92" name="Shape 92"/>
              <p:cNvSpPr/>
              <p:nvPr/>
            </p:nvSpPr>
            <p:spPr>
              <a:xfrm>
                <a:off x="281767" y="0"/>
                <a:ext cx="269467" cy="3346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rs</a:t>
                </a:r>
              </a:p>
            </p:txBody>
          </p:sp>
        </p:grpSp>
        <p:grpSp>
          <p:nvGrpSpPr>
            <p:cNvPr id="96" name="Group 96"/>
            <p:cNvGrpSpPr/>
            <p:nvPr/>
          </p:nvGrpSpPr>
          <p:grpSpPr>
            <a:xfrm>
              <a:off x="2248889" y="335985"/>
              <a:ext cx="1026014" cy="335987"/>
              <a:chOff x="0" y="0"/>
              <a:chExt cx="1026012" cy="335986"/>
            </a:xfrm>
          </p:grpSpPr>
          <p:sp>
            <p:nvSpPr>
              <p:cNvPr id="94" name="Shape 94"/>
              <p:cNvSpPr/>
              <p:nvPr/>
            </p:nvSpPr>
            <p:spPr>
              <a:xfrm>
                <a:off x="0" y="13999"/>
                <a:ext cx="102601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95" name="Shape 95"/>
              <p:cNvSpPr/>
              <p:nvPr/>
            </p:nvSpPr>
            <p:spPr>
              <a:xfrm>
                <a:off x="280017" y="0"/>
                <a:ext cx="218245" cy="3346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rt</a:t>
                </a:r>
              </a:p>
            </p:txBody>
          </p:sp>
        </p:grpSp>
        <p:sp>
          <p:nvSpPr>
            <p:cNvPr id="97" name="Shape 97"/>
            <p:cNvSpPr/>
            <p:nvPr/>
          </p:nvSpPr>
          <p:spPr>
            <a:xfrm>
              <a:off x="3276203" y="349985"/>
              <a:ext cx="3162896" cy="321986"/>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98" name="Shape 98"/>
            <p:cNvSpPr/>
            <p:nvPr/>
          </p:nvSpPr>
          <p:spPr>
            <a:xfrm>
              <a:off x="4149506" y="335985"/>
              <a:ext cx="1143772" cy="33460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immediate</a:t>
              </a:r>
            </a:p>
          </p:txBody>
        </p:sp>
        <p:sp>
          <p:nvSpPr>
            <p:cNvPr id="99" name="Shape 99"/>
            <p:cNvSpPr/>
            <p:nvPr/>
          </p:nvSpPr>
          <p:spPr>
            <a:xfrm>
              <a:off x="6247888" y="0"/>
              <a:ext cx="205882" cy="33460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100" name="Shape 100"/>
            <p:cNvSpPr/>
            <p:nvPr/>
          </p:nvSpPr>
          <p:spPr>
            <a:xfrm>
              <a:off x="2926181" y="0"/>
              <a:ext cx="334820" cy="33460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101" name="Shape 101"/>
            <p:cNvSpPr/>
            <p:nvPr/>
          </p:nvSpPr>
          <p:spPr>
            <a:xfrm>
              <a:off x="1897118" y="0"/>
              <a:ext cx="334820" cy="33460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21</a:t>
              </a:r>
            </a:p>
          </p:txBody>
        </p:sp>
        <p:sp>
          <p:nvSpPr>
            <p:cNvPr id="102" name="Shape 102"/>
            <p:cNvSpPr/>
            <p:nvPr/>
          </p:nvSpPr>
          <p:spPr>
            <a:xfrm>
              <a:off x="868053" y="0"/>
              <a:ext cx="334820" cy="33460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26</a:t>
              </a:r>
            </a:p>
          </p:txBody>
        </p:sp>
        <p:sp>
          <p:nvSpPr>
            <p:cNvPr id="103" name="Shape 103"/>
            <p:cNvSpPr/>
            <p:nvPr/>
          </p:nvSpPr>
          <p:spPr>
            <a:xfrm>
              <a:off x="0" y="0"/>
              <a:ext cx="334820" cy="33460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31</a:t>
              </a:r>
            </a:p>
          </p:txBody>
        </p:sp>
      </p:grpSp>
      <p:sp>
        <p:nvSpPr>
          <p:cNvPr id="105" name="Shape 105"/>
          <p:cNvSpPr/>
          <p:nvPr/>
        </p:nvSpPr>
        <p:spPr>
          <a:xfrm>
            <a:off x="5872404" y="4040297"/>
            <a:ext cx="303870" cy="303678"/>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06" name="Shape 106"/>
          <p:cNvSpPr/>
          <p:nvPr/>
        </p:nvSpPr>
        <p:spPr>
          <a:xfrm>
            <a:off x="5262481" y="3049281"/>
            <a:ext cx="1763487" cy="355615"/>
          </a:xfrm>
          <a:prstGeom prst="rect">
            <a:avLst/>
          </a:prstGeom>
          <a:ln w="12700">
            <a:miter lim="400000"/>
          </a:ln>
          <a:extLst>
            <a:ext uri="{C572A759-6A51-4108-AA02-DFA0A04FC94B}">
              <ma14:wrappingTextBoxFlag xmlns="" xmlns:ma14="http://schemas.microsoft.com/office/mac/drawingml/2011/main" val="1"/>
            </a:ext>
          </a:extLst>
        </p:spPr>
        <p:txBody>
          <a:bodyPr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ALUctr=</a:t>
            </a:r>
          </a:p>
        </p:txBody>
      </p:sp>
      <p:sp>
        <p:nvSpPr>
          <p:cNvPr id="107" name="Shape 107"/>
          <p:cNvSpPr/>
          <p:nvPr/>
        </p:nvSpPr>
        <p:spPr>
          <a:xfrm>
            <a:off x="1984161" y="4802617"/>
            <a:ext cx="382417" cy="355615"/>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108" name="Shape 108"/>
          <p:cNvSpPr/>
          <p:nvPr/>
        </p:nvSpPr>
        <p:spPr>
          <a:xfrm>
            <a:off x="1439364" y="3897363"/>
            <a:ext cx="666148" cy="329582"/>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busW</a:t>
            </a:r>
          </a:p>
        </p:txBody>
      </p:sp>
      <p:sp>
        <p:nvSpPr>
          <p:cNvPr id="109" name="Shape 109"/>
          <p:cNvSpPr/>
          <p:nvPr/>
        </p:nvSpPr>
        <p:spPr>
          <a:xfrm>
            <a:off x="1374242" y="3201745"/>
            <a:ext cx="1010986" cy="355615"/>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RegWr=</a:t>
            </a:r>
          </a:p>
        </p:txBody>
      </p:sp>
      <p:sp>
        <p:nvSpPr>
          <p:cNvPr id="110" name="Shape 110"/>
          <p:cNvSpPr/>
          <p:nvPr/>
        </p:nvSpPr>
        <p:spPr>
          <a:xfrm flipH="1">
            <a:off x="1749087" y="4216585"/>
            <a:ext cx="88948" cy="128641"/>
          </a:xfrm>
          <a:prstGeom prst="line">
            <a:avLst/>
          </a:prstGeom>
          <a:ln w="12700">
            <a:solidFill>
              <a:srgbClr val="000000"/>
            </a:solidFill>
          </a:ln>
        </p:spPr>
        <p:txBody>
          <a:bodyPr lIns="0" tIns="0" rIns="0" bIns="0"/>
          <a:lstStyle/>
          <a:p>
            <a:endParaRPr sz="1634"/>
          </a:p>
        </p:txBody>
      </p:sp>
      <p:sp>
        <p:nvSpPr>
          <p:cNvPr id="111" name="Shape 111"/>
          <p:cNvSpPr/>
          <p:nvPr/>
        </p:nvSpPr>
        <p:spPr>
          <a:xfrm>
            <a:off x="1601374" y="4316639"/>
            <a:ext cx="303870" cy="303678"/>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12" name="Shape 112"/>
          <p:cNvSpPr/>
          <p:nvPr/>
        </p:nvSpPr>
        <p:spPr>
          <a:xfrm flipH="1">
            <a:off x="4576322" y="4040297"/>
            <a:ext cx="88948" cy="130231"/>
          </a:xfrm>
          <a:prstGeom prst="line">
            <a:avLst/>
          </a:prstGeom>
          <a:ln w="12700">
            <a:solidFill>
              <a:srgbClr val="000000"/>
            </a:solidFill>
          </a:ln>
        </p:spPr>
        <p:txBody>
          <a:bodyPr lIns="0" tIns="0" rIns="0" bIns="0"/>
          <a:lstStyle/>
          <a:p>
            <a:endParaRPr sz="1634"/>
          </a:p>
        </p:txBody>
      </p:sp>
      <p:sp>
        <p:nvSpPr>
          <p:cNvPr id="113" name="Shape 113"/>
          <p:cNvSpPr/>
          <p:nvPr/>
        </p:nvSpPr>
        <p:spPr>
          <a:xfrm>
            <a:off x="4423842" y="3735369"/>
            <a:ext cx="303870" cy="303678"/>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14" name="Shape 114"/>
          <p:cNvSpPr/>
          <p:nvPr/>
        </p:nvSpPr>
        <p:spPr>
          <a:xfrm>
            <a:off x="3629675" y="3735369"/>
            <a:ext cx="654928" cy="355615"/>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busA</a:t>
            </a:r>
          </a:p>
        </p:txBody>
      </p:sp>
      <p:sp>
        <p:nvSpPr>
          <p:cNvPr id="115" name="Shape 115"/>
          <p:cNvSpPr/>
          <p:nvPr/>
        </p:nvSpPr>
        <p:spPr>
          <a:xfrm flipV="1">
            <a:off x="3890163" y="4573921"/>
            <a:ext cx="76240" cy="152464"/>
          </a:xfrm>
          <a:prstGeom prst="line">
            <a:avLst/>
          </a:prstGeom>
          <a:ln w="12700">
            <a:solidFill>
              <a:srgbClr val="000000"/>
            </a:solidFill>
          </a:ln>
        </p:spPr>
        <p:txBody>
          <a:bodyPr lIns="0" tIns="0" rIns="0" bIns="0"/>
          <a:lstStyle/>
          <a:p>
            <a:endParaRPr sz="1634"/>
          </a:p>
        </p:txBody>
      </p:sp>
      <p:sp>
        <p:nvSpPr>
          <p:cNvPr id="116" name="Shape 116"/>
          <p:cNvSpPr/>
          <p:nvPr/>
        </p:nvSpPr>
        <p:spPr>
          <a:xfrm>
            <a:off x="3734506" y="4697798"/>
            <a:ext cx="303870" cy="303678"/>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17" name="Shape 117"/>
          <p:cNvSpPr/>
          <p:nvPr/>
        </p:nvSpPr>
        <p:spPr>
          <a:xfrm>
            <a:off x="3661442" y="4268993"/>
            <a:ext cx="654928" cy="355615"/>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busB</a:t>
            </a:r>
          </a:p>
        </p:txBody>
      </p:sp>
      <p:sp>
        <p:nvSpPr>
          <p:cNvPr id="118" name="Shape 118"/>
          <p:cNvSpPr/>
          <p:nvPr/>
        </p:nvSpPr>
        <p:spPr>
          <a:xfrm flipV="1">
            <a:off x="3280242" y="3579728"/>
            <a:ext cx="139775" cy="155642"/>
          </a:xfrm>
          <a:prstGeom prst="line">
            <a:avLst/>
          </a:prstGeom>
          <a:ln w="12700">
            <a:solidFill>
              <a:srgbClr val="000000"/>
            </a:solidFill>
          </a:ln>
        </p:spPr>
        <p:txBody>
          <a:bodyPr lIns="0" tIns="0" rIns="0" bIns="0"/>
          <a:lstStyle/>
          <a:p>
            <a:endParaRPr sz="1634"/>
          </a:p>
        </p:txBody>
      </p:sp>
      <p:sp>
        <p:nvSpPr>
          <p:cNvPr id="119" name="Shape 119"/>
          <p:cNvSpPr/>
          <p:nvPr/>
        </p:nvSpPr>
        <p:spPr>
          <a:xfrm flipV="1">
            <a:off x="2530548" y="3579728"/>
            <a:ext cx="139775" cy="155642"/>
          </a:xfrm>
          <a:prstGeom prst="line">
            <a:avLst/>
          </a:prstGeom>
          <a:ln w="12700">
            <a:solidFill>
              <a:srgbClr val="000000"/>
            </a:solidFill>
          </a:ln>
        </p:spPr>
        <p:txBody>
          <a:bodyPr lIns="0" tIns="0" rIns="0" bIns="0"/>
          <a:lstStyle/>
          <a:p>
            <a:endParaRPr sz="1634"/>
          </a:p>
        </p:txBody>
      </p:sp>
      <p:sp>
        <p:nvSpPr>
          <p:cNvPr id="120" name="Shape 120"/>
          <p:cNvSpPr/>
          <p:nvPr/>
        </p:nvSpPr>
        <p:spPr>
          <a:xfrm>
            <a:off x="2387598" y="3430441"/>
            <a:ext cx="186851" cy="303678"/>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121" name="Shape 121"/>
          <p:cNvSpPr/>
          <p:nvPr/>
        </p:nvSpPr>
        <p:spPr>
          <a:xfrm flipV="1">
            <a:off x="2911749" y="3579728"/>
            <a:ext cx="139775" cy="155642"/>
          </a:xfrm>
          <a:prstGeom prst="line">
            <a:avLst/>
          </a:prstGeom>
          <a:ln w="12700">
            <a:solidFill>
              <a:srgbClr val="000000"/>
            </a:solidFill>
          </a:ln>
        </p:spPr>
        <p:txBody>
          <a:bodyPr lIns="0" tIns="0" rIns="0" bIns="0"/>
          <a:lstStyle/>
          <a:p>
            <a:endParaRPr sz="1634"/>
          </a:p>
        </p:txBody>
      </p:sp>
      <p:sp>
        <p:nvSpPr>
          <p:cNvPr id="122" name="Shape 122"/>
          <p:cNvSpPr/>
          <p:nvPr/>
        </p:nvSpPr>
        <p:spPr>
          <a:xfrm>
            <a:off x="2746562" y="3430441"/>
            <a:ext cx="186851" cy="303678"/>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123" name="Shape 123"/>
          <p:cNvSpPr/>
          <p:nvPr/>
        </p:nvSpPr>
        <p:spPr>
          <a:xfrm>
            <a:off x="2325654" y="3806838"/>
            <a:ext cx="371196" cy="303678"/>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Rw</a:t>
            </a:r>
          </a:p>
        </p:txBody>
      </p:sp>
      <p:sp>
        <p:nvSpPr>
          <p:cNvPr id="124" name="Shape 124"/>
          <p:cNvSpPr/>
          <p:nvPr/>
        </p:nvSpPr>
        <p:spPr>
          <a:xfrm>
            <a:off x="2783093" y="3806838"/>
            <a:ext cx="337533" cy="303678"/>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Ra</a:t>
            </a:r>
          </a:p>
        </p:txBody>
      </p:sp>
      <p:sp>
        <p:nvSpPr>
          <p:cNvPr id="125" name="Shape 125"/>
          <p:cNvSpPr/>
          <p:nvPr/>
        </p:nvSpPr>
        <p:spPr>
          <a:xfrm>
            <a:off x="3164294" y="3806838"/>
            <a:ext cx="337533" cy="303678"/>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Rb</a:t>
            </a:r>
          </a:p>
        </p:txBody>
      </p:sp>
      <p:sp>
        <p:nvSpPr>
          <p:cNvPr id="126" name="Shape 126"/>
          <p:cNvSpPr/>
          <p:nvPr/>
        </p:nvSpPr>
        <p:spPr>
          <a:xfrm>
            <a:off x="2325654" y="4192761"/>
            <a:ext cx="951483" cy="355615"/>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RegFile</a:t>
            </a:r>
          </a:p>
        </p:txBody>
      </p:sp>
      <p:sp>
        <p:nvSpPr>
          <p:cNvPr id="127" name="Shape 127"/>
          <p:cNvSpPr/>
          <p:nvPr/>
        </p:nvSpPr>
        <p:spPr>
          <a:xfrm>
            <a:off x="2746563" y="3201744"/>
            <a:ext cx="355166" cy="329582"/>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Rs</a:t>
            </a:r>
          </a:p>
        </p:txBody>
      </p:sp>
      <p:sp>
        <p:nvSpPr>
          <p:cNvPr id="128" name="Shape 128"/>
          <p:cNvSpPr/>
          <p:nvPr/>
        </p:nvSpPr>
        <p:spPr>
          <a:xfrm>
            <a:off x="2578198" y="2439425"/>
            <a:ext cx="302267" cy="329582"/>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129" name="Shape 129"/>
          <p:cNvSpPr/>
          <p:nvPr/>
        </p:nvSpPr>
        <p:spPr>
          <a:xfrm>
            <a:off x="3180935" y="3201744"/>
            <a:ext cx="302267" cy="329582"/>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algn="ct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130" name="Shape 130"/>
          <p:cNvSpPr/>
          <p:nvPr/>
        </p:nvSpPr>
        <p:spPr>
          <a:xfrm>
            <a:off x="2146172" y="2439425"/>
            <a:ext cx="367990" cy="329582"/>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Rd</a:t>
            </a:r>
          </a:p>
        </p:txBody>
      </p:sp>
      <p:sp>
        <p:nvSpPr>
          <p:cNvPr id="131" name="Shape 131"/>
          <p:cNvSpPr/>
          <p:nvPr/>
        </p:nvSpPr>
        <p:spPr>
          <a:xfrm>
            <a:off x="1421892" y="2134496"/>
            <a:ext cx="1071709" cy="355615"/>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RegDst=</a:t>
            </a:r>
          </a:p>
        </p:txBody>
      </p:sp>
      <p:grpSp>
        <p:nvGrpSpPr>
          <p:cNvPr id="134" name="Group 134"/>
          <p:cNvGrpSpPr/>
          <p:nvPr/>
        </p:nvGrpSpPr>
        <p:grpSpPr>
          <a:xfrm>
            <a:off x="3458131" y="5002960"/>
            <a:ext cx="358012" cy="1002779"/>
            <a:chOff x="0" y="-49616"/>
            <a:chExt cx="394474" cy="1104911"/>
          </a:xfrm>
        </p:grpSpPr>
        <p:sp>
          <p:nvSpPr>
            <p:cNvPr id="132" name="Shape 132"/>
            <p:cNvSpPr/>
            <p:nvPr/>
          </p:nvSpPr>
          <p:spPr>
            <a:xfrm>
              <a:off x="0" y="416296"/>
              <a:ext cx="77015" cy="334607"/>
            </a:xfrm>
            <a:prstGeom prst="rect">
              <a:avLst/>
            </a:prstGeom>
            <a:noFill/>
            <a:ln w="25400" cap="flat">
              <a:solidFill>
                <a:srgbClr val="000000"/>
              </a:solidFill>
              <a:prstDash val="solid"/>
              <a:miter lim="400000"/>
            </a:ln>
            <a:effectLst/>
          </p:spPr>
          <p:txBody>
            <a:bodyPr wrap="none" lIns="34578" tIns="34578" rIns="34578" bIns="34578" numCol="1" anchor="ctr">
              <a:sp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33" name="Shape 133"/>
            <p:cNvSpPr/>
            <p:nvPr/>
          </p:nvSpPr>
          <p:spPr>
            <a:xfrm rot="5400000">
              <a:off x="-339556" y="321266"/>
              <a:ext cx="1104911" cy="36314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Extender</a:t>
              </a:r>
            </a:p>
          </p:txBody>
        </p:sp>
      </p:grpSp>
      <p:sp>
        <p:nvSpPr>
          <p:cNvPr id="135" name="Shape 135"/>
          <p:cNvSpPr/>
          <p:nvPr/>
        </p:nvSpPr>
        <p:spPr>
          <a:xfrm>
            <a:off x="3966403" y="5536351"/>
            <a:ext cx="303870" cy="303678"/>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36" name="Shape 136"/>
          <p:cNvSpPr/>
          <p:nvPr/>
        </p:nvSpPr>
        <p:spPr>
          <a:xfrm flipH="1">
            <a:off x="4118881" y="5434708"/>
            <a:ext cx="88948" cy="130230"/>
          </a:xfrm>
          <a:prstGeom prst="line">
            <a:avLst/>
          </a:prstGeom>
          <a:ln w="12700">
            <a:solidFill>
              <a:srgbClr val="000000"/>
            </a:solidFill>
          </a:ln>
        </p:spPr>
        <p:txBody>
          <a:bodyPr lIns="0" tIns="0" rIns="0" bIns="0"/>
          <a:lstStyle/>
          <a:p>
            <a:endParaRPr sz="1634"/>
          </a:p>
        </p:txBody>
      </p:sp>
      <p:sp>
        <p:nvSpPr>
          <p:cNvPr id="137" name="Shape 137"/>
          <p:cNvSpPr/>
          <p:nvPr/>
        </p:nvSpPr>
        <p:spPr>
          <a:xfrm flipH="1">
            <a:off x="3038816" y="5436297"/>
            <a:ext cx="88948" cy="128641"/>
          </a:xfrm>
          <a:prstGeom prst="line">
            <a:avLst/>
          </a:prstGeom>
          <a:ln w="12700">
            <a:solidFill>
              <a:srgbClr val="000000"/>
            </a:solidFill>
          </a:ln>
        </p:spPr>
        <p:txBody>
          <a:bodyPr lIns="0" tIns="0" rIns="0" bIns="0"/>
          <a:lstStyle/>
          <a:p>
            <a:endParaRPr sz="1634"/>
          </a:p>
        </p:txBody>
      </p:sp>
      <p:sp>
        <p:nvSpPr>
          <p:cNvPr id="138" name="Shape 138"/>
          <p:cNvSpPr/>
          <p:nvPr/>
        </p:nvSpPr>
        <p:spPr>
          <a:xfrm>
            <a:off x="2822802" y="5536351"/>
            <a:ext cx="303870" cy="303678"/>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139" name="Shape 139"/>
          <p:cNvSpPr/>
          <p:nvPr/>
        </p:nvSpPr>
        <p:spPr>
          <a:xfrm>
            <a:off x="1907922" y="5260008"/>
            <a:ext cx="837670" cy="355615"/>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140" name="Shape 140"/>
          <p:cNvSpPr/>
          <p:nvPr/>
        </p:nvSpPr>
        <p:spPr>
          <a:xfrm>
            <a:off x="4042643" y="5946097"/>
            <a:ext cx="1102165" cy="355615"/>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ALUSrc=</a:t>
            </a:r>
          </a:p>
        </p:txBody>
      </p:sp>
      <p:sp>
        <p:nvSpPr>
          <p:cNvPr id="141" name="Shape 141"/>
          <p:cNvSpPr/>
          <p:nvPr/>
        </p:nvSpPr>
        <p:spPr>
          <a:xfrm>
            <a:off x="2517843" y="6022329"/>
            <a:ext cx="930644" cy="355615"/>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ExtOp=</a:t>
            </a:r>
          </a:p>
        </p:txBody>
      </p:sp>
      <p:sp>
        <p:nvSpPr>
          <p:cNvPr id="142" name="Shape 142"/>
          <p:cNvSpPr/>
          <p:nvPr/>
        </p:nvSpPr>
        <p:spPr>
          <a:xfrm flipV="1">
            <a:off x="7549684" y="3659137"/>
            <a:ext cx="1" cy="644796"/>
          </a:xfrm>
          <a:prstGeom prst="line">
            <a:avLst/>
          </a:prstGeom>
          <a:ln w="19050">
            <a:solidFill>
              <a:srgbClr val="000000"/>
            </a:solidFill>
            <a:headEnd type="triangle"/>
          </a:ln>
        </p:spPr>
        <p:txBody>
          <a:bodyPr lIns="0" tIns="0" rIns="0" bIns="0"/>
          <a:lstStyle/>
          <a:p>
            <a:endParaRPr sz="1634"/>
          </a:p>
        </p:txBody>
      </p:sp>
      <p:sp>
        <p:nvSpPr>
          <p:cNvPr id="143" name="Shape 143"/>
          <p:cNvSpPr/>
          <p:nvPr/>
        </p:nvSpPr>
        <p:spPr>
          <a:xfrm>
            <a:off x="6406084" y="3277977"/>
            <a:ext cx="1470856" cy="355615"/>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MemtoReg=</a:t>
            </a:r>
          </a:p>
        </p:txBody>
      </p:sp>
      <p:sp>
        <p:nvSpPr>
          <p:cNvPr id="144" name="Shape 144"/>
          <p:cNvSpPr/>
          <p:nvPr/>
        </p:nvSpPr>
        <p:spPr>
          <a:xfrm>
            <a:off x="5229128" y="5793633"/>
            <a:ext cx="382417" cy="355615"/>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145" name="Shape 145"/>
          <p:cNvSpPr/>
          <p:nvPr/>
        </p:nvSpPr>
        <p:spPr>
          <a:xfrm>
            <a:off x="4957523" y="5260008"/>
            <a:ext cx="893775" cy="355615"/>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Data In</a:t>
            </a:r>
          </a:p>
        </p:txBody>
      </p:sp>
      <p:sp>
        <p:nvSpPr>
          <p:cNvPr id="146" name="Shape 146"/>
          <p:cNvSpPr/>
          <p:nvPr/>
        </p:nvSpPr>
        <p:spPr>
          <a:xfrm flipH="1">
            <a:off x="5090943" y="5191719"/>
            <a:ext cx="88948" cy="128641"/>
          </a:xfrm>
          <a:prstGeom prst="line">
            <a:avLst/>
          </a:prstGeom>
          <a:ln w="12700">
            <a:solidFill>
              <a:srgbClr val="000000"/>
            </a:solidFill>
          </a:ln>
        </p:spPr>
        <p:txBody>
          <a:bodyPr lIns="0" tIns="0" rIns="0" bIns="0"/>
          <a:lstStyle/>
          <a:p>
            <a:endParaRPr sz="1634"/>
          </a:p>
        </p:txBody>
      </p:sp>
      <p:sp>
        <p:nvSpPr>
          <p:cNvPr id="147" name="Shape 147"/>
          <p:cNvSpPr/>
          <p:nvPr/>
        </p:nvSpPr>
        <p:spPr>
          <a:xfrm>
            <a:off x="5121122" y="4967787"/>
            <a:ext cx="303870" cy="303678"/>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48" name="Shape 148"/>
          <p:cNvSpPr/>
          <p:nvPr/>
        </p:nvSpPr>
        <p:spPr>
          <a:xfrm flipV="1">
            <a:off x="6240896" y="4040297"/>
            <a:ext cx="12707" cy="1008488"/>
          </a:xfrm>
          <a:prstGeom prst="line">
            <a:avLst/>
          </a:prstGeom>
          <a:ln w="19050">
            <a:solidFill>
              <a:srgbClr val="000000"/>
            </a:solidFill>
            <a:headEnd type="triangle"/>
          </a:ln>
        </p:spPr>
        <p:txBody>
          <a:bodyPr lIns="0" tIns="0" rIns="0" bIns="0"/>
          <a:lstStyle/>
          <a:p>
            <a:endParaRPr sz="1634"/>
          </a:p>
        </p:txBody>
      </p:sp>
      <p:sp>
        <p:nvSpPr>
          <p:cNvPr id="149" name="Shape 149"/>
          <p:cNvSpPr/>
          <p:nvPr/>
        </p:nvSpPr>
        <p:spPr>
          <a:xfrm>
            <a:off x="5948644" y="3659137"/>
            <a:ext cx="1110373" cy="355615"/>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MemWr=</a:t>
            </a:r>
          </a:p>
        </p:txBody>
      </p:sp>
      <p:grpSp>
        <p:nvGrpSpPr>
          <p:cNvPr id="154" name="Group 154"/>
          <p:cNvGrpSpPr/>
          <p:nvPr/>
        </p:nvGrpSpPr>
        <p:grpSpPr>
          <a:xfrm>
            <a:off x="2136641" y="2868230"/>
            <a:ext cx="838642" cy="333517"/>
            <a:chOff x="0" y="0"/>
            <a:chExt cx="924057" cy="367485"/>
          </a:xfrm>
        </p:grpSpPr>
        <p:sp>
          <p:nvSpPr>
            <p:cNvPr id="151" name="Shape 151"/>
            <p:cNvSpPr/>
            <p:nvPr/>
          </p:nvSpPr>
          <p:spPr>
            <a:xfrm>
              <a:off x="504031" y="0"/>
              <a:ext cx="205882" cy="33460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152" name="Shape 152"/>
            <p:cNvSpPr/>
            <p:nvPr/>
          </p:nvSpPr>
          <p:spPr>
            <a:xfrm>
              <a:off x="84005" y="0"/>
              <a:ext cx="205882" cy="33460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153" name="Shape 153"/>
            <p:cNvSpPr/>
            <p:nvPr/>
          </p:nvSpPr>
          <p:spPr>
            <a:xfrm>
              <a:off x="0" y="31498"/>
              <a:ext cx="924057" cy="3359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64" y="21600"/>
                  </a:lnTo>
                  <a:lnTo>
                    <a:pt x="19636" y="21600"/>
                  </a:lnTo>
                  <a:lnTo>
                    <a:pt x="21600" y="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sp>
        <p:nvSpPr>
          <p:cNvPr id="155" name="Shape 155"/>
          <p:cNvSpPr/>
          <p:nvPr/>
        </p:nvSpPr>
        <p:spPr>
          <a:xfrm>
            <a:off x="2136641" y="3811600"/>
            <a:ext cx="1460087" cy="991017"/>
          </a:xfrm>
          <a:prstGeom prst="rect">
            <a:avLst/>
          </a:prstGeom>
          <a:ln w="381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159" name="Group 159"/>
          <p:cNvGrpSpPr/>
          <p:nvPr/>
        </p:nvGrpSpPr>
        <p:grpSpPr>
          <a:xfrm>
            <a:off x="4446079" y="4421457"/>
            <a:ext cx="358966" cy="1219714"/>
            <a:chOff x="0" y="0"/>
            <a:chExt cx="395526" cy="1343942"/>
          </a:xfrm>
        </p:grpSpPr>
        <p:sp>
          <p:nvSpPr>
            <p:cNvPr id="156" name="Shape 156"/>
            <p:cNvSpPr/>
            <p:nvPr/>
          </p:nvSpPr>
          <p:spPr>
            <a:xfrm>
              <a:off x="0" y="97995"/>
              <a:ext cx="205881" cy="33460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157" name="Shape 157"/>
            <p:cNvSpPr/>
            <p:nvPr/>
          </p:nvSpPr>
          <p:spPr>
            <a:xfrm>
              <a:off x="0" y="957208"/>
              <a:ext cx="205881" cy="33460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158" name="Shape 158"/>
            <p:cNvSpPr/>
            <p:nvPr/>
          </p:nvSpPr>
          <p:spPr>
            <a:xfrm>
              <a:off x="59504" y="0"/>
              <a:ext cx="336022" cy="13439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900"/>
                  </a:lnTo>
                  <a:lnTo>
                    <a:pt x="21600" y="270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163" name="Group 163"/>
          <p:cNvGrpSpPr/>
          <p:nvPr/>
        </p:nvGrpSpPr>
        <p:grpSpPr>
          <a:xfrm>
            <a:off x="5310133" y="3811600"/>
            <a:ext cx="486031" cy="1143482"/>
            <a:chOff x="0" y="0"/>
            <a:chExt cx="535533" cy="1259947"/>
          </a:xfrm>
        </p:grpSpPr>
        <p:sp>
          <p:nvSpPr>
            <p:cNvPr id="160" name="Shape 160"/>
            <p:cNvSpPr/>
            <p:nvPr/>
          </p:nvSpPr>
          <p:spPr>
            <a:xfrm>
              <a:off x="0" y="31498"/>
              <a:ext cx="211180" cy="33460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t>
              </a:r>
            </a:p>
          </p:txBody>
        </p:sp>
        <p:sp>
          <p:nvSpPr>
            <p:cNvPr id="161" name="Shape 161"/>
            <p:cNvSpPr/>
            <p:nvPr/>
          </p:nvSpPr>
          <p:spPr>
            <a:xfrm rot="5400000">
              <a:off x="36092" y="449788"/>
              <a:ext cx="525576" cy="33460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ALU</a:t>
              </a:r>
            </a:p>
          </p:txBody>
        </p:sp>
        <p:sp>
          <p:nvSpPr>
            <p:cNvPr id="162" name="Shape 162"/>
            <p:cNvSpPr/>
            <p:nvPr/>
          </p:nvSpPr>
          <p:spPr>
            <a:xfrm>
              <a:off x="40252" y="0"/>
              <a:ext cx="495281" cy="12599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167" name="Group 167"/>
          <p:cNvGrpSpPr/>
          <p:nvPr/>
        </p:nvGrpSpPr>
        <p:grpSpPr>
          <a:xfrm>
            <a:off x="7343200" y="4192760"/>
            <a:ext cx="358965" cy="1600874"/>
            <a:chOff x="0" y="0"/>
            <a:chExt cx="395525" cy="1763924"/>
          </a:xfrm>
        </p:grpSpPr>
        <p:sp>
          <p:nvSpPr>
            <p:cNvPr id="164" name="Shape 164"/>
            <p:cNvSpPr/>
            <p:nvPr/>
          </p:nvSpPr>
          <p:spPr>
            <a:xfrm>
              <a:off x="0" y="136494"/>
              <a:ext cx="205881" cy="33460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165" name="Shape 165"/>
            <p:cNvSpPr/>
            <p:nvPr/>
          </p:nvSpPr>
          <p:spPr>
            <a:xfrm>
              <a:off x="0" y="1228447"/>
              <a:ext cx="205881" cy="33460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166" name="Shape 166"/>
            <p:cNvSpPr/>
            <p:nvPr/>
          </p:nvSpPr>
          <p:spPr>
            <a:xfrm>
              <a:off x="59503" y="0"/>
              <a:ext cx="336022" cy="17639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514"/>
                  </a:lnTo>
                  <a:lnTo>
                    <a:pt x="21600" y="3086"/>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174" name="Group 174"/>
          <p:cNvGrpSpPr/>
          <p:nvPr/>
        </p:nvGrpSpPr>
        <p:grpSpPr>
          <a:xfrm>
            <a:off x="5920054" y="5002726"/>
            <a:ext cx="1158304" cy="1181599"/>
            <a:chOff x="0" y="0"/>
            <a:chExt cx="1276278" cy="1301945"/>
          </a:xfrm>
        </p:grpSpPr>
        <p:sp>
          <p:nvSpPr>
            <p:cNvPr id="168" name="Shape 168"/>
            <p:cNvSpPr/>
            <p:nvPr/>
          </p:nvSpPr>
          <p:spPr>
            <a:xfrm>
              <a:off x="21001" y="57748"/>
              <a:ext cx="1255277" cy="124419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69" name="Shape 169"/>
            <p:cNvSpPr/>
            <p:nvPr/>
          </p:nvSpPr>
          <p:spPr>
            <a:xfrm>
              <a:off x="0" y="0"/>
              <a:ext cx="650345" cy="33460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WrEn</a:t>
              </a:r>
            </a:p>
          </p:txBody>
        </p:sp>
        <p:sp>
          <p:nvSpPr>
            <p:cNvPr id="170" name="Shape 170"/>
            <p:cNvSpPr/>
            <p:nvPr/>
          </p:nvSpPr>
          <p:spPr>
            <a:xfrm>
              <a:off x="673790" y="0"/>
              <a:ext cx="437263" cy="33460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Adr</a:t>
              </a:r>
            </a:p>
          </p:txBody>
        </p:sp>
        <p:sp>
          <p:nvSpPr>
            <p:cNvPr id="171" name="Shape 171"/>
            <p:cNvSpPr/>
            <p:nvPr/>
          </p:nvSpPr>
          <p:spPr>
            <a:xfrm>
              <a:off x="125317" y="449731"/>
              <a:ext cx="1048393" cy="61869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Data</a:t>
              </a:r>
            </a:p>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Memory</a:t>
              </a:r>
            </a:p>
          </p:txBody>
        </p:sp>
        <p:sp>
          <p:nvSpPr>
            <p:cNvPr id="172" name="Shape 172"/>
            <p:cNvSpPr/>
            <p:nvPr/>
          </p:nvSpPr>
          <p:spPr>
            <a:xfrm>
              <a:off x="31501" y="1039456"/>
              <a:ext cx="168011" cy="83997"/>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73" name="Shape 173"/>
            <p:cNvSpPr/>
            <p:nvPr/>
          </p:nvSpPr>
          <p:spPr>
            <a:xfrm flipH="1">
              <a:off x="31501" y="1123453"/>
              <a:ext cx="168011" cy="83996"/>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grpSp>
      <p:sp>
        <p:nvSpPr>
          <p:cNvPr id="175" name="Shape 175"/>
          <p:cNvSpPr/>
          <p:nvPr/>
        </p:nvSpPr>
        <p:spPr>
          <a:xfrm>
            <a:off x="2365361" y="2744352"/>
            <a:ext cx="1" cy="152466"/>
          </a:xfrm>
          <a:prstGeom prst="line">
            <a:avLst/>
          </a:prstGeom>
          <a:ln w="12700">
            <a:solidFill>
              <a:srgbClr val="000000"/>
            </a:solidFill>
          </a:ln>
        </p:spPr>
        <p:txBody>
          <a:bodyPr lIns="0" tIns="0" rIns="0" bIns="0"/>
          <a:lstStyle/>
          <a:p>
            <a:endParaRPr sz="1634"/>
          </a:p>
        </p:txBody>
      </p:sp>
      <p:sp>
        <p:nvSpPr>
          <p:cNvPr id="176" name="Shape 176"/>
          <p:cNvSpPr/>
          <p:nvPr/>
        </p:nvSpPr>
        <p:spPr>
          <a:xfrm>
            <a:off x="2746562" y="2744352"/>
            <a:ext cx="1" cy="152466"/>
          </a:xfrm>
          <a:prstGeom prst="line">
            <a:avLst/>
          </a:prstGeom>
          <a:ln w="12700">
            <a:solidFill>
              <a:srgbClr val="000000"/>
            </a:solidFill>
          </a:ln>
        </p:spPr>
        <p:txBody>
          <a:bodyPr lIns="0" tIns="0" rIns="0" bIns="0"/>
          <a:lstStyle/>
          <a:p>
            <a:endParaRPr sz="1634"/>
          </a:p>
        </p:txBody>
      </p:sp>
      <p:sp>
        <p:nvSpPr>
          <p:cNvPr id="177" name="Shape 177"/>
          <p:cNvSpPr/>
          <p:nvPr/>
        </p:nvSpPr>
        <p:spPr>
          <a:xfrm>
            <a:off x="1831682" y="2515657"/>
            <a:ext cx="304961" cy="5336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178" name="Shape 178"/>
          <p:cNvSpPr/>
          <p:nvPr/>
        </p:nvSpPr>
        <p:spPr>
          <a:xfrm>
            <a:off x="2289122" y="3582904"/>
            <a:ext cx="1" cy="228697"/>
          </a:xfrm>
          <a:prstGeom prst="line">
            <a:avLst/>
          </a:prstGeom>
          <a:ln w="19050">
            <a:solidFill>
              <a:srgbClr val="000000"/>
            </a:solidFill>
          </a:ln>
        </p:spPr>
        <p:txBody>
          <a:bodyPr lIns="0" tIns="0" rIns="0" bIns="0"/>
          <a:lstStyle/>
          <a:p>
            <a:endParaRPr sz="1634"/>
          </a:p>
        </p:txBody>
      </p:sp>
      <p:sp>
        <p:nvSpPr>
          <p:cNvPr id="179" name="Shape 179"/>
          <p:cNvSpPr/>
          <p:nvPr/>
        </p:nvSpPr>
        <p:spPr>
          <a:xfrm>
            <a:off x="2594082" y="3201743"/>
            <a:ext cx="1" cy="609857"/>
          </a:xfrm>
          <a:prstGeom prst="line">
            <a:avLst/>
          </a:prstGeom>
          <a:ln w="19050">
            <a:solidFill>
              <a:srgbClr val="000000"/>
            </a:solidFill>
          </a:ln>
        </p:spPr>
        <p:txBody>
          <a:bodyPr lIns="0" tIns="0" rIns="0" bIns="0"/>
          <a:lstStyle/>
          <a:p>
            <a:endParaRPr sz="1634"/>
          </a:p>
        </p:txBody>
      </p:sp>
      <p:sp>
        <p:nvSpPr>
          <p:cNvPr id="180" name="Shape 180"/>
          <p:cNvSpPr/>
          <p:nvPr/>
        </p:nvSpPr>
        <p:spPr>
          <a:xfrm>
            <a:off x="2975282" y="3506673"/>
            <a:ext cx="1" cy="304929"/>
          </a:xfrm>
          <a:prstGeom prst="line">
            <a:avLst/>
          </a:prstGeom>
          <a:ln w="19050">
            <a:solidFill>
              <a:srgbClr val="000000"/>
            </a:solidFill>
          </a:ln>
        </p:spPr>
        <p:txBody>
          <a:bodyPr lIns="0" tIns="0" rIns="0" bIns="0"/>
          <a:lstStyle/>
          <a:p>
            <a:endParaRPr sz="1634"/>
          </a:p>
        </p:txBody>
      </p:sp>
      <p:sp>
        <p:nvSpPr>
          <p:cNvPr id="181" name="Shape 181"/>
          <p:cNvSpPr/>
          <p:nvPr/>
        </p:nvSpPr>
        <p:spPr>
          <a:xfrm>
            <a:off x="3356481" y="3506673"/>
            <a:ext cx="1" cy="304929"/>
          </a:xfrm>
          <a:prstGeom prst="line">
            <a:avLst/>
          </a:prstGeom>
          <a:ln w="19050">
            <a:solidFill>
              <a:srgbClr val="000000"/>
            </a:solidFill>
          </a:ln>
        </p:spPr>
        <p:txBody>
          <a:bodyPr lIns="0" tIns="0" rIns="0" bIns="0"/>
          <a:lstStyle/>
          <a:p>
            <a:endParaRPr sz="1634"/>
          </a:p>
        </p:txBody>
      </p:sp>
      <p:sp>
        <p:nvSpPr>
          <p:cNvPr id="182" name="Shape 182"/>
          <p:cNvSpPr/>
          <p:nvPr/>
        </p:nvSpPr>
        <p:spPr>
          <a:xfrm>
            <a:off x="3149999" y="3430441"/>
            <a:ext cx="186851" cy="303678"/>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183" name="Shape 183"/>
          <p:cNvSpPr/>
          <p:nvPr/>
        </p:nvSpPr>
        <p:spPr>
          <a:xfrm>
            <a:off x="3585202" y="4116528"/>
            <a:ext cx="1753522" cy="1"/>
          </a:xfrm>
          <a:prstGeom prst="line">
            <a:avLst/>
          </a:prstGeom>
          <a:ln w="19050">
            <a:solidFill>
              <a:srgbClr val="000000"/>
            </a:solidFill>
            <a:tailEnd type="triangle"/>
          </a:ln>
        </p:spPr>
        <p:txBody>
          <a:bodyPr lIns="0" tIns="0" rIns="0" bIns="0"/>
          <a:lstStyle/>
          <a:p>
            <a:endParaRPr sz="1634"/>
          </a:p>
        </p:txBody>
      </p:sp>
      <p:sp>
        <p:nvSpPr>
          <p:cNvPr id="184" name="Shape 184"/>
          <p:cNvSpPr/>
          <p:nvPr/>
        </p:nvSpPr>
        <p:spPr>
          <a:xfrm>
            <a:off x="5643682" y="3506673"/>
            <a:ext cx="1" cy="495509"/>
          </a:xfrm>
          <a:prstGeom prst="line">
            <a:avLst/>
          </a:prstGeom>
          <a:ln w="19050">
            <a:solidFill>
              <a:srgbClr val="000000"/>
            </a:solidFill>
            <a:tailEnd type="triangle"/>
          </a:ln>
        </p:spPr>
        <p:txBody>
          <a:bodyPr lIns="0" tIns="0" rIns="0" bIns="0"/>
          <a:lstStyle/>
          <a:p>
            <a:endParaRPr sz="1634"/>
          </a:p>
        </p:txBody>
      </p:sp>
      <p:sp>
        <p:nvSpPr>
          <p:cNvPr id="185" name="Shape 185"/>
          <p:cNvSpPr/>
          <p:nvPr/>
        </p:nvSpPr>
        <p:spPr>
          <a:xfrm>
            <a:off x="3585202" y="4650153"/>
            <a:ext cx="914881" cy="1"/>
          </a:xfrm>
          <a:prstGeom prst="line">
            <a:avLst/>
          </a:prstGeom>
          <a:ln w="19050">
            <a:solidFill>
              <a:srgbClr val="000000"/>
            </a:solidFill>
            <a:tailEnd type="triangle"/>
          </a:ln>
        </p:spPr>
        <p:txBody>
          <a:bodyPr lIns="0" tIns="0" rIns="0" bIns="0"/>
          <a:lstStyle/>
          <a:p>
            <a:endParaRPr sz="1634"/>
          </a:p>
        </p:txBody>
      </p:sp>
      <p:sp>
        <p:nvSpPr>
          <p:cNvPr id="186" name="Shape 186"/>
          <p:cNvSpPr/>
          <p:nvPr/>
        </p:nvSpPr>
        <p:spPr>
          <a:xfrm>
            <a:off x="4805042" y="4802618"/>
            <a:ext cx="533681" cy="1"/>
          </a:xfrm>
          <a:prstGeom prst="line">
            <a:avLst/>
          </a:prstGeom>
          <a:ln w="19050">
            <a:solidFill>
              <a:srgbClr val="000000"/>
            </a:solidFill>
            <a:tailEnd type="triangle"/>
          </a:ln>
        </p:spPr>
        <p:txBody>
          <a:bodyPr lIns="0" tIns="0" rIns="0" bIns="0"/>
          <a:lstStyle/>
          <a:p>
            <a:endParaRPr sz="1634"/>
          </a:p>
        </p:txBody>
      </p:sp>
      <p:sp>
        <p:nvSpPr>
          <p:cNvPr id="187" name="Shape 187"/>
          <p:cNvSpPr/>
          <p:nvPr/>
        </p:nvSpPr>
        <p:spPr>
          <a:xfrm>
            <a:off x="4118881" y="4650152"/>
            <a:ext cx="1829761" cy="609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188" name="Shape 188"/>
          <p:cNvSpPr/>
          <p:nvPr/>
        </p:nvSpPr>
        <p:spPr>
          <a:xfrm>
            <a:off x="3813921" y="5488706"/>
            <a:ext cx="686161" cy="1"/>
          </a:xfrm>
          <a:prstGeom prst="line">
            <a:avLst/>
          </a:prstGeom>
          <a:ln w="19050">
            <a:solidFill>
              <a:srgbClr val="000000"/>
            </a:solidFill>
            <a:tailEnd type="triangle"/>
          </a:ln>
        </p:spPr>
        <p:txBody>
          <a:bodyPr lIns="0" tIns="0" rIns="0" bIns="0"/>
          <a:lstStyle/>
          <a:p>
            <a:endParaRPr sz="1634"/>
          </a:p>
        </p:txBody>
      </p:sp>
      <p:sp>
        <p:nvSpPr>
          <p:cNvPr id="189" name="Shape 189"/>
          <p:cNvSpPr/>
          <p:nvPr/>
        </p:nvSpPr>
        <p:spPr>
          <a:xfrm>
            <a:off x="2746562" y="5488706"/>
            <a:ext cx="686160" cy="1"/>
          </a:xfrm>
          <a:prstGeom prst="line">
            <a:avLst/>
          </a:prstGeom>
          <a:ln w="19050">
            <a:solidFill>
              <a:srgbClr val="000000"/>
            </a:solidFill>
            <a:tailEnd type="triangle"/>
          </a:ln>
        </p:spPr>
        <p:txBody>
          <a:bodyPr lIns="0" tIns="0" rIns="0" bIns="0"/>
          <a:lstStyle/>
          <a:p>
            <a:endParaRPr sz="1634"/>
          </a:p>
        </p:txBody>
      </p:sp>
      <p:sp>
        <p:nvSpPr>
          <p:cNvPr id="190" name="Shape 190"/>
          <p:cNvSpPr/>
          <p:nvPr/>
        </p:nvSpPr>
        <p:spPr>
          <a:xfrm flipH="1">
            <a:off x="2365361" y="4650152"/>
            <a:ext cx="76241" cy="152465"/>
          </a:xfrm>
          <a:prstGeom prst="line">
            <a:avLst/>
          </a:prstGeom>
          <a:ln w="19050">
            <a:solidFill>
              <a:srgbClr val="000000"/>
            </a:solidFill>
          </a:ln>
        </p:spPr>
        <p:txBody>
          <a:bodyPr lIns="0" tIns="0" rIns="0" bIns="0"/>
          <a:lstStyle/>
          <a:p>
            <a:endParaRPr sz="1634"/>
          </a:p>
        </p:txBody>
      </p:sp>
      <p:sp>
        <p:nvSpPr>
          <p:cNvPr id="191" name="Shape 191"/>
          <p:cNvSpPr/>
          <p:nvPr/>
        </p:nvSpPr>
        <p:spPr>
          <a:xfrm>
            <a:off x="2441601" y="4650152"/>
            <a:ext cx="76241" cy="152465"/>
          </a:xfrm>
          <a:prstGeom prst="line">
            <a:avLst/>
          </a:prstGeom>
          <a:ln w="19050">
            <a:solidFill>
              <a:srgbClr val="000000"/>
            </a:solidFill>
          </a:ln>
        </p:spPr>
        <p:txBody>
          <a:bodyPr lIns="0" tIns="0" rIns="0" bIns="0"/>
          <a:lstStyle/>
          <a:p>
            <a:endParaRPr sz="1634"/>
          </a:p>
        </p:txBody>
      </p:sp>
      <p:sp>
        <p:nvSpPr>
          <p:cNvPr id="192" name="Shape 192"/>
          <p:cNvSpPr/>
          <p:nvPr/>
        </p:nvSpPr>
        <p:spPr>
          <a:xfrm>
            <a:off x="2441601" y="4802617"/>
            <a:ext cx="1" cy="228697"/>
          </a:xfrm>
          <a:prstGeom prst="line">
            <a:avLst/>
          </a:prstGeom>
          <a:ln w="19050">
            <a:solidFill>
              <a:srgbClr val="000000"/>
            </a:solidFill>
          </a:ln>
        </p:spPr>
        <p:txBody>
          <a:bodyPr lIns="0" tIns="0" rIns="0" bIns="0"/>
          <a:lstStyle/>
          <a:p>
            <a:endParaRPr sz="1634"/>
          </a:p>
        </p:txBody>
      </p:sp>
      <p:sp>
        <p:nvSpPr>
          <p:cNvPr id="193" name="Shape 193"/>
          <p:cNvSpPr/>
          <p:nvPr/>
        </p:nvSpPr>
        <p:spPr>
          <a:xfrm flipV="1">
            <a:off x="3661442" y="6098561"/>
            <a:ext cx="0" cy="228698"/>
          </a:xfrm>
          <a:prstGeom prst="line">
            <a:avLst/>
          </a:prstGeom>
          <a:ln w="19050">
            <a:solidFill>
              <a:srgbClr val="000000"/>
            </a:solidFill>
            <a:tailEnd type="triangle"/>
          </a:ln>
        </p:spPr>
        <p:txBody>
          <a:bodyPr lIns="0" tIns="0" rIns="0" bIns="0"/>
          <a:lstStyle/>
          <a:p>
            <a:endParaRPr sz="1634"/>
          </a:p>
        </p:txBody>
      </p:sp>
      <p:sp>
        <p:nvSpPr>
          <p:cNvPr id="194" name="Shape 194"/>
          <p:cNvSpPr/>
          <p:nvPr/>
        </p:nvSpPr>
        <p:spPr>
          <a:xfrm flipV="1">
            <a:off x="4652562" y="5564936"/>
            <a:ext cx="1" cy="381161"/>
          </a:xfrm>
          <a:prstGeom prst="line">
            <a:avLst/>
          </a:prstGeom>
          <a:ln w="19050">
            <a:solidFill>
              <a:srgbClr val="000000"/>
            </a:solidFill>
            <a:tailEnd type="triangle"/>
          </a:ln>
        </p:spPr>
        <p:txBody>
          <a:bodyPr lIns="0" tIns="0" rIns="0" bIns="0"/>
          <a:lstStyle/>
          <a:p>
            <a:endParaRPr sz="1634"/>
          </a:p>
        </p:txBody>
      </p:sp>
      <p:sp>
        <p:nvSpPr>
          <p:cNvPr id="195" name="Shape 195"/>
          <p:cNvSpPr/>
          <p:nvPr/>
        </p:nvSpPr>
        <p:spPr>
          <a:xfrm flipH="1">
            <a:off x="5719922" y="6022330"/>
            <a:ext cx="228720" cy="1"/>
          </a:xfrm>
          <a:prstGeom prst="line">
            <a:avLst/>
          </a:prstGeom>
          <a:ln w="19050">
            <a:solidFill>
              <a:srgbClr val="000000"/>
            </a:solidFill>
          </a:ln>
        </p:spPr>
        <p:txBody>
          <a:bodyPr lIns="0" tIns="0" rIns="0" bIns="0"/>
          <a:lstStyle/>
          <a:p>
            <a:endParaRPr sz="1634"/>
          </a:p>
        </p:txBody>
      </p:sp>
      <p:sp>
        <p:nvSpPr>
          <p:cNvPr id="196" name="Shape 196"/>
          <p:cNvSpPr/>
          <p:nvPr/>
        </p:nvSpPr>
        <p:spPr>
          <a:xfrm>
            <a:off x="5796162" y="4421458"/>
            <a:ext cx="1601041" cy="1"/>
          </a:xfrm>
          <a:prstGeom prst="line">
            <a:avLst/>
          </a:prstGeom>
          <a:ln w="19050">
            <a:solidFill>
              <a:srgbClr val="000000"/>
            </a:solidFill>
            <a:tailEnd type="triangle"/>
          </a:ln>
        </p:spPr>
        <p:txBody>
          <a:bodyPr lIns="0" tIns="0" rIns="0" bIns="0"/>
          <a:lstStyle/>
          <a:p>
            <a:endParaRPr sz="1634"/>
          </a:p>
        </p:txBody>
      </p:sp>
      <p:sp>
        <p:nvSpPr>
          <p:cNvPr id="197" name="Shape 197"/>
          <p:cNvSpPr/>
          <p:nvPr/>
        </p:nvSpPr>
        <p:spPr>
          <a:xfrm>
            <a:off x="6787283" y="4421457"/>
            <a:ext cx="1" cy="609857"/>
          </a:xfrm>
          <a:prstGeom prst="line">
            <a:avLst/>
          </a:prstGeom>
          <a:ln w="19050">
            <a:solidFill>
              <a:srgbClr val="000000"/>
            </a:solidFill>
            <a:tailEnd type="triangle"/>
          </a:ln>
        </p:spPr>
        <p:txBody>
          <a:bodyPr lIns="0" tIns="0" rIns="0" bIns="0"/>
          <a:lstStyle/>
          <a:p>
            <a:endParaRPr sz="1634"/>
          </a:p>
        </p:txBody>
      </p:sp>
      <p:sp>
        <p:nvSpPr>
          <p:cNvPr id="198" name="Shape 198"/>
          <p:cNvSpPr/>
          <p:nvPr/>
        </p:nvSpPr>
        <p:spPr>
          <a:xfrm flipH="1">
            <a:off x="6024882" y="4345225"/>
            <a:ext cx="76241" cy="152465"/>
          </a:xfrm>
          <a:prstGeom prst="line">
            <a:avLst/>
          </a:prstGeom>
          <a:ln w="12700">
            <a:solidFill>
              <a:srgbClr val="000000"/>
            </a:solidFill>
          </a:ln>
        </p:spPr>
        <p:txBody>
          <a:bodyPr lIns="0" tIns="0" rIns="0" bIns="0"/>
          <a:lstStyle/>
          <a:p>
            <a:endParaRPr sz="1634"/>
          </a:p>
        </p:txBody>
      </p:sp>
      <p:sp>
        <p:nvSpPr>
          <p:cNvPr id="199" name="Shape 199"/>
          <p:cNvSpPr/>
          <p:nvPr/>
        </p:nvSpPr>
        <p:spPr>
          <a:xfrm>
            <a:off x="1602960" y="4268994"/>
            <a:ext cx="6251683" cy="2210728"/>
          </a:xfrm>
          <a:custGeom>
            <a:avLst/>
            <a:gdLst/>
            <a:ahLst/>
            <a:cxnLst>
              <a:cxn ang="0">
                <a:pos x="wd2" y="hd2"/>
              </a:cxn>
              <a:cxn ang="5400000">
                <a:pos x="wd2" y="hd2"/>
              </a:cxn>
              <a:cxn ang="10800000">
                <a:pos x="wd2" y="hd2"/>
              </a:cxn>
              <a:cxn ang="16200000">
                <a:pos x="wd2" y="hd2"/>
              </a:cxn>
            </a:cxnLst>
            <a:rect l="0" t="0" r="r" b="b"/>
            <a:pathLst>
              <a:path w="21600" h="21600" extrusionOk="0">
                <a:moveTo>
                  <a:pt x="21073" y="7200"/>
                </a:moveTo>
                <a:lnTo>
                  <a:pt x="21600" y="7200"/>
                </a:lnTo>
                <a:lnTo>
                  <a:pt x="21600" y="21600"/>
                </a:lnTo>
                <a:lnTo>
                  <a:pt x="0" y="21600"/>
                </a:lnTo>
                <a:lnTo>
                  <a:pt x="0" y="0"/>
                </a:lnTo>
                <a:lnTo>
                  <a:pt x="1844" y="0"/>
                </a:lnTo>
              </a:path>
            </a:pathLst>
          </a:custGeom>
          <a:ln w="19050">
            <a:solidFill>
              <a:srgbClr val="000000"/>
            </a:solidFill>
            <a:tailEnd type="triangle"/>
          </a:ln>
        </p:spPr>
        <p:txBody>
          <a:bodyPr lIns="0" tIns="0" rIns="0" bIns="0"/>
          <a:lstStyle/>
          <a:p>
            <a:endParaRPr sz="1634"/>
          </a:p>
        </p:txBody>
      </p:sp>
      <p:sp>
        <p:nvSpPr>
          <p:cNvPr id="200" name="Shape 200"/>
          <p:cNvSpPr/>
          <p:nvPr/>
        </p:nvSpPr>
        <p:spPr>
          <a:xfrm>
            <a:off x="7092243" y="5564937"/>
            <a:ext cx="304961" cy="1"/>
          </a:xfrm>
          <a:prstGeom prst="line">
            <a:avLst/>
          </a:prstGeom>
          <a:ln w="19050">
            <a:solidFill>
              <a:srgbClr val="000000"/>
            </a:solidFill>
            <a:tailEnd type="triangle"/>
          </a:ln>
        </p:spPr>
        <p:txBody>
          <a:bodyPr lIns="0" tIns="0" rIns="0" bIns="0"/>
          <a:lstStyle/>
          <a:p>
            <a:endParaRPr sz="1634"/>
          </a:p>
        </p:txBody>
      </p:sp>
      <p:sp>
        <p:nvSpPr>
          <p:cNvPr id="201" name="Shape 201"/>
          <p:cNvSpPr/>
          <p:nvPr/>
        </p:nvSpPr>
        <p:spPr>
          <a:xfrm>
            <a:off x="4925755" y="1969328"/>
            <a:ext cx="2490508" cy="1"/>
          </a:xfrm>
          <a:prstGeom prst="line">
            <a:avLst/>
          </a:prstGeom>
          <a:ln w="25400">
            <a:solidFill>
              <a:srgbClr val="000000"/>
            </a:solidFill>
            <a:tailEnd type="triangle"/>
          </a:ln>
        </p:spPr>
        <p:txBody>
          <a:bodyPr lIns="0" tIns="0" rIns="0" bIns="0"/>
          <a:lstStyle/>
          <a:p>
            <a:endParaRPr sz="1634"/>
          </a:p>
        </p:txBody>
      </p:sp>
      <p:sp>
        <p:nvSpPr>
          <p:cNvPr id="202" name="Shape 202"/>
          <p:cNvSpPr/>
          <p:nvPr/>
        </p:nvSpPr>
        <p:spPr>
          <a:xfrm>
            <a:off x="5186243" y="1588166"/>
            <a:ext cx="2046334" cy="355615"/>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Instruction&lt;31:0&gt;</a:t>
            </a:r>
          </a:p>
        </p:txBody>
      </p:sp>
      <p:sp>
        <p:nvSpPr>
          <p:cNvPr id="203" name="Shape 203"/>
          <p:cNvSpPr/>
          <p:nvPr/>
        </p:nvSpPr>
        <p:spPr>
          <a:xfrm>
            <a:off x="5262482" y="1982033"/>
            <a:ext cx="1" cy="889375"/>
          </a:xfrm>
          <a:prstGeom prst="line">
            <a:avLst/>
          </a:prstGeom>
          <a:ln w="25400">
            <a:solidFill>
              <a:srgbClr val="000000"/>
            </a:solidFill>
            <a:tailEnd type="triangle"/>
          </a:ln>
        </p:spPr>
        <p:txBody>
          <a:bodyPr lIns="0" tIns="0" rIns="0" bIns="0"/>
          <a:lstStyle/>
          <a:p>
            <a:endParaRPr sz="1634"/>
          </a:p>
        </p:txBody>
      </p:sp>
      <p:sp>
        <p:nvSpPr>
          <p:cNvPr id="204" name="Shape 204"/>
          <p:cNvSpPr/>
          <p:nvPr/>
        </p:nvSpPr>
        <p:spPr>
          <a:xfrm rot="5400000">
            <a:off x="4902780" y="2205051"/>
            <a:ext cx="1009191" cy="355615"/>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&lt;21:25&gt;</a:t>
            </a:r>
          </a:p>
        </p:txBody>
      </p:sp>
      <p:sp>
        <p:nvSpPr>
          <p:cNvPr id="205" name="Shape 205"/>
          <p:cNvSpPr/>
          <p:nvPr/>
        </p:nvSpPr>
        <p:spPr>
          <a:xfrm rot="5400000">
            <a:off x="5436461" y="2205051"/>
            <a:ext cx="1009191" cy="355615"/>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&lt;16:20&gt;</a:t>
            </a:r>
          </a:p>
        </p:txBody>
      </p:sp>
      <p:sp>
        <p:nvSpPr>
          <p:cNvPr id="206" name="Shape 206"/>
          <p:cNvSpPr/>
          <p:nvPr/>
        </p:nvSpPr>
        <p:spPr>
          <a:xfrm rot="5400000">
            <a:off x="5979630" y="2207479"/>
            <a:ext cx="990212" cy="355615"/>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&lt;11:15&gt;</a:t>
            </a:r>
          </a:p>
        </p:txBody>
      </p:sp>
      <p:sp>
        <p:nvSpPr>
          <p:cNvPr id="207" name="Shape 207"/>
          <p:cNvSpPr/>
          <p:nvPr/>
        </p:nvSpPr>
        <p:spPr>
          <a:xfrm rot="5400000">
            <a:off x="6524330" y="2192964"/>
            <a:ext cx="866524" cy="355615"/>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&lt;0:15&gt;</a:t>
            </a:r>
          </a:p>
        </p:txBody>
      </p:sp>
      <p:sp>
        <p:nvSpPr>
          <p:cNvPr id="208" name="Shape 208"/>
          <p:cNvSpPr/>
          <p:nvPr/>
        </p:nvSpPr>
        <p:spPr>
          <a:xfrm>
            <a:off x="5796162" y="1982033"/>
            <a:ext cx="1" cy="889375"/>
          </a:xfrm>
          <a:prstGeom prst="line">
            <a:avLst/>
          </a:prstGeom>
          <a:ln w="25400">
            <a:solidFill>
              <a:srgbClr val="000000"/>
            </a:solidFill>
            <a:tailEnd type="triangle"/>
          </a:ln>
        </p:spPr>
        <p:txBody>
          <a:bodyPr lIns="0" tIns="0" rIns="0" bIns="0"/>
          <a:lstStyle/>
          <a:p>
            <a:endParaRPr sz="1634"/>
          </a:p>
        </p:txBody>
      </p:sp>
      <p:sp>
        <p:nvSpPr>
          <p:cNvPr id="209" name="Shape 209"/>
          <p:cNvSpPr/>
          <p:nvPr/>
        </p:nvSpPr>
        <p:spPr>
          <a:xfrm>
            <a:off x="6329842" y="1982033"/>
            <a:ext cx="1" cy="889375"/>
          </a:xfrm>
          <a:prstGeom prst="line">
            <a:avLst/>
          </a:prstGeom>
          <a:ln w="25400">
            <a:solidFill>
              <a:srgbClr val="000000"/>
            </a:solidFill>
            <a:tailEnd type="triangle"/>
          </a:ln>
        </p:spPr>
        <p:txBody>
          <a:bodyPr lIns="0" tIns="0" rIns="0" bIns="0"/>
          <a:lstStyle/>
          <a:p>
            <a:endParaRPr sz="1634"/>
          </a:p>
        </p:txBody>
      </p:sp>
      <p:sp>
        <p:nvSpPr>
          <p:cNvPr id="210" name="Shape 210"/>
          <p:cNvSpPr/>
          <p:nvPr/>
        </p:nvSpPr>
        <p:spPr>
          <a:xfrm>
            <a:off x="6863523" y="1982033"/>
            <a:ext cx="1" cy="889375"/>
          </a:xfrm>
          <a:prstGeom prst="line">
            <a:avLst/>
          </a:prstGeom>
          <a:ln w="25400">
            <a:solidFill>
              <a:srgbClr val="000000"/>
            </a:solidFill>
            <a:tailEnd type="triangle"/>
          </a:ln>
        </p:spPr>
        <p:txBody>
          <a:bodyPr lIns="0" tIns="0" rIns="0" bIns="0"/>
          <a:lstStyle/>
          <a:p>
            <a:endParaRPr sz="1634"/>
          </a:p>
        </p:txBody>
      </p:sp>
      <p:sp>
        <p:nvSpPr>
          <p:cNvPr id="211" name="Shape 211"/>
          <p:cNvSpPr/>
          <p:nvPr/>
        </p:nvSpPr>
        <p:spPr>
          <a:xfrm>
            <a:off x="6620508" y="2807878"/>
            <a:ext cx="852097" cy="355615"/>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212" name="Shape 212"/>
          <p:cNvSpPr/>
          <p:nvPr/>
        </p:nvSpPr>
        <p:spPr>
          <a:xfrm>
            <a:off x="6086829" y="2807878"/>
            <a:ext cx="396844" cy="355615"/>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Rd</a:t>
            </a:r>
          </a:p>
        </p:txBody>
      </p:sp>
      <p:sp>
        <p:nvSpPr>
          <p:cNvPr id="213" name="Shape 213"/>
          <p:cNvSpPr/>
          <p:nvPr/>
        </p:nvSpPr>
        <p:spPr>
          <a:xfrm>
            <a:off x="5629388" y="2807878"/>
            <a:ext cx="324709" cy="355615"/>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Rt</a:t>
            </a:r>
          </a:p>
        </p:txBody>
      </p:sp>
      <p:sp>
        <p:nvSpPr>
          <p:cNvPr id="214" name="Shape 214"/>
          <p:cNvSpPr/>
          <p:nvPr/>
        </p:nvSpPr>
        <p:spPr>
          <a:xfrm>
            <a:off x="5095707" y="2807878"/>
            <a:ext cx="382417" cy="355615"/>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Rs</a:t>
            </a:r>
          </a:p>
        </p:txBody>
      </p:sp>
      <p:sp>
        <p:nvSpPr>
          <p:cNvPr id="215" name="Shape 215"/>
          <p:cNvSpPr/>
          <p:nvPr/>
        </p:nvSpPr>
        <p:spPr>
          <a:xfrm>
            <a:off x="1990515" y="1753335"/>
            <a:ext cx="1187125" cy="355615"/>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nPC_sel=</a:t>
            </a:r>
          </a:p>
        </p:txBody>
      </p:sp>
      <p:sp>
        <p:nvSpPr>
          <p:cNvPr id="216" name="Shape 216"/>
          <p:cNvSpPr/>
          <p:nvPr/>
        </p:nvSpPr>
        <p:spPr>
          <a:xfrm>
            <a:off x="3829805" y="1770806"/>
            <a:ext cx="1113830" cy="1000546"/>
          </a:xfrm>
          <a:prstGeom prst="rect">
            <a:avLst/>
          </a:prstGeom>
          <a:ln w="254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17" name="Shape 217"/>
          <p:cNvSpPr/>
          <p:nvPr/>
        </p:nvSpPr>
        <p:spPr>
          <a:xfrm>
            <a:off x="4080242" y="1740631"/>
            <a:ext cx="581190" cy="927182"/>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instr</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fetch</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unit</a:t>
            </a:r>
          </a:p>
        </p:txBody>
      </p:sp>
      <p:sp>
        <p:nvSpPr>
          <p:cNvPr id="218" name="Shape 218"/>
          <p:cNvSpPr/>
          <p:nvPr/>
        </p:nvSpPr>
        <p:spPr>
          <a:xfrm>
            <a:off x="3432722" y="1982033"/>
            <a:ext cx="381201" cy="1"/>
          </a:xfrm>
          <a:prstGeom prst="line">
            <a:avLst/>
          </a:prstGeom>
          <a:ln w="12700">
            <a:solidFill>
              <a:srgbClr val="000000"/>
            </a:solidFill>
          </a:ln>
        </p:spPr>
        <p:txBody>
          <a:bodyPr lIns="0" tIns="0" rIns="0" bIns="0"/>
          <a:lstStyle/>
          <a:p>
            <a:endParaRPr sz="1634"/>
          </a:p>
        </p:txBody>
      </p:sp>
      <p:sp>
        <p:nvSpPr>
          <p:cNvPr id="219" name="Shape 219"/>
          <p:cNvSpPr/>
          <p:nvPr/>
        </p:nvSpPr>
        <p:spPr>
          <a:xfrm>
            <a:off x="3432722" y="1982033"/>
            <a:ext cx="381201" cy="1"/>
          </a:xfrm>
          <a:prstGeom prst="line">
            <a:avLst/>
          </a:prstGeom>
          <a:ln w="19050">
            <a:solidFill>
              <a:srgbClr val="000000"/>
            </a:solidFill>
            <a:tailEnd type="triangle"/>
          </a:ln>
        </p:spPr>
        <p:txBody>
          <a:bodyPr lIns="0" tIns="0" rIns="0" bIns="0"/>
          <a:lstStyle/>
          <a:p>
            <a:endParaRPr sz="1634"/>
          </a:p>
        </p:txBody>
      </p:sp>
      <p:sp>
        <p:nvSpPr>
          <p:cNvPr id="220" name="Shape 220"/>
          <p:cNvSpPr/>
          <p:nvPr/>
        </p:nvSpPr>
        <p:spPr>
          <a:xfrm>
            <a:off x="3094408" y="2286960"/>
            <a:ext cx="382417" cy="355615"/>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221" name="Shape 221"/>
          <p:cNvSpPr/>
          <p:nvPr/>
        </p:nvSpPr>
        <p:spPr>
          <a:xfrm flipH="1">
            <a:off x="3585202" y="2515657"/>
            <a:ext cx="228720" cy="1"/>
          </a:xfrm>
          <a:prstGeom prst="line">
            <a:avLst/>
          </a:prstGeom>
          <a:ln w="19050">
            <a:solidFill>
              <a:srgbClr val="000000"/>
            </a:solidFill>
          </a:ln>
        </p:spPr>
        <p:txBody>
          <a:bodyPr lIns="0" tIns="0" rIns="0" bIns="0"/>
          <a:lstStyle/>
          <a:p>
            <a:endParaRPr sz="1634"/>
          </a:p>
        </p:txBody>
      </p:sp>
      <p:sp>
        <p:nvSpPr>
          <p:cNvPr id="222" name="Shape 222"/>
          <p:cNvSpPr/>
          <p:nvPr/>
        </p:nvSpPr>
        <p:spPr>
          <a:xfrm>
            <a:off x="3813922" y="2439424"/>
            <a:ext cx="152480" cy="76233"/>
          </a:xfrm>
          <a:prstGeom prst="line">
            <a:avLst/>
          </a:prstGeom>
          <a:ln w="12700">
            <a:solidFill>
              <a:srgbClr val="000000"/>
            </a:solidFill>
          </a:ln>
        </p:spPr>
        <p:txBody>
          <a:bodyPr lIns="0" tIns="0" rIns="0" bIns="0"/>
          <a:lstStyle/>
          <a:p>
            <a:endParaRPr sz="1634"/>
          </a:p>
        </p:txBody>
      </p:sp>
      <p:sp>
        <p:nvSpPr>
          <p:cNvPr id="223" name="Shape 223"/>
          <p:cNvSpPr/>
          <p:nvPr/>
        </p:nvSpPr>
        <p:spPr>
          <a:xfrm flipH="1">
            <a:off x="3813922" y="2515657"/>
            <a:ext cx="152480" cy="76233"/>
          </a:xfrm>
          <a:prstGeom prst="line">
            <a:avLst/>
          </a:prstGeom>
          <a:ln w="12700">
            <a:solidFill>
              <a:srgbClr val="000000"/>
            </a:solidFill>
          </a:ln>
        </p:spPr>
        <p:txBody>
          <a:bodyPr lIns="0" tIns="0" rIns="0" bIns="0"/>
          <a:lstStyle/>
          <a:p>
            <a:endParaRPr sz="1634"/>
          </a:p>
        </p:txBody>
      </p:sp>
      <p:sp>
        <p:nvSpPr>
          <p:cNvPr id="224" name="Shape 224"/>
          <p:cNvSpPr/>
          <p:nvPr/>
        </p:nvSpPr>
        <p:spPr>
          <a:xfrm>
            <a:off x="4423841" y="2820586"/>
            <a:ext cx="1067361" cy="106724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13371"/>
                </a:lnTo>
                <a:lnTo>
                  <a:pt x="0" y="13371"/>
                </a:lnTo>
                <a:lnTo>
                  <a:pt x="0" y="0"/>
                </a:lnTo>
              </a:path>
            </a:pathLst>
          </a:custGeom>
          <a:ln w="19050">
            <a:solidFill>
              <a:srgbClr val="000000"/>
            </a:solidFill>
            <a:tailEnd type="triangle"/>
          </a:ln>
        </p:spPr>
        <p:txBody>
          <a:bodyPr lIns="0" tIns="0" rIns="0" bIns="0"/>
          <a:lstStyle/>
          <a:p>
            <a:endParaRPr sz="1634"/>
          </a:p>
        </p:txBody>
      </p:sp>
      <p:sp>
        <p:nvSpPr>
          <p:cNvPr id="225" name="Shape 225"/>
          <p:cNvSpPr/>
          <p:nvPr/>
        </p:nvSpPr>
        <p:spPr>
          <a:xfrm>
            <a:off x="587494" y="-8900"/>
            <a:ext cx="8736747" cy="737668"/>
          </a:xfrm>
          <a:prstGeom prst="rect">
            <a:avLst/>
          </a:prstGeom>
          <a:ln w="12700"/>
          <a:extLst>
            <a:ext uri="{C572A759-6A51-4108-AA02-DFA0A04FC94B}">
              <ma14:wrappingTextBoxFlag xmlns="" xmlns:ma14="http://schemas.microsoft.com/office/mac/drawingml/2011/main" val="1"/>
            </a:ext>
          </a:extLst>
        </p:spPr>
        <p:txBody>
          <a:bodyPr lIns="46104" tIns="46104" rIns="46104" bIns="46104" anchor="ctr"/>
          <a:lstStyle>
            <a:lvl1pPr defTabSz="914400">
              <a:buClr>
                <a:srgbClr val="011279"/>
              </a:buClr>
              <a:buFont typeface="Lucida Sans Unicode"/>
              <a:defRPr sz="4050">
                <a:solidFill>
                  <a:srgbClr val="011279"/>
                </a:solidFill>
                <a:effectLst>
                  <a:outerShdw blurRad="38100" dist="25400" dir="5400000" rotWithShape="0">
                    <a:srgbClr val="000000">
                      <a:alpha val="25000"/>
                    </a:srgbClr>
                  </a:outerShdw>
                </a:effectLst>
                <a:uFill>
                  <a:solidFill>
                    <a:srgbClr val="011279"/>
                  </a:solidFill>
                </a:uFill>
                <a:latin typeface="+mn-lt"/>
                <a:ea typeface="+mn-ea"/>
                <a:cs typeface="+mn-cs"/>
                <a:sym typeface="Lucida Sans Unicode"/>
              </a:defRPr>
            </a:lvl1pPr>
          </a:lstStyle>
          <a:p>
            <a:r>
              <a:rPr sz="3676" b="1" dirty="0"/>
              <a:t>Single Cycle </a:t>
            </a:r>
            <a:r>
              <a:rPr sz="3676" b="1" dirty="0" err="1"/>
              <a:t>Datapath</a:t>
            </a:r>
            <a:r>
              <a:rPr sz="3676" b="1" dirty="0"/>
              <a:t> for Branch</a:t>
            </a:r>
          </a:p>
        </p:txBody>
      </p:sp>
      <p:sp>
        <p:nvSpPr>
          <p:cNvPr id="226" name="Shape 293"/>
          <p:cNvSpPr/>
          <p:nvPr/>
        </p:nvSpPr>
        <p:spPr>
          <a:xfrm>
            <a:off x="3738001" y="2940002"/>
            <a:ext cx="696606" cy="641398"/>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dirty="0" smtClean="0"/>
              <a:t>equal</a:t>
            </a:r>
            <a:endParaRPr lang="en-US" sz="1997" dirty="0" smtClean="0"/>
          </a:p>
          <a:p>
            <a:pPr>
              <a:defRPr sz="1800">
                <a:latin typeface="Arial"/>
                <a:ea typeface="Arial"/>
                <a:cs typeface="Arial"/>
                <a:sym typeface="Arial"/>
              </a:defRPr>
            </a:pPr>
            <a:r>
              <a:rPr lang="en-US" sz="1997" dirty="0" smtClean="0"/>
              <a:t>/zero</a:t>
            </a:r>
            <a:endParaRPr sz="1997" dirty="0"/>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949040" y="1887840"/>
              <a:ext cx="6170760" cy="4704480"/>
            </p14:xfrm>
          </p:contentPart>
        </mc:Choice>
        <mc:Fallback>
          <p:pic>
            <p:nvPicPr>
              <p:cNvPr id="2" name="Ink 1"/>
              <p:cNvPicPr/>
              <p:nvPr/>
            </p:nvPicPr>
            <p:blipFill>
              <a:blip r:embed="rId4"/>
              <a:stretch>
                <a:fillRect/>
              </a:stretch>
            </p:blipFill>
            <p:spPr>
              <a:xfrm>
                <a:off x="1946520" y="1885320"/>
                <a:ext cx="6179040" cy="4714920"/>
              </a:xfrm>
              <a:prstGeom prst="rect">
                <a:avLst/>
              </a:prstGeom>
            </p:spPr>
          </p:pic>
        </mc:Fallback>
      </mc:AlternateContent>
    </p:spTree>
    <p:extLst>
      <p:ext uri="{BB962C8B-B14F-4D97-AF65-F5344CB8AC3E}">
        <p14:creationId xmlns:p14="http://schemas.microsoft.com/office/powerpoint/2010/main" val="2309035159"/>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hape 229"/>
          <p:cNvSpPr>
            <a:spLocks noGrp="1"/>
          </p:cNvSpPr>
          <p:nvPr>
            <p:ph type="body" sz="quarter" idx="1"/>
          </p:nvPr>
        </p:nvSpPr>
        <p:spPr>
          <a:xfrm>
            <a:off x="306880" y="1295944"/>
            <a:ext cx="8615124" cy="325576"/>
          </a:xfrm>
          <a:prstGeom prst="rect">
            <a:avLst/>
          </a:prstGeom>
        </p:spPr>
        <p:txBody>
          <a:bodyPr/>
          <a:lstStyle>
            <a:lvl1pPr marL="365547" indent="-244594">
              <a:lnSpc>
                <a:spcPct val="80000"/>
              </a:lnSpc>
              <a:defRPr sz="2015"/>
            </a:lvl1pPr>
          </a:lstStyle>
          <a:p>
            <a:pPr>
              <a:defRPr sz="2325"/>
            </a:pPr>
            <a:r>
              <a:rPr sz="1829"/>
              <a:t>if  (R[rs] - R[rt]  ==  0)   then  Zero  =  1 ;  else  Zero  =  0</a:t>
            </a:r>
          </a:p>
        </p:txBody>
      </p:sp>
      <p:grpSp>
        <p:nvGrpSpPr>
          <p:cNvPr id="247" name="Group 247"/>
          <p:cNvGrpSpPr/>
          <p:nvPr/>
        </p:nvGrpSpPr>
        <p:grpSpPr>
          <a:xfrm>
            <a:off x="1745911" y="603504"/>
            <a:ext cx="5857204" cy="609858"/>
            <a:chOff x="0" y="0"/>
            <a:chExt cx="6453770" cy="671972"/>
          </a:xfrm>
        </p:grpSpPr>
        <p:sp>
          <p:nvSpPr>
            <p:cNvPr id="230" name="Shape 230"/>
            <p:cNvSpPr/>
            <p:nvPr/>
          </p:nvSpPr>
          <p:spPr>
            <a:xfrm>
              <a:off x="120757" y="356984"/>
              <a:ext cx="6311341" cy="30798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233" name="Group 233"/>
            <p:cNvGrpSpPr/>
            <p:nvPr/>
          </p:nvGrpSpPr>
          <p:grpSpPr>
            <a:xfrm>
              <a:off x="113757" y="335985"/>
              <a:ext cx="1104769" cy="335987"/>
              <a:chOff x="0" y="0"/>
              <a:chExt cx="1104768" cy="335986"/>
            </a:xfrm>
          </p:grpSpPr>
          <p:sp>
            <p:nvSpPr>
              <p:cNvPr id="231" name="Shape 231"/>
              <p:cNvSpPr/>
              <p:nvPr/>
            </p:nvSpPr>
            <p:spPr>
              <a:xfrm>
                <a:off x="0" y="13999"/>
                <a:ext cx="1104768"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32" name="Shape 232"/>
              <p:cNvSpPr/>
              <p:nvPr/>
            </p:nvSpPr>
            <p:spPr>
              <a:xfrm>
                <a:off x="311520" y="0"/>
                <a:ext cx="334819"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op</a:t>
                </a:r>
              </a:p>
            </p:txBody>
          </p:sp>
        </p:grpSp>
        <p:grpSp>
          <p:nvGrpSpPr>
            <p:cNvPr id="236" name="Group 236"/>
            <p:cNvGrpSpPr/>
            <p:nvPr/>
          </p:nvGrpSpPr>
          <p:grpSpPr>
            <a:xfrm>
              <a:off x="1219825" y="335985"/>
              <a:ext cx="1027764" cy="335987"/>
              <a:chOff x="0" y="0"/>
              <a:chExt cx="1027762" cy="335986"/>
            </a:xfrm>
          </p:grpSpPr>
          <p:sp>
            <p:nvSpPr>
              <p:cNvPr id="234" name="Shape 234"/>
              <p:cNvSpPr/>
              <p:nvPr/>
            </p:nvSpPr>
            <p:spPr>
              <a:xfrm>
                <a:off x="0" y="13999"/>
                <a:ext cx="102776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35" name="Shape 235"/>
              <p:cNvSpPr/>
              <p:nvPr/>
            </p:nvSpPr>
            <p:spPr>
              <a:xfrm>
                <a:off x="281767" y="0"/>
                <a:ext cx="269467"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rs</a:t>
                </a:r>
              </a:p>
            </p:txBody>
          </p:sp>
        </p:grpSp>
        <p:grpSp>
          <p:nvGrpSpPr>
            <p:cNvPr id="239" name="Group 239"/>
            <p:cNvGrpSpPr/>
            <p:nvPr/>
          </p:nvGrpSpPr>
          <p:grpSpPr>
            <a:xfrm>
              <a:off x="2248889" y="335985"/>
              <a:ext cx="1026014" cy="335987"/>
              <a:chOff x="0" y="0"/>
              <a:chExt cx="1026012" cy="335986"/>
            </a:xfrm>
          </p:grpSpPr>
          <p:sp>
            <p:nvSpPr>
              <p:cNvPr id="237" name="Shape 237"/>
              <p:cNvSpPr/>
              <p:nvPr/>
            </p:nvSpPr>
            <p:spPr>
              <a:xfrm>
                <a:off x="0" y="13999"/>
                <a:ext cx="102601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38" name="Shape 238"/>
              <p:cNvSpPr/>
              <p:nvPr/>
            </p:nvSpPr>
            <p:spPr>
              <a:xfrm>
                <a:off x="280017" y="0"/>
                <a:ext cx="218245"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rt</a:t>
                </a:r>
              </a:p>
            </p:txBody>
          </p:sp>
        </p:grpSp>
        <p:sp>
          <p:nvSpPr>
            <p:cNvPr id="240" name="Shape 240"/>
            <p:cNvSpPr/>
            <p:nvPr/>
          </p:nvSpPr>
          <p:spPr>
            <a:xfrm>
              <a:off x="3276203" y="349985"/>
              <a:ext cx="3162896" cy="321986"/>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41" name="Shape 241"/>
            <p:cNvSpPr/>
            <p:nvPr/>
          </p:nvSpPr>
          <p:spPr>
            <a:xfrm>
              <a:off x="4149506" y="335985"/>
              <a:ext cx="114377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immediate</a:t>
              </a:r>
            </a:p>
          </p:txBody>
        </p:sp>
        <p:sp>
          <p:nvSpPr>
            <p:cNvPr id="242" name="Shape 242"/>
            <p:cNvSpPr/>
            <p:nvPr/>
          </p:nvSpPr>
          <p:spPr>
            <a:xfrm>
              <a:off x="6247888" y="0"/>
              <a:ext cx="20588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43" name="Shape 243"/>
            <p:cNvSpPr/>
            <p:nvPr/>
          </p:nvSpPr>
          <p:spPr>
            <a:xfrm>
              <a:off x="2926181"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244" name="Shape 244"/>
            <p:cNvSpPr/>
            <p:nvPr/>
          </p:nvSpPr>
          <p:spPr>
            <a:xfrm>
              <a:off x="1897118"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21</a:t>
              </a:r>
            </a:p>
          </p:txBody>
        </p:sp>
        <p:sp>
          <p:nvSpPr>
            <p:cNvPr id="245" name="Shape 245"/>
            <p:cNvSpPr/>
            <p:nvPr/>
          </p:nvSpPr>
          <p:spPr>
            <a:xfrm>
              <a:off x="868053"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26</a:t>
              </a:r>
            </a:p>
          </p:txBody>
        </p:sp>
        <p:sp>
          <p:nvSpPr>
            <p:cNvPr id="246" name="Shape 246"/>
            <p:cNvSpPr/>
            <p:nvPr/>
          </p:nvSpPr>
          <p:spPr>
            <a:xfrm>
              <a:off x="0"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31</a:t>
              </a:r>
            </a:p>
          </p:txBody>
        </p:sp>
      </p:grpSp>
      <p:sp>
        <p:nvSpPr>
          <p:cNvPr id="248" name="Shape 248"/>
          <p:cNvSpPr/>
          <p:nvPr/>
        </p:nvSpPr>
        <p:spPr>
          <a:xfrm>
            <a:off x="5872404" y="4040297"/>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49" name="Shape 249"/>
          <p:cNvSpPr/>
          <p:nvPr/>
        </p:nvSpPr>
        <p:spPr>
          <a:xfrm>
            <a:off x="5262481" y="3049281"/>
            <a:ext cx="1763487" cy="355615"/>
          </a:xfrm>
          <a:prstGeom prst="rect">
            <a:avLst/>
          </a:prstGeom>
          <a:ln w="12700">
            <a:miter lim="400000"/>
          </a:ln>
          <a:extLst>
            <a:ext uri="{C572A759-6A51-4108-AA02-DFA0A04FC94B}">
              <ma14:wrappingTextBoxFlag xmlns:ma14="http://schemas.microsoft.com/office/mac/drawingml/2011/main" xmlns="" val="1"/>
            </a:ext>
          </a:extLst>
        </p:spPr>
        <p:txBody>
          <a:bodyPr lIns="34578" tIns="34578" rIns="34578" bIns="34578">
            <a:spAutoFit/>
          </a:bodyPr>
          <a:lstStyle/>
          <a:p>
            <a:pPr defTabSz="414868">
              <a:lnSpc>
                <a:spcPct val="93000"/>
              </a:lnSpc>
              <a:buClr>
                <a:srgbClr val="000000"/>
              </a:buClr>
              <a:defRPr sz="1800">
                <a:uFill>
                  <a:solidFill>
                    <a:srgbClr val="000000"/>
                  </a:solidFill>
                </a:uFill>
                <a:latin typeface="Arial"/>
                <a:ea typeface="Arial"/>
                <a:cs typeface="Arial"/>
                <a:sym typeface="Arial"/>
              </a:defRPr>
            </a:pPr>
            <a:r>
              <a:rPr sz="1997" u="sng">
                <a:latin typeface="Times"/>
                <a:ea typeface="Times"/>
                <a:cs typeface="Times"/>
                <a:sym typeface="Times"/>
              </a:rPr>
              <a:t>ALUctr=</a:t>
            </a:r>
            <a:r>
              <a:rPr sz="1815" u="sng">
                <a:latin typeface="Times"/>
                <a:ea typeface="Times"/>
                <a:cs typeface="Times"/>
                <a:sym typeface="Times"/>
              </a:rPr>
              <a:t>SUB</a:t>
            </a:r>
          </a:p>
        </p:txBody>
      </p:sp>
      <p:sp>
        <p:nvSpPr>
          <p:cNvPr id="250" name="Shape 250"/>
          <p:cNvSpPr/>
          <p:nvPr/>
        </p:nvSpPr>
        <p:spPr>
          <a:xfrm>
            <a:off x="1984161" y="4802617"/>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251" name="Shape 251"/>
          <p:cNvSpPr/>
          <p:nvPr/>
        </p:nvSpPr>
        <p:spPr>
          <a:xfrm>
            <a:off x="1439364" y="3897363"/>
            <a:ext cx="666148"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busW</a:t>
            </a:r>
          </a:p>
        </p:txBody>
      </p:sp>
      <p:sp>
        <p:nvSpPr>
          <p:cNvPr id="252" name="Shape 252"/>
          <p:cNvSpPr/>
          <p:nvPr/>
        </p:nvSpPr>
        <p:spPr>
          <a:xfrm>
            <a:off x="1374242" y="3201745"/>
            <a:ext cx="115365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RegWr=0</a:t>
            </a:r>
          </a:p>
        </p:txBody>
      </p:sp>
      <p:sp>
        <p:nvSpPr>
          <p:cNvPr id="253" name="Shape 253"/>
          <p:cNvSpPr/>
          <p:nvPr/>
        </p:nvSpPr>
        <p:spPr>
          <a:xfrm flipH="1">
            <a:off x="1749087" y="4216585"/>
            <a:ext cx="88948" cy="128641"/>
          </a:xfrm>
          <a:prstGeom prst="line">
            <a:avLst/>
          </a:prstGeom>
          <a:ln w="12700">
            <a:solidFill>
              <a:srgbClr val="000000"/>
            </a:solidFill>
          </a:ln>
        </p:spPr>
        <p:txBody>
          <a:bodyPr lIns="0" tIns="0" rIns="0" bIns="0"/>
          <a:lstStyle/>
          <a:p>
            <a:endParaRPr sz="1634"/>
          </a:p>
        </p:txBody>
      </p:sp>
      <p:sp>
        <p:nvSpPr>
          <p:cNvPr id="254" name="Shape 254"/>
          <p:cNvSpPr/>
          <p:nvPr/>
        </p:nvSpPr>
        <p:spPr>
          <a:xfrm>
            <a:off x="1601374" y="4316639"/>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55" name="Shape 255"/>
          <p:cNvSpPr/>
          <p:nvPr/>
        </p:nvSpPr>
        <p:spPr>
          <a:xfrm flipH="1">
            <a:off x="4576322" y="4040297"/>
            <a:ext cx="88948" cy="130231"/>
          </a:xfrm>
          <a:prstGeom prst="line">
            <a:avLst/>
          </a:prstGeom>
          <a:ln w="12700">
            <a:solidFill>
              <a:srgbClr val="000000"/>
            </a:solidFill>
          </a:ln>
        </p:spPr>
        <p:txBody>
          <a:bodyPr lIns="0" tIns="0" rIns="0" bIns="0"/>
          <a:lstStyle/>
          <a:p>
            <a:endParaRPr sz="1634"/>
          </a:p>
        </p:txBody>
      </p:sp>
      <p:sp>
        <p:nvSpPr>
          <p:cNvPr id="256" name="Shape 256"/>
          <p:cNvSpPr/>
          <p:nvPr/>
        </p:nvSpPr>
        <p:spPr>
          <a:xfrm>
            <a:off x="4423842" y="3735369"/>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57" name="Shape 257"/>
          <p:cNvSpPr/>
          <p:nvPr/>
        </p:nvSpPr>
        <p:spPr>
          <a:xfrm>
            <a:off x="3629675" y="3735369"/>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busA</a:t>
            </a:r>
          </a:p>
        </p:txBody>
      </p:sp>
      <p:sp>
        <p:nvSpPr>
          <p:cNvPr id="258" name="Shape 258"/>
          <p:cNvSpPr/>
          <p:nvPr/>
        </p:nvSpPr>
        <p:spPr>
          <a:xfrm flipV="1">
            <a:off x="3890163" y="4573921"/>
            <a:ext cx="76240" cy="152464"/>
          </a:xfrm>
          <a:prstGeom prst="line">
            <a:avLst/>
          </a:prstGeom>
          <a:ln w="12700">
            <a:solidFill>
              <a:srgbClr val="000000"/>
            </a:solidFill>
          </a:ln>
        </p:spPr>
        <p:txBody>
          <a:bodyPr lIns="0" tIns="0" rIns="0" bIns="0"/>
          <a:lstStyle/>
          <a:p>
            <a:endParaRPr sz="1634"/>
          </a:p>
        </p:txBody>
      </p:sp>
      <p:sp>
        <p:nvSpPr>
          <p:cNvPr id="259" name="Shape 259"/>
          <p:cNvSpPr/>
          <p:nvPr/>
        </p:nvSpPr>
        <p:spPr>
          <a:xfrm>
            <a:off x="3734506" y="4697798"/>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60" name="Shape 260"/>
          <p:cNvSpPr/>
          <p:nvPr/>
        </p:nvSpPr>
        <p:spPr>
          <a:xfrm>
            <a:off x="3661442" y="4268993"/>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busB</a:t>
            </a:r>
          </a:p>
        </p:txBody>
      </p:sp>
      <p:sp>
        <p:nvSpPr>
          <p:cNvPr id="261" name="Shape 261"/>
          <p:cNvSpPr/>
          <p:nvPr/>
        </p:nvSpPr>
        <p:spPr>
          <a:xfrm flipV="1">
            <a:off x="3280242" y="3579728"/>
            <a:ext cx="139775" cy="155642"/>
          </a:xfrm>
          <a:prstGeom prst="line">
            <a:avLst/>
          </a:prstGeom>
          <a:ln w="12700">
            <a:solidFill>
              <a:srgbClr val="000000"/>
            </a:solidFill>
          </a:ln>
        </p:spPr>
        <p:txBody>
          <a:bodyPr lIns="0" tIns="0" rIns="0" bIns="0"/>
          <a:lstStyle/>
          <a:p>
            <a:endParaRPr sz="1634"/>
          </a:p>
        </p:txBody>
      </p:sp>
      <p:sp>
        <p:nvSpPr>
          <p:cNvPr id="262" name="Shape 262"/>
          <p:cNvSpPr/>
          <p:nvPr/>
        </p:nvSpPr>
        <p:spPr>
          <a:xfrm flipV="1">
            <a:off x="2530548" y="3579728"/>
            <a:ext cx="139775" cy="155642"/>
          </a:xfrm>
          <a:prstGeom prst="line">
            <a:avLst/>
          </a:prstGeom>
          <a:ln w="12700">
            <a:solidFill>
              <a:srgbClr val="000000"/>
            </a:solidFill>
          </a:ln>
        </p:spPr>
        <p:txBody>
          <a:bodyPr lIns="0" tIns="0" rIns="0" bIns="0"/>
          <a:lstStyle/>
          <a:p>
            <a:endParaRPr sz="1634"/>
          </a:p>
        </p:txBody>
      </p:sp>
      <p:sp>
        <p:nvSpPr>
          <p:cNvPr id="263" name="Shape 263"/>
          <p:cNvSpPr/>
          <p:nvPr/>
        </p:nvSpPr>
        <p:spPr>
          <a:xfrm>
            <a:off x="2387598"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64" name="Shape 264"/>
          <p:cNvSpPr/>
          <p:nvPr/>
        </p:nvSpPr>
        <p:spPr>
          <a:xfrm flipV="1">
            <a:off x="2911749" y="3579728"/>
            <a:ext cx="139775" cy="155642"/>
          </a:xfrm>
          <a:prstGeom prst="line">
            <a:avLst/>
          </a:prstGeom>
          <a:ln w="12700">
            <a:solidFill>
              <a:srgbClr val="000000"/>
            </a:solidFill>
          </a:ln>
        </p:spPr>
        <p:txBody>
          <a:bodyPr lIns="0" tIns="0" rIns="0" bIns="0"/>
          <a:lstStyle/>
          <a:p>
            <a:endParaRPr sz="1634"/>
          </a:p>
        </p:txBody>
      </p:sp>
      <p:sp>
        <p:nvSpPr>
          <p:cNvPr id="265" name="Shape 265"/>
          <p:cNvSpPr/>
          <p:nvPr/>
        </p:nvSpPr>
        <p:spPr>
          <a:xfrm>
            <a:off x="2746562"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66" name="Shape 266"/>
          <p:cNvSpPr/>
          <p:nvPr/>
        </p:nvSpPr>
        <p:spPr>
          <a:xfrm>
            <a:off x="2325654" y="3806838"/>
            <a:ext cx="371196"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Rw</a:t>
            </a:r>
          </a:p>
        </p:txBody>
      </p:sp>
      <p:sp>
        <p:nvSpPr>
          <p:cNvPr id="267" name="Shape 267"/>
          <p:cNvSpPr/>
          <p:nvPr/>
        </p:nvSpPr>
        <p:spPr>
          <a:xfrm>
            <a:off x="2783093" y="3806838"/>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Ra</a:t>
            </a:r>
          </a:p>
        </p:txBody>
      </p:sp>
      <p:sp>
        <p:nvSpPr>
          <p:cNvPr id="268" name="Shape 268"/>
          <p:cNvSpPr/>
          <p:nvPr/>
        </p:nvSpPr>
        <p:spPr>
          <a:xfrm>
            <a:off x="3164294" y="3806838"/>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Rb</a:t>
            </a:r>
          </a:p>
        </p:txBody>
      </p:sp>
      <p:sp>
        <p:nvSpPr>
          <p:cNvPr id="269" name="Shape 269"/>
          <p:cNvSpPr/>
          <p:nvPr/>
        </p:nvSpPr>
        <p:spPr>
          <a:xfrm>
            <a:off x="2325654" y="4192761"/>
            <a:ext cx="95148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RegFile</a:t>
            </a:r>
          </a:p>
        </p:txBody>
      </p:sp>
      <p:sp>
        <p:nvSpPr>
          <p:cNvPr id="270" name="Shape 270"/>
          <p:cNvSpPr/>
          <p:nvPr/>
        </p:nvSpPr>
        <p:spPr>
          <a:xfrm>
            <a:off x="2746563" y="3201744"/>
            <a:ext cx="355166"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Rs</a:t>
            </a:r>
          </a:p>
        </p:txBody>
      </p:sp>
      <p:sp>
        <p:nvSpPr>
          <p:cNvPr id="271" name="Shape 271"/>
          <p:cNvSpPr/>
          <p:nvPr/>
        </p:nvSpPr>
        <p:spPr>
          <a:xfrm>
            <a:off x="2578198" y="2439425"/>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272" name="Shape 272"/>
          <p:cNvSpPr/>
          <p:nvPr/>
        </p:nvSpPr>
        <p:spPr>
          <a:xfrm>
            <a:off x="3180935" y="3201744"/>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lgn="ct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273" name="Shape 273"/>
          <p:cNvSpPr/>
          <p:nvPr/>
        </p:nvSpPr>
        <p:spPr>
          <a:xfrm>
            <a:off x="2146172" y="2439425"/>
            <a:ext cx="367990"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Rd</a:t>
            </a:r>
          </a:p>
        </p:txBody>
      </p:sp>
      <p:sp>
        <p:nvSpPr>
          <p:cNvPr id="274" name="Shape 274"/>
          <p:cNvSpPr/>
          <p:nvPr/>
        </p:nvSpPr>
        <p:spPr>
          <a:xfrm>
            <a:off x="1421891" y="2134496"/>
            <a:ext cx="119994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RegDst=x</a:t>
            </a:r>
          </a:p>
        </p:txBody>
      </p:sp>
      <p:grpSp>
        <p:nvGrpSpPr>
          <p:cNvPr id="277" name="Group 277"/>
          <p:cNvGrpSpPr/>
          <p:nvPr/>
        </p:nvGrpSpPr>
        <p:grpSpPr>
          <a:xfrm>
            <a:off x="3458131" y="5002960"/>
            <a:ext cx="358012" cy="1002779"/>
            <a:chOff x="0" y="-49616"/>
            <a:chExt cx="394474" cy="1104911"/>
          </a:xfrm>
        </p:grpSpPr>
        <p:sp>
          <p:nvSpPr>
            <p:cNvPr id="275" name="Shape 275"/>
            <p:cNvSpPr/>
            <p:nvPr/>
          </p:nvSpPr>
          <p:spPr>
            <a:xfrm>
              <a:off x="0" y="416296"/>
              <a:ext cx="77015" cy="334607"/>
            </a:xfrm>
            <a:prstGeom prst="rect">
              <a:avLst/>
            </a:prstGeom>
            <a:noFill/>
            <a:ln w="25400" cap="flat">
              <a:solidFill>
                <a:srgbClr val="000000"/>
              </a:solidFill>
              <a:prstDash val="solid"/>
              <a:miter lim="400000"/>
            </a:ln>
            <a:effectLst/>
          </p:spPr>
          <p:txBody>
            <a:bodyPr wrap="none" lIns="34578" tIns="34578" rIns="34578" bIns="34578" numCol="1" anchor="ctr">
              <a:sp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76" name="Shape 276"/>
            <p:cNvSpPr/>
            <p:nvPr/>
          </p:nvSpPr>
          <p:spPr>
            <a:xfrm rot="5400000">
              <a:off x="-339556" y="321266"/>
              <a:ext cx="1104911" cy="36314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Extender</a:t>
              </a:r>
            </a:p>
          </p:txBody>
        </p:sp>
      </p:grpSp>
      <p:sp>
        <p:nvSpPr>
          <p:cNvPr id="278" name="Shape 278"/>
          <p:cNvSpPr/>
          <p:nvPr/>
        </p:nvSpPr>
        <p:spPr>
          <a:xfrm>
            <a:off x="3966403" y="5536351"/>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79" name="Shape 279"/>
          <p:cNvSpPr/>
          <p:nvPr/>
        </p:nvSpPr>
        <p:spPr>
          <a:xfrm flipH="1">
            <a:off x="4118881" y="5434708"/>
            <a:ext cx="88948" cy="130230"/>
          </a:xfrm>
          <a:prstGeom prst="line">
            <a:avLst/>
          </a:prstGeom>
          <a:ln w="12700">
            <a:solidFill>
              <a:srgbClr val="000000"/>
            </a:solidFill>
          </a:ln>
        </p:spPr>
        <p:txBody>
          <a:bodyPr lIns="0" tIns="0" rIns="0" bIns="0"/>
          <a:lstStyle/>
          <a:p>
            <a:endParaRPr sz="1634"/>
          </a:p>
        </p:txBody>
      </p:sp>
      <p:sp>
        <p:nvSpPr>
          <p:cNvPr id="280" name="Shape 280"/>
          <p:cNvSpPr/>
          <p:nvPr/>
        </p:nvSpPr>
        <p:spPr>
          <a:xfrm flipH="1">
            <a:off x="3038816" y="5436297"/>
            <a:ext cx="88948" cy="128641"/>
          </a:xfrm>
          <a:prstGeom prst="line">
            <a:avLst/>
          </a:prstGeom>
          <a:ln w="12700">
            <a:solidFill>
              <a:srgbClr val="000000"/>
            </a:solidFill>
          </a:ln>
        </p:spPr>
        <p:txBody>
          <a:bodyPr lIns="0" tIns="0" rIns="0" bIns="0"/>
          <a:lstStyle/>
          <a:p>
            <a:endParaRPr sz="1634"/>
          </a:p>
        </p:txBody>
      </p:sp>
      <p:sp>
        <p:nvSpPr>
          <p:cNvPr id="281" name="Shape 281"/>
          <p:cNvSpPr/>
          <p:nvPr/>
        </p:nvSpPr>
        <p:spPr>
          <a:xfrm>
            <a:off x="2822802" y="5536351"/>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282" name="Shape 282"/>
          <p:cNvSpPr/>
          <p:nvPr/>
        </p:nvSpPr>
        <p:spPr>
          <a:xfrm>
            <a:off x="1907922" y="5260008"/>
            <a:ext cx="83767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283" name="Shape 283"/>
          <p:cNvSpPr/>
          <p:nvPr/>
        </p:nvSpPr>
        <p:spPr>
          <a:xfrm>
            <a:off x="4042641" y="5946097"/>
            <a:ext cx="124483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ALUSrc=0</a:t>
            </a:r>
          </a:p>
        </p:txBody>
      </p:sp>
      <p:sp>
        <p:nvSpPr>
          <p:cNvPr id="284" name="Shape 284"/>
          <p:cNvSpPr/>
          <p:nvPr/>
        </p:nvSpPr>
        <p:spPr>
          <a:xfrm>
            <a:off x="2517843" y="6022329"/>
            <a:ext cx="105888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ExtOp=x</a:t>
            </a:r>
          </a:p>
        </p:txBody>
      </p:sp>
      <p:sp>
        <p:nvSpPr>
          <p:cNvPr id="285" name="Shape 285"/>
          <p:cNvSpPr/>
          <p:nvPr/>
        </p:nvSpPr>
        <p:spPr>
          <a:xfrm flipV="1">
            <a:off x="7549684" y="3659137"/>
            <a:ext cx="1" cy="644796"/>
          </a:xfrm>
          <a:prstGeom prst="line">
            <a:avLst/>
          </a:prstGeom>
          <a:ln w="19050">
            <a:solidFill>
              <a:srgbClr val="000000"/>
            </a:solidFill>
            <a:headEnd type="triangle"/>
          </a:ln>
        </p:spPr>
        <p:txBody>
          <a:bodyPr lIns="0" tIns="0" rIns="0" bIns="0"/>
          <a:lstStyle/>
          <a:p>
            <a:endParaRPr sz="1634"/>
          </a:p>
        </p:txBody>
      </p:sp>
      <p:sp>
        <p:nvSpPr>
          <p:cNvPr id="286" name="Shape 286"/>
          <p:cNvSpPr/>
          <p:nvPr/>
        </p:nvSpPr>
        <p:spPr>
          <a:xfrm>
            <a:off x="6406082" y="3277977"/>
            <a:ext cx="159909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MemtoReg=x</a:t>
            </a:r>
          </a:p>
        </p:txBody>
      </p:sp>
      <p:sp>
        <p:nvSpPr>
          <p:cNvPr id="287" name="Shape 287"/>
          <p:cNvSpPr/>
          <p:nvPr/>
        </p:nvSpPr>
        <p:spPr>
          <a:xfrm>
            <a:off x="5229128" y="5793633"/>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288" name="Shape 288"/>
          <p:cNvSpPr/>
          <p:nvPr/>
        </p:nvSpPr>
        <p:spPr>
          <a:xfrm>
            <a:off x="4957523" y="5260008"/>
            <a:ext cx="89377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Data In</a:t>
            </a:r>
          </a:p>
        </p:txBody>
      </p:sp>
      <p:sp>
        <p:nvSpPr>
          <p:cNvPr id="289" name="Shape 289"/>
          <p:cNvSpPr/>
          <p:nvPr/>
        </p:nvSpPr>
        <p:spPr>
          <a:xfrm flipH="1">
            <a:off x="5090943" y="5191719"/>
            <a:ext cx="88948" cy="128641"/>
          </a:xfrm>
          <a:prstGeom prst="line">
            <a:avLst/>
          </a:prstGeom>
          <a:ln w="12700">
            <a:solidFill>
              <a:srgbClr val="000000"/>
            </a:solidFill>
          </a:ln>
        </p:spPr>
        <p:txBody>
          <a:bodyPr lIns="0" tIns="0" rIns="0" bIns="0"/>
          <a:lstStyle/>
          <a:p>
            <a:endParaRPr sz="1634"/>
          </a:p>
        </p:txBody>
      </p:sp>
      <p:sp>
        <p:nvSpPr>
          <p:cNvPr id="290" name="Shape 290"/>
          <p:cNvSpPr/>
          <p:nvPr/>
        </p:nvSpPr>
        <p:spPr>
          <a:xfrm>
            <a:off x="5121122" y="4967787"/>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91" name="Shape 291"/>
          <p:cNvSpPr/>
          <p:nvPr/>
        </p:nvSpPr>
        <p:spPr>
          <a:xfrm flipV="1">
            <a:off x="6240896" y="4040297"/>
            <a:ext cx="12707" cy="1008488"/>
          </a:xfrm>
          <a:prstGeom prst="line">
            <a:avLst/>
          </a:prstGeom>
          <a:ln w="19050">
            <a:solidFill>
              <a:srgbClr val="000000"/>
            </a:solidFill>
            <a:headEnd type="triangle"/>
          </a:ln>
        </p:spPr>
        <p:txBody>
          <a:bodyPr lIns="0" tIns="0" rIns="0" bIns="0"/>
          <a:lstStyle/>
          <a:p>
            <a:endParaRPr sz="1634"/>
          </a:p>
        </p:txBody>
      </p:sp>
      <p:sp>
        <p:nvSpPr>
          <p:cNvPr id="292" name="Shape 292"/>
          <p:cNvSpPr/>
          <p:nvPr/>
        </p:nvSpPr>
        <p:spPr>
          <a:xfrm>
            <a:off x="5948644" y="3659137"/>
            <a:ext cx="125304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MemWr=0</a:t>
            </a:r>
          </a:p>
        </p:txBody>
      </p:sp>
      <p:sp>
        <p:nvSpPr>
          <p:cNvPr id="293" name="Shape 293"/>
          <p:cNvSpPr/>
          <p:nvPr/>
        </p:nvSpPr>
        <p:spPr>
          <a:xfrm>
            <a:off x="3738001" y="2929830"/>
            <a:ext cx="696606" cy="64139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dirty="0" smtClean="0"/>
              <a:t>equal</a:t>
            </a:r>
            <a:endParaRPr lang="en-US" sz="1997" dirty="0" smtClean="0"/>
          </a:p>
          <a:p>
            <a:pPr>
              <a:defRPr sz="1800">
                <a:latin typeface="Arial"/>
                <a:ea typeface="Arial"/>
                <a:cs typeface="Arial"/>
                <a:sym typeface="Arial"/>
              </a:defRPr>
            </a:pPr>
            <a:r>
              <a:rPr lang="en-US" sz="1997" dirty="0" smtClean="0"/>
              <a:t>/zero</a:t>
            </a:r>
            <a:endParaRPr sz="1997" dirty="0"/>
          </a:p>
        </p:txBody>
      </p:sp>
      <p:grpSp>
        <p:nvGrpSpPr>
          <p:cNvPr id="297" name="Group 297"/>
          <p:cNvGrpSpPr/>
          <p:nvPr/>
        </p:nvGrpSpPr>
        <p:grpSpPr>
          <a:xfrm>
            <a:off x="2136641" y="2868230"/>
            <a:ext cx="838642" cy="333517"/>
            <a:chOff x="0" y="0"/>
            <a:chExt cx="924057" cy="367485"/>
          </a:xfrm>
        </p:grpSpPr>
        <p:sp>
          <p:nvSpPr>
            <p:cNvPr id="294" name="Shape 294"/>
            <p:cNvSpPr/>
            <p:nvPr/>
          </p:nvSpPr>
          <p:spPr>
            <a:xfrm>
              <a:off x="504031"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95" name="Shape 295"/>
            <p:cNvSpPr/>
            <p:nvPr/>
          </p:nvSpPr>
          <p:spPr>
            <a:xfrm>
              <a:off x="84005"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296" name="Shape 296"/>
            <p:cNvSpPr/>
            <p:nvPr/>
          </p:nvSpPr>
          <p:spPr>
            <a:xfrm>
              <a:off x="0" y="31498"/>
              <a:ext cx="924057" cy="3359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64" y="21600"/>
                  </a:lnTo>
                  <a:lnTo>
                    <a:pt x="19636" y="21600"/>
                  </a:lnTo>
                  <a:lnTo>
                    <a:pt x="21600" y="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sp>
        <p:nvSpPr>
          <p:cNvPr id="298" name="Shape 298"/>
          <p:cNvSpPr/>
          <p:nvPr/>
        </p:nvSpPr>
        <p:spPr>
          <a:xfrm>
            <a:off x="2136641" y="3811600"/>
            <a:ext cx="1460087" cy="991017"/>
          </a:xfrm>
          <a:prstGeom prst="rect">
            <a:avLst/>
          </a:prstGeom>
          <a:ln w="381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302" name="Group 302"/>
          <p:cNvGrpSpPr/>
          <p:nvPr/>
        </p:nvGrpSpPr>
        <p:grpSpPr>
          <a:xfrm>
            <a:off x="4446079" y="4421457"/>
            <a:ext cx="358966" cy="1219714"/>
            <a:chOff x="0" y="0"/>
            <a:chExt cx="395526" cy="1343942"/>
          </a:xfrm>
        </p:grpSpPr>
        <p:sp>
          <p:nvSpPr>
            <p:cNvPr id="299" name="Shape 299"/>
            <p:cNvSpPr/>
            <p:nvPr/>
          </p:nvSpPr>
          <p:spPr>
            <a:xfrm>
              <a:off x="0" y="97995"/>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300" name="Shape 300"/>
            <p:cNvSpPr/>
            <p:nvPr/>
          </p:nvSpPr>
          <p:spPr>
            <a:xfrm>
              <a:off x="0" y="957208"/>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301" name="Shape 301"/>
            <p:cNvSpPr/>
            <p:nvPr/>
          </p:nvSpPr>
          <p:spPr>
            <a:xfrm>
              <a:off x="59504" y="0"/>
              <a:ext cx="336022" cy="13439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900"/>
                  </a:lnTo>
                  <a:lnTo>
                    <a:pt x="21600" y="270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306" name="Group 306"/>
          <p:cNvGrpSpPr/>
          <p:nvPr/>
        </p:nvGrpSpPr>
        <p:grpSpPr>
          <a:xfrm>
            <a:off x="5310133" y="3811600"/>
            <a:ext cx="486031" cy="1143482"/>
            <a:chOff x="0" y="0"/>
            <a:chExt cx="535533" cy="1259947"/>
          </a:xfrm>
        </p:grpSpPr>
        <p:sp>
          <p:nvSpPr>
            <p:cNvPr id="303" name="Shape 303"/>
            <p:cNvSpPr/>
            <p:nvPr/>
          </p:nvSpPr>
          <p:spPr>
            <a:xfrm>
              <a:off x="0" y="31498"/>
              <a:ext cx="21118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t>
              </a:r>
            </a:p>
          </p:txBody>
        </p:sp>
        <p:sp>
          <p:nvSpPr>
            <p:cNvPr id="304" name="Shape 304"/>
            <p:cNvSpPr/>
            <p:nvPr/>
          </p:nvSpPr>
          <p:spPr>
            <a:xfrm rot="5400000">
              <a:off x="36092" y="449788"/>
              <a:ext cx="525576"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ALU</a:t>
              </a:r>
            </a:p>
          </p:txBody>
        </p:sp>
        <p:sp>
          <p:nvSpPr>
            <p:cNvPr id="305" name="Shape 305"/>
            <p:cNvSpPr/>
            <p:nvPr/>
          </p:nvSpPr>
          <p:spPr>
            <a:xfrm>
              <a:off x="40252" y="0"/>
              <a:ext cx="495281" cy="12599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310" name="Group 310"/>
          <p:cNvGrpSpPr/>
          <p:nvPr/>
        </p:nvGrpSpPr>
        <p:grpSpPr>
          <a:xfrm>
            <a:off x="7343200" y="4192760"/>
            <a:ext cx="358965" cy="1600874"/>
            <a:chOff x="0" y="0"/>
            <a:chExt cx="395525" cy="1763924"/>
          </a:xfrm>
        </p:grpSpPr>
        <p:sp>
          <p:nvSpPr>
            <p:cNvPr id="307" name="Shape 307"/>
            <p:cNvSpPr/>
            <p:nvPr/>
          </p:nvSpPr>
          <p:spPr>
            <a:xfrm>
              <a:off x="0" y="136494"/>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308" name="Shape 308"/>
            <p:cNvSpPr/>
            <p:nvPr/>
          </p:nvSpPr>
          <p:spPr>
            <a:xfrm>
              <a:off x="0" y="1228447"/>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309" name="Shape 309"/>
            <p:cNvSpPr/>
            <p:nvPr/>
          </p:nvSpPr>
          <p:spPr>
            <a:xfrm>
              <a:off x="59503" y="0"/>
              <a:ext cx="336022" cy="17639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514"/>
                  </a:lnTo>
                  <a:lnTo>
                    <a:pt x="21600" y="3086"/>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317" name="Group 317"/>
          <p:cNvGrpSpPr/>
          <p:nvPr/>
        </p:nvGrpSpPr>
        <p:grpSpPr>
          <a:xfrm>
            <a:off x="5920054" y="5002726"/>
            <a:ext cx="1158304" cy="1181599"/>
            <a:chOff x="0" y="0"/>
            <a:chExt cx="1276278" cy="1301945"/>
          </a:xfrm>
        </p:grpSpPr>
        <p:sp>
          <p:nvSpPr>
            <p:cNvPr id="311" name="Shape 311"/>
            <p:cNvSpPr/>
            <p:nvPr/>
          </p:nvSpPr>
          <p:spPr>
            <a:xfrm>
              <a:off x="21001" y="57748"/>
              <a:ext cx="1255277" cy="124419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12" name="Shape 312"/>
            <p:cNvSpPr/>
            <p:nvPr/>
          </p:nvSpPr>
          <p:spPr>
            <a:xfrm>
              <a:off x="0" y="0"/>
              <a:ext cx="650345"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WrEn</a:t>
              </a:r>
            </a:p>
          </p:txBody>
        </p:sp>
        <p:sp>
          <p:nvSpPr>
            <p:cNvPr id="313" name="Shape 313"/>
            <p:cNvSpPr/>
            <p:nvPr/>
          </p:nvSpPr>
          <p:spPr>
            <a:xfrm>
              <a:off x="673790" y="0"/>
              <a:ext cx="437263"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Adr</a:t>
              </a:r>
            </a:p>
          </p:txBody>
        </p:sp>
        <p:sp>
          <p:nvSpPr>
            <p:cNvPr id="314" name="Shape 314"/>
            <p:cNvSpPr/>
            <p:nvPr/>
          </p:nvSpPr>
          <p:spPr>
            <a:xfrm>
              <a:off x="125317" y="449731"/>
              <a:ext cx="1048393" cy="6186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Data</a:t>
              </a:r>
            </a:p>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Memory</a:t>
              </a:r>
            </a:p>
          </p:txBody>
        </p:sp>
        <p:sp>
          <p:nvSpPr>
            <p:cNvPr id="315" name="Shape 315"/>
            <p:cNvSpPr/>
            <p:nvPr/>
          </p:nvSpPr>
          <p:spPr>
            <a:xfrm>
              <a:off x="31501" y="1039456"/>
              <a:ext cx="168011" cy="83997"/>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316" name="Shape 316"/>
            <p:cNvSpPr/>
            <p:nvPr/>
          </p:nvSpPr>
          <p:spPr>
            <a:xfrm flipH="1">
              <a:off x="31501" y="1123453"/>
              <a:ext cx="168011" cy="83996"/>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grpSp>
      <p:sp>
        <p:nvSpPr>
          <p:cNvPr id="318" name="Shape 318"/>
          <p:cNvSpPr/>
          <p:nvPr/>
        </p:nvSpPr>
        <p:spPr>
          <a:xfrm>
            <a:off x="2365361" y="2744352"/>
            <a:ext cx="1" cy="152466"/>
          </a:xfrm>
          <a:prstGeom prst="line">
            <a:avLst/>
          </a:prstGeom>
          <a:ln w="12700">
            <a:solidFill>
              <a:srgbClr val="000000"/>
            </a:solidFill>
          </a:ln>
        </p:spPr>
        <p:txBody>
          <a:bodyPr lIns="0" tIns="0" rIns="0" bIns="0"/>
          <a:lstStyle/>
          <a:p>
            <a:endParaRPr sz="1634"/>
          </a:p>
        </p:txBody>
      </p:sp>
      <p:sp>
        <p:nvSpPr>
          <p:cNvPr id="319" name="Shape 319"/>
          <p:cNvSpPr/>
          <p:nvPr/>
        </p:nvSpPr>
        <p:spPr>
          <a:xfrm>
            <a:off x="2746562" y="2744352"/>
            <a:ext cx="1" cy="152466"/>
          </a:xfrm>
          <a:prstGeom prst="line">
            <a:avLst/>
          </a:prstGeom>
          <a:ln w="12700">
            <a:solidFill>
              <a:srgbClr val="000000"/>
            </a:solidFill>
          </a:ln>
        </p:spPr>
        <p:txBody>
          <a:bodyPr lIns="0" tIns="0" rIns="0" bIns="0"/>
          <a:lstStyle/>
          <a:p>
            <a:endParaRPr sz="1634"/>
          </a:p>
        </p:txBody>
      </p:sp>
      <p:sp>
        <p:nvSpPr>
          <p:cNvPr id="320" name="Shape 320"/>
          <p:cNvSpPr/>
          <p:nvPr/>
        </p:nvSpPr>
        <p:spPr>
          <a:xfrm>
            <a:off x="1831682" y="2515657"/>
            <a:ext cx="304961" cy="5336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321" name="Shape 321"/>
          <p:cNvSpPr/>
          <p:nvPr/>
        </p:nvSpPr>
        <p:spPr>
          <a:xfrm>
            <a:off x="2289122" y="3582904"/>
            <a:ext cx="1" cy="228697"/>
          </a:xfrm>
          <a:prstGeom prst="line">
            <a:avLst/>
          </a:prstGeom>
          <a:ln w="19050">
            <a:solidFill>
              <a:srgbClr val="000000"/>
            </a:solidFill>
          </a:ln>
        </p:spPr>
        <p:txBody>
          <a:bodyPr lIns="0" tIns="0" rIns="0" bIns="0"/>
          <a:lstStyle/>
          <a:p>
            <a:endParaRPr sz="1634"/>
          </a:p>
        </p:txBody>
      </p:sp>
      <p:sp>
        <p:nvSpPr>
          <p:cNvPr id="322" name="Shape 322"/>
          <p:cNvSpPr/>
          <p:nvPr/>
        </p:nvSpPr>
        <p:spPr>
          <a:xfrm>
            <a:off x="2594082" y="3201743"/>
            <a:ext cx="1" cy="609857"/>
          </a:xfrm>
          <a:prstGeom prst="line">
            <a:avLst/>
          </a:prstGeom>
          <a:ln w="19050">
            <a:solidFill>
              <a:srgbClr val="000000"/>
            </a:solidFill>
          </a:ln>
        </p:spPr>
        <p:txBody>
          <a:bodyPr lIns="0" tIns="0" rIns="0" bIns="0"/>
          <a:lstStyle/>
          <a:p>
            <a:endParaRPr sz="1634"/>
          </a:p>
        </p:txBody>
      </p:sp>
      <p:sp>
        <p:nvSpPr>
          <p:cNvPr id="323" name="Shape 323"/>
          <p:cNvSpPr/>
          <p:nvPr/>
        </p:nvSpPr>
        <p:spPr>
          <a:xfrm>
            <a:off x="2975282" y="3506673"/>
            <a:ext cx="1" cy="304929"/>
          </a:xfrm>
          <a:prstGeom prst="line">
            <a:avLst/>
          </a:prstGeom>
          <a:ln w="19050">
            <a:solidFill>
              <a:srgbClr val="000000"/>
            </a:solidFill>
          </a:ln>
        </p:spPr>
        <p:txBody>
          <a:bodyPr lIns="0" tIns="0" rIns="0" bIns="0"/>
          <a:lstStyle/>
          <a:p>
            <a:endParaRPr sz="1634"/>
          </a:p>
        </p:txBody>
      </p:sp>
      <p:sp>
        <p:nvSpPr>
          <p:cNvPr id="324" name="Shape 324"/>
          <p:cNvSpPr/>
          <p:nvPr/>
        </p:nvSpPr>
        <p:spPr>
          <a:xfrm>
            <a:off x="3356481" y="3506673"/>
            <a:ext cx="1" cy="304929"/>
          </a:xfrm>
          <a:prstGeom prst="line">
            <a:avLst/>
          </a:prstGeom>
          <a:ln w="19050">
            <a:solidFill>
              <a:srgbClr val="000000"/>
            </a:solidFill>
          </a:ln>
        </p:spPr>
        <p:txBody>
          <a:bodyPr lIns="0" tIns="0" rIns="0" bIns="0"/>
          <a:lstStyle/>
          <a:p>
            <a:endParaRPr sz="1634"/>
          </a:p>
        </p:txBody>
      </p:sp>
      <p:sp>
        <p:nvSpPr>
          <p:cNvPr id="325" name="Shape 325"/>
          <p:cNvSpPr/>
          <p:nvPr/>
        </p:nvSpPr>
        <p:spPr>
          <a:xfrm>
            <a:off x="3149999"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326" name="Shape 326"/>
          <p:cNvSpPr/>
          <p:nvPr/>
        </p:nvSpPr>
        <p:spPr>
          <a:xfrm>
            <a:off x="3585202" y="4116528"/>
            <a:ext cx="1753522" cy="1"/>
          </a:xfrm>
          <a:prstGeom prst="line">
            <a:avLst/>
          </a:prstGeom>
          <a:ln w="19050">
            <a:solidFill>
              <a:srgbClr val="000000"/>
            </a:solidFill>
            <a:tailEnd type="triangle"/>
          </a:ln>
        </p:spPr>
        <p:txBody>
          <a:bodyPr lIns="0" tIns="0" rIns="0" bIns="0"/>
          <a:lstStyle/>
          <a:p>
            <a:endParaRPr sz="1634"/>
          </a:p>
        </p:txBody>
      </p:sp>
      <p:sp>
        <p:nvSpPr>
          <p:cNvPr id="327" name="Shape 327"/>
          <p:cNvSpPr/>
          <p:nvPr/>
        </p:nvSpPr>
        <p:spPr>
          <a:xfrm>
            <a:off x="5643682" y="3506673"/>
            <a:ext cx="1" cy="495509"/>
          </a:xfrm>
          <a:prstGeom prst="line">
            <a:avLst/>
          </a:prstGeom>
          <a:ln w="19050">
            <a:solidFill>
              <a:srgbClr val="000000"/>
            </a:solidFill>
            <a:tailEnd type="triangle"/>
          </a:ln>
        </p:spPr>
        <p:txBody>
          <a:bodyPr lIns="0" tIns="0" rIns="0" bIns="0"/>
          <a:lstStyle/>
          <a:p>
            <a:endParaRPr sz="1634"/>
          </a:p>
        </p:txBody>
      </p:sp>
      <p:sp>
        <p:nvSpPr>
          <p:cNvPr id="328" name="Shape 328"/>
          <p:cNvSpPr/>
          <p:nvPr/>
        </p:nvSpPr>
        <p:spPr>
          <a:xfrm>
            <a:off x="3585202" y="4650153"/>
            <a:ext cx="914881" cy="1"/>
          </a:xfrm>
          <a:prstGeom prst="line">
            <a:avLst/>
          </a:prstGeom>
          <a:ln w="19050">
            <a:solidFill>
              <a:srgbClr val="000000"/>
            </a:solidFill>
            <a:tailEnd type="triangle"/>
          </a:ln>
        </p:spPr>
        <p:txBody>
          <a:bodyPr lIns="0" tIns="0" rIns="0" bIns="0"/>
          <a:lstStyle/>
          <a:p>
            <a:endParaRPr sz="1634"/>
          </a:p>
        </p:txBody>
      </p:sp>
      <p:sp>
        <p:nvSpPr>
          <p:cNvPr id="329" name="Shape 329"/>
          <p:cNvSpPr/>
          <p:nvPr/>
        </p:nvSpPr>
        <p:spPr>
          <a:xfrm>
            <a:off x="4805042" y="4802618"/>
            <a:ext cx="533681" cy="1"/>
          </a:xfrm>
          <a:prstGeom prst="line">
            <a:avLst/>
          </a:prstGeom>
          <a:ln w="19050">
            <a:solidFill>
              <a:srgbClr val="000000"/>
            </a:solidFill>
            <a:tailEnd type="triangle"/>
          </a:ln>
        </p:spPr>
        <p:txBody>
          <a:bodyPr lIns="0" tIns="0" rIns="0" bIns="0"/>
          <a:lstStyle/>
          <a:p>
            <a:endParaRPr sz="1634"/>
          </a:p>
        </p:txBody>
      </p:sp>
      <p:sp>
        <p:nvSpPr>
          <p:cNvPr id="330" name="Shape 330"/>
          <p:cNvSpPr/>
          <p:nvPr/>
        </p:nvSpPr>
        <p:spPr>
          <a:xfrm>
            <a:off x="4118881" y="4650152"/>
            <a:ext cx="1829761" cy="609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331" name="Shape 331"/>
          <p:cNvSpPr/>
          <p:nvPr/>
        </p:nvSpPr>
        <p:spPr>
          <a:xfrm>
            <a:off x="3813921" y="5488706"/>
            <a:ext cx="686161" cy="1"/>
          </a:xfrm>
          <a:prstGeom prst="line">
            <a:avLst/>
          </a:prstGeom>
          <a:ln w="19050">
            <a:solidFill>
              <a:srgbClr val="000000"/>
            </a:solidFill>
            <a:tailEnd type="triangle"/>
          </a:ln>
        </p:spPr>
        <p:txBody>
          <a:bodyPr lIns="0" tIns="0" rIns="0" bIns="0"/>
          <a:lstStyle/>
          <a:p>
            <a:endParaRPr sz="1634"/>
          </a:p>
        </p:txBody>
      </p:sp>
      <p:sp>
        <p:nvSpPr>
          <p:cNvPr id="332" name="Shape 332"/>
          <p:cNvSpPr/>
          <p:nvPr/>
        </p:nvSpPr>
        <p:spPr>
          <a:xfrm>
            <a:off x="2746562" y="5488706"/>
            <a:ext cx="686160" cy="1"/>
          </a:xfrm>
          <a:prstGeom prst="line">
            <a:avLst/>
          </a:prstGeom>
          <a:ln w="19050">
            <a:solidFill>
              <a:srgbClr val="000000"/>
            </a:solidFill>
            <a:tailEnd type="triangle"/>
          </a:ln>
        </p:spPr>
        <p:txBody>
          <a:bodyPr lIns="0" tIns="0" rIns="0" bIns="0"/>
          <a:lstStyle/>
          <a:p>
            <a:endParaRPr sz="1634"/>
          </a:p>
        </p:txBody>
      </p:sp>
      <p:sp>
        <p:nvSpPr>
          <p:cNvPr id="333" name="Shape 333"/>
          <p:cNvSpPr/>
          <p:nvPr/>
        </p:nvSpPr>
        <p:spPr>
          <a:xfrm flipH="1">
            <a:off x="2365361" y="4650152"/>
            <a:ext cx="76241" cy="152465"/>
          </a:xfrm>
          <a:prstGeom prst="line">
            <a:avLst/>
          </a:prstGeom>
          <a:ln w="19050">
            <a:solidFill>
              <a:srgbClr val="000000"/>
            </a:solidFill>
          </a:ln>
        </p:spPr>
        <p:txBody>
          <a:bodyPr lIns="0" tIns="0" rIns="0" bIns="0"/>
          <a:lstStyle/>
          <a:p>
            <a:endParaRPr sz="1634"/>
          </a:p>
        </p:txBody>
      </p:sp>
      <p:sp>
        <p:nvSpPr>
          <p:cNvPr id="334" name="Shape 334"/>
          <p:cNvSpPr/>
          <p:nvPr/>
        </p:nvSpPr>
        <p:spPr>
          <a:xfrm>
            <a:off x="2441601" y="4650152"/>
            <a:ext cx="76241" cy="152465"/>
          </a:xfrm>
          <a:prstGeom prst="line">
            <a:avLst/>
          </a:prstGeom>
          <a:ln w="19050">
            <a:solidFill>
              <a:srgbClr val="000000"/>
            </a:solidFill>
          </a:ln>
        </p:spPr>
        <p:txBody>
          <a:bodyPr lIns="0" tIns="0" rIns="0" bIns="0"/>
          <a:lstStyle/>
          <a:p>
            <a:endParaRPr sz="1634"/>
          </a:p>
        </p:txBody>
      </p:sp>
      <p:sp>
        <p:nvSpPr>
          <p:cNvPr id="335" name="Shape 335"/>
          <p:cNvSpPr/>
          <p:nvPr/>
        </p:nvSpPr>
        <p:spPr>
          <a:xfrm>
            <a:off x="2441601" y="4802617"/>
            <a:ext cx="1" cy="228697"/>
          </a:xfrm>
          <a:prstGeom prst="line">
            <a:avLst/>
          </a:prstGeom>
          <a:ln w="19050">
            <a:solidFill>
              <a:srgbClr val="000000"/>
            </a:solidFill>
          </a:ln>
        </p:spPr>
        <p:txBody>
          <a:bodyPr lIns="0" tIns="0" rIns="0" bIns="0"/>
          <a:lstStyle/>
          <a:p>
            <a:endParaRPr sz="1634"/>
          </a:p>
        </p:txBody>
      </p:sp>
      <p:sp>
        <p:nvSpPr>
          <p:cNvPr id="336" name="Shape 336"/>
          <p:cNvSpPr/>
          <p:nvPr/>
        </p:nvSpPr>
        <p:spPr>
          <a:xfrm flipV="1">
            <a:off x="3661442" y="6098561"/>
            <a:ext cx="0" cy="228698"/>
          </a:xfrm>
          <a:prstGeom prst="line">
            <a:avLst/>
          </a:prstGeom>
          <a:ln w="19050">
            <a:solidFill>
              <a:srgbClr val="000000"/>
            </a:solidFill>
            <a:tailEnd type="triangle"/>
          </a:ln>
        </p:spPr>
        <p:txBody>
          <a:bodyPr lIns="0" tIns="0" rIns="0" bIns="0"/>
          <a:lstStyle/>
          <a:p>
            <a:endParaRPr sz="1634"/>
          </a:p>
        </p:txBody>
      </p:sp>
      <p:sp>
        <p:nvSpPr>
          <p:cNvPr id="337" name="Shape 337"/>
          <p:cNvSpPr/>
          <p:nvPr/>
        </p:nvSpPr>
        <p:spPr>
          <a:xfrm flipV="1">
            <a:off x="4652562" y="5564936"/>
            <a:ext cx="1" cy="381161"/>
          </a:xfrm>
          <a:prstGeom prst="line">
            <a:avLst/>
          </a:prstGeom>
          <a:ln w="19050">
            <a:solidFill>
              <a:srgbClr val="000000"/>
            </a:solidFill>
            <a:tailEnd type="triangle"/>
          </a:ln>
        </p:spPr>
        <p:txBody>
          <a:bodyPr lIns="0" tIns="0" rIns="0" bIns="0"/>
          <a:lstStyle/>
          <a:p>
            <a:endParaRPr sz="1634"/>
          </a:p>
        </p:txBody>
      </p:sp>
      <p:sp>
        <p:nvSpPr>
          <p:cNvPr id="338" name="Shape 338"/>
          <p:cNvSpPr/>
          <p:nvPr/>
        </p:nvSpPr>
        <p:spPr>
          <a:xfrm flipH="1">
            <a:off x="5719922" y="6022330"/>
            <a:ext cx="228720" cy="1"/>
          </a:xfrm>
          <a:prstGeom prst="line">
            <a:avLst/>
          </a:prstGeom>
          <a:ln w="19050">
            <a:solidFill>
              <a:srgbClr val="000000"/>
            </a:solidFill>
          </a:ln>
        </p:spPr>
        <p:txBody>
          <a:bodyPr lIns="0" tIns="0" rIns="0" bIns="0"/>
          <a:lstStyle/>
          <a:p>
            <a:endParaRPr sz="1634"/>
          </a:p>
        </p:txBody>
      </p:sp>
      <p:sp>
        <p:nvSpPr>
          <p:cNvPr id="339" name="Shape 339"/>
          <p:cNvSpPr/>
          <p:nvPr/>
        </p:nvSpPr>
        <p:spPr>
          <a:xfrm>
            <a:off x="5796162" y="4421458"/>
            <a:ext cx="1601041" cy="1"/>
          </a:xfrm>
          <a:prstGeom prst="line">
            <a:avLst/>
          </a:prstGeom>
          <a:ln w="19050">
            <a:solidFill>
              <a:srgbClr val="000000"/>
            </a:solidFill>
            <a:tailEnd type="triangle"/>
          </a:ln>
        </p:spPr>
        <p:txBody>
          <a:bodyPr lIns="0" tIns="0" rIns="0" bIns="0"/>
          <a:lstStyle/>
          <a:p>
            <a:endParaRPr sz="1634"/>
          </a:p>
        </p:txBody>
      </p:sp>
      <p:sp>
        <p:nvSpPr>
          <p:cNvPr id="340" name="Shape 340"/>
          <p:cNvSpPr/>
          <p:nvPr/>
        </p:nvSpPr>
        <p:spPr>
          <a:xfrm>
            <a:off x="6787283" y="4421457"/>
            <a:ext cx="1" cy="609857"/>
          </a:xfrm>
          <a:prstGeom prst="line">
            <a:avLst/>
          </a:prstGeom>
          <a:ln w="19050">
            <a:solidFill>
              <a:srgbClr val="000000"/>
            </a:solidFill>
            <a:tailEnd type="triangle"/>
          </a:ln>
        </p:spPr>
        <p:txBody>
          <a:bodyPr lIns="0" tIns="0" rIns="0" bIns="0"/>
          <a:lstStyle/>
          <a:p>
            <a:endParaRPr sz="1634"/>
          </a:p>
        </p:txBody>
      </p:sp>
      <p:sp>
        <p:nvSpPr>
          <p:cNvPr id="341" name="Shape 341"/>
          <p:cNvSpPr/>
          <p:nvPr/>
        </p:nvSpPr>
        <p:spPr>
          <a:xfrm flipH="1">
            <a:off x="6024882" y="4345225"/>
            <a:ext cx="76241" cy="152465"/>
          </a:xfrm>
          <a:prstGeom prst="line">
            <a:avLst/>
          </a:prstGeom>
          <a:ln w="12700">
            <a:solidFill>
              <a:srgbClr val="000000"/>
            </a:solidFill>
          </a:ln>
        </p:spPr>
        <p:txBody>
          <a:bodyPr lIns="0" tIns="0" rIns="0" bIns="0"/>
          <a:lstStyle/>
          <a:p>
            <a:endParaRPr sz="1634"/>
          </a:p>
        </p:txBody>
      </p:sp>
      <p:sp>
        <p:nvSpPr>
          <p:cNvPr id="342" name="Shape 342"/>
          <p:cNvSpPr/>
          <p:nvPr/>
        </p:nvSpPr>
        <p:spPr>
          <a:xfrm>
            <a:off x="1602960" y="4268994"/>
            <a:ext cx="6251683" cy="2210728"/>
          </a:xfrm>
          <a:custGeom>
            <a:avLst/>
            <a:gdLst/>
            <a:ahLst/>
            <a:cxnLst>
              <a:cxn ang="0">
                <a:pos x="wd2" y="hd2"/>
              </a:cxn>
              <a:cxn ang="5400000">
                <a:pos x="wd2" y="hd2"/>
              </a:cxn>
              <a:cxn ang="10800000">
                <a:pos x="wd2" y="hd2"/>
              </a:cxn>
              <a:cxn ang="16200000">
                <a:pos x="wd2" y="hd2"/>
              </a:cxn>
            </a:cxnLst>
            <a:rect l="0" t="0" r="r" b="b"/>
            <a:pathLst>
              <a:path w="21600" h="21600" extrusionOk="0">
                <a:moveTo>
                  <a:pt x="21073" y="7200"/>
                </a:moveTo>
                <a:lnTo>
                  <a:pt x="21600" y="7200"/>
                </a:lnTo>
                <a:lnTo>
                  <a:pt x="21600" y="21600"/>
                </a:lnTo>
                <a:lnTo>
                  <a:pt x="0" y="21600"/>
                </a:lnTo>
                <a:lnTo>
                  <a:pt x="0" y="0"/>
                </a:lnTo>
                <a:lnTo>
                  <a:pt x="1844" y="0"/>
                </a:lnTo>
              </a:path>
            </a:pathLst>
          </a:custGeom>
          <a:ln w="19050">
            <a:solidFill>
              <a:srgbClr val="000000"/>
            </a:solidFill>
            <a:tailEnd type="triangle"/>
          </a:ln>
        </p:spPr>
        <p:txBody>
          <a:bodyPr lIns="0" tIns="0" rIns="0" bIns="0"/>
          <a:lstStyle/>
          <a:p>
            <a:endParaRPr sz="1634"/>
          </a:p>
        </p:txBody>
      </p:sp>
      <p:sp>
        <p:nvSpPr>
          <p:cNvPr id="343" name="Shape 343"/>
          <p:cNvSpPr/>
          <p:nvPr/>
        </p:nvSpPr>
        <p:spPr>
          <a:xfrm>
            <a:off x="7092243" y="5564937"/>
            <a:ext cx="304961" cy="1"/>
          </a:xfrm>
          <a:prstGeom prst="line">
            <a:avLst/>
          </a:prstGeom>
          <a:ln w="19050">
            <a:solidFill>
              <a:srgbClr val="000000"/>
            </a:solidFill>
            <a:tailEnd type="triangle"/>
          </a:ln>
        </p:spPr>
        <p:txBody>
          <a:bodyPr lIns="0" tIns="0" rIns="0" bIns="0"/>
          <a:lstStyle/>
          <a:p>
            <a:endParaRPr sz="1634"/>
          </a:p>
        </p:txBody>
      </p:sp>
      <p:sp>
        <p:nvSpPr>
          <p:cNvPr id="344" name="Shape 344"/>
          <p:cNvSpPr/>
          <p:nvPr/>
        </p:nvSpPr>
        <p:spPr>
          <a:xfrm>
            <a:off x="4925755" y="1969328"/>
            <a:ext cx="2490508" cy="1"/>
          </a:xfrm>
          <a:prstGeom prst="line">
            <a:avLst/>
          </a:prstGeom>
          <a:ln w="25400">
            <a:solidFill>
              <a:srgbClr val="000000"/>
            </a:solidFill>
            <a:tailEnd type="triangle"/>
          </a:ln>
        </p:spPr>
        <p:txBody>
          <a:bodyPr lIns="0" tIns="0" rIns="0" bIns="0"/>
          <a:lstStyle/>
          <a:p>
            <a:endParaRPr sz="1634"/>
          </a:p>
        </p:txBody>
      </p:sp>
      <p:sp>
        <p:nvSpPr>
          <p:cNvPr id="345" name="Shape 345"/>
          <p:cNvSpPr/>
          <p:nvPr/>
        </p:nvSpPr>
        <p:spPr>
          <a:xfrm>
            <a:off x="5186243" y="1588166"/>
            <a:ext cx="204633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Instruction&lt;31:0&gt;</a:t>
            </a:r>
          </a:p>
        </p:txBody>
      </p:sp>
      <p:sp>
        <p:nvSpPr>
          <p:cNvPr id="346" name="Shape 346"/>
          <p:cNvSpPr/>
          <p:nvPr/>
        </p:nvSpPr>
        <p:spPr>
          <a:xfrm>
            <a:off x="5262482" y="1982033"/>
            <a:ext cx="1" cy="889375"/>
          </a:xfrm>
          <a:prstGeom prst="line">
            <a:avLst/>
          </a:prstGeom>
          <a:ln w="25400">
            <a:solidFill>
              <a:srgbClr val="000000"/>
            </a:solidFill>
            <a:tailEnd type="triangle"/>
          </a:ln>
        </p:spPr>
        <p:txBody>
          <a:bodyPr lIns="0" tIns="0" rIns="0" bIns="0"/>
          <a:lstStyle/>
          <a:p>
            <a:endParaRPr sz="1634"/>
          </a:p>
        </p:txBody>
      </p:sp>
      <p:sp>
        <p:nvSpPr>
          <p:cNvPr id="347" name="Shape 347"/>
          <p:cNvSpPr/>
          <p:nvPr/>
        </p:nvSpPr>
        <p:spPr>
          <a:xfrm rot="5400000">
            <a:off x="4902780" y="2205051"/>
            <a:ext cx="100919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&lt;21:25&gt;</a:t>
            </a:r>
          </a:p>
        </p:txBody>
      </p:sp>
      <p:sp>
        <p:nvSpPr>
          <p:cNvPr id="348" name="Shape 348"/>
          <p:cNvSpPr/>
          <p:nvPr/>
        </p:nvSpPr>
        <p:spPr>
          <a:xfrm rot="5400000">
            <a:off x="5436461" y="2205051"/>
            <a:ext cx="100919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&lt;16:20&gt;</a:t>
            </a:r>
          </a:p>
        </p:txBody>
      </p:sp>
      <p:sp>
        <p:nvSpPr>
          <p:cNvPr id="349" name="Shape 349"/>
          <p:cNvSpPr/>
          <p:nvPr/>
        </p:nvSpPr>
        <p:spPr>
          <a:xfrm rot="5400000">
            <a:off x="5979630" y="2207479"/>
            <a:ext cx="990212"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&lt;11:15&gt;</a:t>
            </a:r>
          </a:p>
        </p:txBody>
      </p:sp>
      <p:sp>
        <p:nvSpPr>
          <p:cNvPr id="350" name="Shape 350"/>
          <p:cNvSpPr/>
          <p:nvPr/>
        </p:nvSpPr>
        <p:spPr>
          <a:xfrm rot="5400000">
            <a:off x="6524330" y="2192964"/>
            <a:ext cx="86652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&lt;0:15&gt;</a:t>
            </a:r>
          </a:p>
        </p:txBody>
      </p:sp>
      <p:sp>
        <p:nvSpPr>
          <p:cNvPr id="351" name="Shape 351"/>
          <p:cNvSpPr/>
          <p:nvPr/>
        </p:nvSpPr>
        <p:spPr>
          <a:xfrm>
            <a:off x="5796162" y="1982033"/>
            <a:ext cx="1" cy="889375"/>
          </a:xfrm>
          <a:prstGeom prst="line">
            <a:avLst/>
          </a:prstGeom>
          <a:ln w="25400">
            <a:solidFill>
              <a:srgbClr val="000000"/>
            </a:solidFill>
            <a:tailEnd type="triangle"/>
          </a:ln>
        </p:spPr>
        <p:txBody>
          <a:bodyPr lIns="0" tIns="0" rIns="0" bIns="0"/>
          <a:lstStyle/>
          <a:p>
            <a:endParaRPr sz="1634"/>
          </a:p>
        </p:txBody>
      </p:sp>
      <p:sp>
        <p:nvSpPr>
          <p:cNvPr id="352" name="Shape 352"/>
          <p:cNvSpPr/>
          <p:nvPr/>
        </p:nvSpPr>
        <p:spPr>
          <a:xfrm>
            <a:off x="6329842" y="1982033"/>
            <a:ext cx="1" cy="889375"/>
          </a:xfrm>
          <a:prstGeom prst="line">
            <a:avLst/>
          </a:prstGeom>
          <a:ln w="25400">
            <a:solidFill>
              <a:srgbClr val="000000"/>
            </a:solidFill>
            <a:tailEnd type="triangle"/>
          </a:ln>
        </p:spPr>
        <p:txBody>
          <a:bodyPr lIns="0" tIns="0" rIns="0" bIns="0"/>
          <a:lstStyle/>
          <a:p>
            <a:endParaRPr sz="1634"/>
          </a:p>
        </p:txBody>
      </p:sp>
      <p:sp>
        <p:nvSpPr>
          <p:cNvPr id="353" name="Shape 353"/>
          <p:cNvSpPr/>
          <p:nvPr/>
        </p:nvSpPr>
        <p:spPr>
          <a:xfrm>
            <a:off x="6863523" y="1982033"/>
            <a:ext cx="1" cy="889375"/>
          </a:xfrm>
          <a:prstGeom prst="line">
            <a:avLst/>
          </a:prstGeom>
          <a:ln w="25400">
            <a:solidFill>
              <a:srgbClr val="000000"/>
            </a:solidFill>
            <a:tailEnd type="triangle"/>
          </a:ln>
        </p:spPr>
        <p:txBody>
          <a:bodyPr lIns="0" tIns="0" rIns="0" bIns="0"/>
          <a:lstStyle/>
          <a:p>
            <a:endParaRPr sz="1634"/>
          </a:p>
        </p:txBody>
      </p:sp>
      <p:sp>
        <p:nvSpPr>
          <p:cNvPr id="354" name="Shape 354"/>
          <p:cNvSpPr/>
          <p:nvPr/>
        </p:nvSpPr>
        <p:spPr>
          <a:xfrm>
            <a:off x="6620508" y="2807878"/>
            <a:ext cx="85209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355" name="Shape 355"/>
          <p:cNvSpPr/>
          <p:nvPr/>
        </p:nvSpPr>
        <p:spPr>
          <a:xfrm>
            <a:off x="6086829" y="2807878"/>
            <a:ext cx="39684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Rd</a:t>
            </a:r>
          </a:p>
        </p:txBody>
      </p:sp>
      <p:sp>
        <p:nvSpPr>
          <p:cNvPr id="356" name="Shape 356"/>
          <p:cNvSpPr/>
          <p:nvPr/>
        </p:nvSpPr>
        <p:spPr>
          <a:xfrm>
            <a:off x="5629388" y="2807878"/>
            <a:ext cx="32470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Rt</a:t>
            </a:r>
          </a:p>
        </p:txBody>
      </p:sp>
      <p:sp>
        <p:nvSpPr>
          <p:cNvPr id="357" name="Shape 357"/>
          <p:cNvSpPr/>
          <p:nvPr/>
        </p:nvSpPr>
        <p:spPr>
          <a:xfrm>
            <a:off x="5095707" y="2807878"/>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Rs</a:t>
            </a:r>
          </a:p>
        </p:txBody>
      </p:sp>
      <p:sp>
        <p:nvSpPr>
          <p:cNvPr id="358" name="Shape 358"/>
          <p:cNvSpPr/>
          <p:nvPr/>
        </p:nvSpPr>
        <p:spPr>
          <a:xfrm>
            <a:off x="1990515" y="1753335"/>
            <a:ext cx="141475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nPC_sel=br</a:t>
            </a:r>
          </a:p>
        </p:txBody>
      </p:sp>
      <p:sp>
        <p:nvSpPr>
          <p:cNvPr id="359" name="Shape 359"/>
          <p:cNvSpPr/>
          <p:nvPr/>
        </p:nvSpPr>
        <p:spPr>
          <a:xfrm>
            <a:off x="3829805" y="1770806"/>
            <a:ext cx="1113830" cy="1000546"/>
          </a:xfrm>
          <a:prstGeom prst="rect">
            <a:avLst/>
          </a:prstGeom>
          <a:ln w="254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60" name="Shape 360"/>
          <p:cNvSpPr/>
          <p:nvPr/>
        </p:nvSpPr>
        <p:spPr>
          <a:xfrm>
            <a:off x="4080242" y="1740631"/>
            <a:ext cx="581190" cy="9271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instr</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fetch</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unit</a:t>
            </a:r>
          </a:p>
        </p:txBody>
      </p:sp>
      <p:sp>
        <p:nvSpPr>
          <p:cNvPr id="361" name="Shape 361"/>
          <p:cNvSpPr/>
          <p:nvPr/>
        </p:nvSpPr>
        <p:spPr>
          <a:xfrm>
            <a:off x="3432722" y="1982033"/>
            <a:ext cx="381201" cy="1"/>
          </a:xfrm>
          <a:prstGeom prst="line">
            <a:avLst/>
          </a:prstGeom>
          <a:ln w="12700">
            <a:solidFill>
              <a:srgbClr val="000000"/>
            </a:solidFill>
          </a:ln>
        </p:spPr>
        <p:txBody>
          <a:bodyPr lIns="0" tIns="0" rIns="0" bIns="0"/>
          <a:lstStyle/>
          <a:p>
            <a:endParaRPr sz="1634"/>
          </a:p>
        </p:txBody>
      </p:sp>
      <p:sp>
        <p:nvSpPr>
          <p:cNvPr id="362" name="Shape 362"/>
          <p:cNvSpPr/>
          <p:nvPr/>
        </p:nvSpPr>
        <p:spPr>
          <a:xfrm>
            <a:off x="3432722" y="1982033"/>
            <a:ext cx="381201" cy="1"/>
          </a:xfrm>
          <a:prstGeom prst="line">
            <a:avLst/>
          </a:prstGeom>
          <a:ln w="19050">
            <a:solidFill>
              <a:srgbClr val="000000"/>
            </a:solidFill>
            <a:tailEnd type="triangle"/>
          </a:ln>
        </p:spPr>
        <p:txBody>
          <a:bodyPr lIns="0" tIns="0" rIns="0" bIns="0"/>
          <a:lstStyle/>
          <a:p>
            <a:endParaRPr sz="1634"/>
          </a:p>
        </p:txBody>
      </p:sp>
      <p:sp>
        <p:nvSpPr>
          <p:cNvPr id="363" name="Shape 363"/>
          <p:cNvSpPr/>
          <p:nvPr/>
        </p:nvSpPr>
        <p:spPr>
          <a:xfrm>
            <a:off x="3094408" y="2286960"/>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364" name="Shape 364"/>
          <p:cNvSpPr/>
          <p:nvPr/>
        </p:nvSpPr>
        <p:spPr>
          <a:xfrm flipH="1">
            <a:off x="3585202" y="2515657"/>
            <a:ext cx="228720" cy="1"/>
          </a:xfrm>
          <a:prstGeom prst="line">
            <a:avLst/>
          </a:prstGeom>
          <a:ln w="19050">
            <a:solidFill>
              <a:srgbClr val="000000"/>
            </a:solidFill>
          </a:ln>
        </p:spPr>
        <p:txBody>
          <a:bodyPr lIns="0" tIns="0" rIns="0" bIns="0"/>
          <a:lstStyle/>
          <a:p>
            <a:endParaRPr sz="1634"/>
          </a:p>
        </p:txBody>
      </p:sp>
      <p:sp>
        <p:nvSpPr>
          <p:cNvPr id="365" name="Shape 365"/>
          <p:cNvSpPr/>
          <p:nvPr/>
        </p:nvSpPr>
        <p:spPr>
          <a:xfrm>
            <a:off x="3813922" y="2439424"/>
            <a:ext cx="152480" cy="76233"/>
          </a:xfrm>
          <a:prstGeom prst="line">
            <a:avLst/>
          </a:prstGeom>
          <a:ln w="12700">
            <a:solidFill>
              <a:srgbClr val="000000"/>
            </a:solidFill>
          </a:ln>
        </p:spPr>
        <p:txBody>
          <a:bodyPr lIns="0" tIns="0" rIns="0" bIns="0"/>
          <a:lstStyle/>
          <a:p>
            <a:endParaRPr sz="1634"/>
          </a:p>
        </p:txBody>
      </p:sp>
      <p:sp>
        <p:nvSpPr>
          <p:cNvPr id="366" name="Shape 366"/>
          <p:cNvSpPr/>
          <p:nvPr/>
        </p:nvSpPr>
        <p:spPr>
          <a:xfrm flipH="1">
            <a:off x="3813922" y="2515657"/>
            <a:ext cx="152480" cy="76233"/>
          </a:xfrm>
          <a:prstGeom prst="line">
            <a:avLst/>
          </a:prstGeom>
          <a:ln w="12700">
            <a:solidFill>
              <a:srgbClr val="000000"/>
            </a:solidFill>
          </a:ln>
        </p:spPr>
        <p:txBody>
          <a:bodyPr lIns="0" tIns="0" rIns="0" bIns="0"/>
          <a:lstStyle/>
          <a:p>
            <a:endParaRPr sz="1634"/>
          </a:p>
        </p:txBody>
      </p:sp>
      <p:sp>
        <p:nvSpPr>
          <p:cNvPr id="367" name="Shape 367"/>
          <p:cNvSpPr/>
          <p:nvPr/>
        </p:nvSpPr>
        <p:spPr>
          <a:xfrm>
            <a:off x="4423841" y="2820586"/>
            <a:ext cx="1067361" cy="106724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13371"/>
                </a:lnTo>
                <a:lnTo>
                  <a:pt x="0" y="13371"/>
                </a:lnTo>
                <a:lnTo>
                  <a:pt x="0" y="0"/>
                </a:lnTo>
              </a:path>
            </a:pathLst>
          </a:custGeom>
          <a:ln w="19050">
            <a:solidFill>
              <a:srgbClr val="000000"/>
            </a:solidFill>
            <a:tailEnd type="triangle"/>
          </a:ln>
        </p:spPr>
        <p:txBody>
          <a:bodyPr lIns="0" tIns="0" rIns="0" bIns="0"/>
          <a:lstStyle/>
          <a:p>
            <a:endParaRPr sz="1634"/>
          </a:p>
        </p:txBody>
      </p:sp>
      <p:sp>
        <p:nvSpPr>
          <p:cNvPr id="368" name="Shape 368"/>
          <p:cNvSpPr/>
          <p:nvPr/>
        </p:nvSpPr>
        <p:spPr>
          <a:xfrm>
            <a:off x="2975282" y="3506673"/>
            <a:ext cx="1" cy="304929"/>
          </a:xfrm>
          <a:prstGeom prst="line">
            <a:avLst/>
          </a:prstGeom>
          <a:ln w="57150">
            <a:solidFill>
              <a:srgbClr val="CD665F"/>
            </a:solidFill>
          </a:ln>
        </p:spPr>
        <p:txBody>
          <a:bodyPr lIns="0" tIns="0" rIns="0" bIns="0"/>
          <a:lstStyle/>
          <a:p>
            <a:endParaRPr sz="1634"/>
          </a:p>
        </p:txBody>
      </p:sp>
      <p:sp>
        <p:nvSpPr>
          <p:cNvPr id="369" name="Shape 369"/>
          <p:cNvSpPr/>
          <p:nvPr/>
        </p:nvSpPr>
        <p:spPr>
          <a:xfrm>
            <a:off x="3356481" y="3506673"/>
            <a:ext cx="1" cy="304929"/>
          </a:xfrm>
          <a:prstGeom prst="line">
            <a:avLst/>
          </a:prstGeom>
          <a:ln w="57150">
            <a:solidFill>
              <a:srgbClr val="CD665F"/>
            </a:solidFill>
          </a:ln>
        </p:spPr>
        <p:txBody>
          <a:bodyPr lIns="0" tIns="0" rIns="0" bIns="0"/>
          <a:lstStyle/>
          <a:p>
            <a:endParaRPr sz="1634"/>
          </a:p>
        </p:txBody>
      </p:sp>
      <p:sp>
        <p:nvSpPr>
          <p:cNvPr id="370" name="Shape 370"/>
          <p:cNvSpPr/>
          <p:nvPr/>
        </p:nvSpPr>
        <p:spPr>
          <a:xfrm>
            <a:off x="3585202" y="4116528"/>
            <a:ext cx="1753522" cy="1"/>
          </a:xfrm>
          <a:prstGeom prst="line">
            <a:avLst/>
          </a:prstGeom>
          <a:ln w="57150">
            <a:solidFill>
              <a:srgbClr val="CD665F"/>
            </a:solidFill>
          </a:ln>
        </p:spPr>
        <p:txBody>
          <a:bodyPr lIns="0" tIns="0" rIns="0" bIns="0"/>
          <a:lstStyle/>
          <a:p>
            <a:endParaRPr sz="1634"/>
          </a:p>
        </p:txBody>
      </p:sp>
      <p:sp>
        <p:nvSpPr>
          <p:cNvPr id="371" name="Shape 371"/>
          <p:cNvSpPr/>
          <p:nvPr/>
        </p:nvSpPr>
        <p:spPr>
          <a:xfrm>
            <a:off x="3585203" y="4650152"/>
            <a:ext cx="1677281" cy="1524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5709" y="21600"/>
                </a:lnTo>
                <a:lnTo>
                  <a:pt x="21600" y="21600"/>
                </a:lnTo>
              </a:path>
            </a:pathLst>
          </a:custGeom>
          <a:ln w="57150">
            <a:solidFill>
              <a:srgbClr val="CD665F"/>
            </a:solidFill>
          </a:ln>
        </p:spPr>
        <p:txBody>
          <a:bodyPr lIns="0" tIns="0" rIns="0" bIns="0"/>
          <a:lstStyle/>
          <a:p>
            <a:endParaRPr sz="1634"/>
          </a:p>
        </p:txBody>
      </p:sp>
      <p:sp>
        <p:nvSpPr>
          <p:cNvPr id="372" name="Shape 372"/>
          <p:cNvSpPr/>
          <p:nvPr/>
        </p:nvSpPr>
        <p:spPr>
          <a:xfrm>
            <a:off x="4423841" y="2820586"/>
            <a:ext cx="1067361" cy="106724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12343"/>
                </a:lnTo>
                <a:lnTo>
                  <a:pt x="0" y="12343"/>
                </a:lnTo>
                <a:lnTo>
                  <a:pt x="0" y="0"/>
                </a:lnTo>
              </a:path>
            </a:pathLst>
          </a:custGeom>
          <a:ln w="57150">
            <a:solidFill>
              <a:srgbClr val="CD665F"/>
            </a:solidFill>
          </a:ln>
        </p:spPr>
        <p:txBody>
          <a:bodyPr lIns="0" tIns="0" rIns="0" bIns="0"/>
          <a:lstStyle/>
          <a:p>
            <a:endParaRPr sz="1634"/>
          </a:p>
        </p:txBody>
      </p:sp>
      <p:sp>
        <p:nvSpPr>
          <p:cNvPr id="373" name="Shape 373"/>
          <p:cNvSpPr/>
          <p:nvPr/>
        </p:nvSpPr>
        <p:spPr>
          <a:xfrm>
            <a:off x="1907921" y="1575462"/>
            <a:ext cx="1626455" cy="787733"/>
          </a:xfrm>
          <a:prstGeom prst="ellipse">
            <a:avLst/>
          </a:prstGeom>
          <a:ln w="50800">
            <a:solidFill>
              <a:srgbClr val="38D142"/>
            </a:solidFill>
          </a:ln>
        </p:spPr>
        <p:txBody>
          <a:bodyPr lIns="0" tIns="0" rIns="0" bIns="0"/>
          <a:lstStyle/>
          <a:p>
            <a:endParaRPr sz="1634"/>
          </a:p>
        </p:txBody>
      </p:sp>
      <p:sp>
        <p:nvSpPr>
          <p:cNvPr id="374" name="Shape 374"/>
          <p:cNvSpPr/>
          <p:nvPr/>
        </p:nvSpPr>
        <p:spPr>
          <a:xfrm>
            <a:off x="5237069" y="2820585"/>
            <a:ext cx="1626455" cy="787733"/>
          </a:xfrm>
          <a:prstGeom prst="ellipse">
            <a:avLst/>
          </a:prstGeom>
          <a:ln w="50800">
            <a:solidFill>
              <a:srgbClr val="38D142"/>
            </a:solidFill>
          </a:ln>
        </p:spPr>
        <p:txBody>
          <a:bodyPr lIns="0" tIns="0" rIns="0" bIns="0"/>
          <a:lstStyle/>
          <a:p>
            <a:endParaRPr sz="1634"/>
          </a:p>
        </p:txBody>
      </p:sp>
      <p:sp>
        <p:nvSpPr>
          <p:cNvPr id="375" name="Shape 375"/>
          <p:cNvSpPr/>
          <p:nvPr/>
        </p:nvSpPr>
        <p:spPr>
          <a:xfrm>
            <a:off x="3940989" y="5768223"/>
            <a:ext cx="1626455" cy="787733"/>
          </a:xfrm>
          <a:prstGeom prst="ellipse">
            <a:avLst/>
          </a:prstGeom>
          <a:ln w="50800">
            <a:solidFill>
              <a:srgbClr val="38D142"/>
            </a:solidFill>
          </a:ln>
        </p:spPr>
        <p:txBody>
          <a:bodyPr lIns="0" tIns="0" rIns="0" bIns="0"/>
          <a:lstStyle/>
          <a:p>
            <a:endParaRPr sz="1634"/>
          </a:p>
        </p:txBody>
      </p:sp>
      <p:sp>
        <p:nvSpPr>
          <p:cNvPr id="377" name="Shape 377"/>
          <p:cNvSpPr>
            <a:spLocks noGrp="1"/>
          </p:cNvSpPr>
          <p:nvPr>
            <p:ph type="title"/>
          </p:nvPr>
        </p:nvSpPr>
        <p:spPr>
          <a:xfrm>
            <a:off x="587494" y="-8900"/>
            <a:ext cx="8736747" cy="737668"/>
          </a:xfrm>
          <a:prstGeom prst="rect">
            <a:avLst/>
          </a:prstGeom>
        </p:spPr>
        <p:txBody>
          <a:bodyPr/>
          <a:lstStyle>
            <a:lvl1pPr>
              <a:defRPr sz="4050"/>
            </a:lvl1pPr>
          </a:lstStyle>
          <a:p>
            <a:r>
              <a:t>Single Cycle Datapath for Branch</a:t>
            </a:r>
          </a:p>
        </p:txBody>
      </p:sp>
      <p:sp>
        <p:nvSpPr>
          <p:cNvPr id="150" name="Shape 370"/>
          <p:cNvSpPr/>
          <p:nvPr/>
        </p:nvSpPr>
        <p:spPr>
          <a:xfrm>
            <a:off x="4943228" y="1943723"/>
            <a:ext cx="2399972" cy="21761"/>
          </a:xfrm>
          <a:prstGeom prst="line">
            <a:avLst/>
          </a:prstGeom>
          <a:ln w="57150">
            <a:solidFill>
              <a:srgbClr val="CD665F"/>
            </a:solidFill>
          </a:ln>
        </p:spPr>
        <p:txBody>
          <a:bodyPr lIns="0" tIns="0" rIns="0" bIns="0"/>
          <a:lstStyle/>
          <a:p>
            <a:endParaRPr sz="1634"/>
          </a:p>
        </p:txBody>
      </p:sp>
      <p:sp>
        <p:nvSpPr>
          <p:cNvPr id="151" name="Shape 370"/>
          <p:cNvSpPr/>
          <p:nvPr/>
        </p:nvSpPr>
        <p:spPr>
          <a:xfrm>
            <a:off x="5267373" y="1941695"/>
            <a:ext cx="12584" cy="812183"/>
          </a:xfrm>
          <a:prstGeom prst="line">
            <a:avLst/>
          </a:prstGeom>
          <a:ln w="57150">
            <a:solidFill>
              <a:srgbClr val="CD665F"/>
            </a:solidFill>
          </a:ln>
        </p:spPr>
        <p:txBody>
          <a:bodyPr lIns="0" tIns="0" rIns="0" bIns="0"/>
          <a:lstStyle/>
          <a:p>
            <a:endParaRPr sz="1634"/>
          </a:p>
        </p:txBody>
      </p:sp>
      <p:sp>
        <p:nvSpPr>
          <p:cNvPr id="152" name="Shape 370"/>
          <p:cNvSpPr/>
          <p:nvPr/>
        </p:nvSpPr>
        <p:spPr>
          <a:xfrm>
            <a:off x="5778616" y="1931017"/>
            <a:ext cx="12584" cy="812183"/>
          </a:xfrm>
          <a:prstGeom prst="line">
            <a:avLst/>
          </a:prstGeom>
          <a:ln w="57150">
            <a:solidFill>
              <a:srgbClr val="CD665F"/>
            </a:solidFill>
          </a:ln>
        </p:spPr>
        <p:txBody>
          <a:bodyPr lIns="0" tIns="0" rIns="0" bIns="0"/>
          <a:lstStyle/>
          <a:p>
            <a:endParaRPr sz="1634"/>
          </a:p>
        </p:txBody>
      </p:sp>
      <p:sp>
        <p:nvSpPr>
          <p:cNvPr id="153" name="Shape 370"/>
          <p:cNvSpPr/>
          <p:nvPr/>
        </p:nvSpPr>
        <p:spPr>
          <a:xfrm>
            <a:off x="6858000" y="1981200"/>
            <a:ext cx="12584" cy="812183"/>
          </a:xfrm>
          <a:prstGeom prst="line">
            <a:avLst/>
          </a:prstGeom>
          <a:ln w="57150">
            <a:solidFill>
              <a:srgbClr val="CD665F"/>
            </a:solidFill>
          </a:ln>
        </p:spPr>
        <p:txBody>
          <a:bodyPr lIns="0" tIns="0" rIns="0" bIns="0"/>
          <a:lstStyle/>
          <a:p>
            <a:endParaRPr sz="1634"/>
          </a:p>
        </p:txBody>
      </p:sp>
    </p:spTree>
    <p:extLst>
      <p:ext uri="{BB962C8B-B14F-4D97-AF65-F5344CB8AC3E}">
        <p14:creationId xmlns:p14="http://schemas.microsoft.com/office/powerpoint/2010/main" val="1501298784"/>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Shape 381"/>
          <p:cNvSpPr>
            <a:spLocks noGrp="1"/>
          </p:cNvSpPr>
          <p:nvPr>
            <p:ph type="title"/>
          </p:nvPr>
        </p:nvSpPr>
        <p:spPr>
          <a:xfrm>
            <a:off x="266429" y="7203"/>
            <a:ext cx="8840482" cy="622408"/>
          </a:xfrm>
          <a:prstGeom prst="rect">
            <a:avLst/>
          </a:prstGeom>
        </p:spPr>
        <p:txBody>
          <a:bodyPr>
            <a:normAutofit fontScale="90000"/>
          </a:bodyPr>
          <a:lstStyle>
            <a:lvl1pPr>
              <a:defRPr sz="4050"/>
            </a:lvl1pPr>
          </a:lstStyle>
          <a:p>
            <a:r>
              <a:t>Instruction Fetch Unit end of Branch</a:t>
            </a:r>
          </a:p>
        </p:txBody>
      </p:sp>
      <p:sp>
        <p:nvSpPr>
          <p:cNvPr id="382" name="Shape 382"/>
          <p:cNvSpPr>
            <a:spLocks noGrp="1"/>
          </p:cNvSpPr>
          <p:nvPr>
            <p:ph type="body" sz="quarter" idx="1"/>
          </p:nvPr>
        </p:nvSpPr>
        <p:spPr>
          <a:xfrm>
            <a:off x="383121" y="1219713"/>
            <a:ext cx="8195803" cy="600328"/>
          </a:xfrm>
          <a:prstGeom prst="rect">
            <a:avLst/>
          </a:prstGeom>
        </p:spPr>
        <p:txBody>
          <a:bodyPr/>
          <a:lstStyle>
            <a:lvl1pPr marL="365547" indent="-244594">
              <a:lnSpc>
                <a:spcPct val="80000"/>
              </a:lnSpc>
              <a:defRPr sz="2210"/>
            </a:lvl1pPr>
          </a:lstStyle>
          <a:p>
            <a:pPr>
              <a:defRPr sz="2550"/>
            </a:pPr>
            <a:r>
              <a:rPr sz="2006"/>
              <a:t>if  (Zero == 1)   then  PC = PC + 4 + SignExt[imm16]*4 ;  else  PC = PC + 4</a:t>
            </a:r>
          </a:p>
        </p:txBody>
      </p:sp>
      <p:grpSp>
        <p:nvGrpSpPr>
          <p:cNvPr id="400" name="Group 400"/>
          <p:cNvGrpSpPr/>
          <p:nvPr/>
        </p:nvGrpSpPr>
        <p:grpSpPr>
          <a:xfrm>
            <a:off x="1745911" y="527272"/>
            <a:ext cx="5857204" cy="609858"/>
            <a:chOff x="0" y="0"/>
            <a:chExt cx="6453770" cy="671972"/>
          </a:xfrm>
        </p:grpSpPr>
        <p:sp>
          <p:nvSpPr>
            <p:cNvPr id="383" name="Shape 383"/>
            <p:cNvSpPr/>
            <p:nvPr/>
          </p:nvSpPr>
          <p:spPr>
            <a:xfrm>
              <a:off x="120757" y="356984"/>
              <a:ext cx="6311341" cy="30798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386" name="Group 386"/>
            <p:cNvGrpSpPr/>
            <p:nvPr/>
          </p:nvGrpSpPr>
          <p:grpSpPr>
            <a:xfrm>
              <a:off x="113757" y="335985"/>
              <a:ext cx="1104769" cy="335987"/>
              <a:chOff x="0" y="0"/>
              <a:chExt cx="1104768" cy="335986"/>
            </a:xfrm>
          </p:grpSpPr>
          <p:sp>
            <p:nvSpPr>
              <p:cNvPr id="384" name="Shape 384"/>
              <p:cNvSpPr/>
              <p:nvPr/>
            </p:nvSpPr>
            <p:spPr>
              <a:xfrm>
                <a:off x="0" y="13999"/>
                <a:ext cx="1104768"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85" name="Shape 385"/>
              <p:cNvSpPr/>
              <p:nvPr/>
            </p:nvSpPr>
            <p:spPr>
              <a:xfrm>
                <a:off x="311520" y="0"/>
                <a:ext cx="334819"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op</a:t>
                </a:r>
              </a:p>
            </p:txBody>
          </p:sp>
        </p:grpSp>
        <p:grpSp>
          <p:nvGrpSpPr>
            <p:cNvPr id="389" name="Group 389"/>
            <p:cNvGrpSpPr/>
            <p:nvPr/>
          </p:nvGrpSpPr>
          <p:grpSpPr>
            <a:xfrm>
              <a:off x="1219825" y="335985"/>
              <a:ext cx="1027764" cy="335987"/>
              <a:chOff x="0" y="0"/>
              <a:chExt cx="1027762" cy="335986"/>
            </a:xfrm>
          </p:grpSpPr>
          <p:sp>
            <p:nvSpPr>
              <p:cNvPr id="387" name="Shape 387"/>
              <p:cNvSpPr/>
              <p:nvPr/>
            </p:nvSpPr>
            <p:spPr>
              <a:xfrm>
                <a:off x="0" y="13999"/>
                <a:ext cx="102776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88" name="Shape 388"/>
              <p:cNvSpPr/>
              <p:nvPr/>
            </p:nvSpPr>
            <p:spPr>
              <a:xfrm>
                <a:off x="281767" y="0"/>
                <a:ext cx="269467"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rs</a:t>
                </a:r>
              </a:p>
            </p:txBody>
          </p:sp>
        </p:grpSp>
        <p:grpSp>
          <p:nvGrpSpPr>
            <p:cNvPr id="392" name="Group 392"/>
            <p:cNvGrpSpPr/>
            <p:nvPr/>
          </p:nvGrpSpPr>
          <p:grpSpPr>
            <a:xfrm>
              <a:off x="2248889" y="335985"/>
              <a:ext cx="1026014" cy="335987"/>
              <a:chOff x="0" y="0"/>
              <a:chExt cx="1026012" cy="335986"/>
            </a:xfrm>
          </p:grpSpPr>
          <p:sp>
            <p:nvSpPr>
              <p:cNvPr id="390" name="Shape 390"/>
              <p:cNvSpPr/>
              <p:nvPr/>
            </p:nvSpPr>
            <p:spPr>
              <a:xfrm>
                <a:off x="0" y="13999"/>
                <a:ext cx="102601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91" name="Shape 391"/>
              <p:cNvSpPr/>
              <p:nvPr/>
            </p:nvSpPr>
            <p:spPr>
              <a:xfrm>
                <a:off x="280017" y="0"/>
                <a:ext cx="218245"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rt</a:t>
                </a:r>
              </a:p>
            </p:txBody>
          </p:sp>
        </p:grpSp>
        <p:sp>
          <p:nvSpPr>
            <p:cNvPr id="393" name="Shape 393"/>
            <p:cNvSpPr/>
            <p:nvPr/>
          </p:nvSpPr>
          <p:spPr>
            <a:xfrm>
              <a:off x="3276203" y="349985"/>
              <a:ext cx="3162896"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394" name="Shape 394"/>
            <p:cNvSpPr/>
            <p:nvPr/>
          </p:nvSpPr>
          <p:spPr>
            <a:xfrm>
              <a:off x="4149506" y="335985"/>
              <a:ext cx="114377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immediate</a:t>
              </a:r>
            </a:p>
          </p:txBody>
        </p:sp>
        <p:sp>
          <p:nvSpPr>
            <p:cNvPr id="395" name="Shape 395"/>
            <p:cNvSpPr/>
            <p:nvPr/>
          </p:nvSpPr>
          <p:spPr>
            <a:xfrm>
              <a:off x="6247888" y="0"/>
              <a:ext cx="20588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396" name="Shape 396"/>
            <p:cNvSpPr/>
            <p:nvPr/>
          </p:nvSpPr>
          <p:spPr>
            <a:xfrm>
              <a:off x="2926181"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397" name="Shape 397"/>
            <p:cNvSpPr/>
            <p:nvPr/>
          </p:nvSpPr>
          <p:spPr>
            <a:xfrm>
              <a:off x="1897118"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21</a:t>
              </a:r>
            </a:p>
          </p:txBody>
        </p:sp>
        <p:sp>
          <p:nvSpPr>
            <p:cNvPr id="398" name="Shape 398"/>
            <p:cNvSpPr/>
            <p:nvPr/>
          </p:nvSpPr>
          <p:spPr>
            <a:xfrm>
              <a:off x="868053"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26</a:t>
              </a:r>
            </a:p>
          </p:txBody>
        </p:sp>
        <p:sp>
          <p:nvSpPr>
            <p:cNvPr id="399" name="Shape 399"/>
            <p:cNvSpPr/>
            <p:nvPr/>
          </p:nvSpPr>
          <p:spPr>
            <a:xfrm>
              <a:off x="0"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31</a:t>
              </a:r>
            </a:p>
          </p:txBody>
        </p:sp>
      </p:grpSp>
      <p:sp>
        <p:nvSpPr>
          <p:cNvPr id="401" name="Shape 401"/>
          <p:cNvSpPr/>
          <p:nvPr/>
        </p:nvSpPr>
        <p:spPr>
          <a:xfrm>
            <a:off x="4347602" y="2598866"/>
            <a:ext cx="4437530" cy="2202657"/>
          </a:xfrm>
          <a:prstGeom prst="rect">
            <a:avLst/>
          </a:prstGeom>
          <a:ln w="12700">
            <a:miter lim="400000"/>
          </a:ln>
          <a:extLst>
            <a:ext uri="{C572A759-6A51-4108-AA02-DFA0A04FC94B}">
              <ma14:wrappingTextBoxFlag xmlns:ma14="http://schemas.microsoft.com/office/mac/drawingml/2011/main" xmlns="" val="1"/>
            </a:ext>
          </a:extLst>
        </p:spPr>
        <p:txBody>
          <a:bodyPr lIns="23052" tIns="23052" rIns="23052" bIns="23052">
            <a:spAutoFit/>
          </a:bodyPr>
          <a:lstStyle/>
          <a:p>
            <a:pPr marL="350111" indent="-350111" defTabSz="414868">
              <a:lnSpc>
                <a:spcPct val="75000"/>
              </a:lnSpc>
              <a:spcBef>
                <a:spcPts val="2178"/>
              </a:spcBef>
              <a:buClr>
                <a:srgbClr val="000000"/>
              </a:buClr>
              <a:buSzPct val="100000"/>
              <a:buFont typeface="Times"/>
              <a:buChar char="•"/>
              <a:defRPr sz="1800">
                <a:uFill>
                  <a:solidFill>
                    <a:srgbClr val="000000"/>
                  </a:solidFill>
                </a:uFill>
                <a:latin typeface="Arial"/>
                <a:ea typeface="Arial"/>
                <a:cs typeface="Arial"/>
                <a:sym typeface="Arial"/>
              </a:defRPr>
            </a:pPr>
            <a:r>
              <a:rPr sz="2814"/>
              <a:t>What is encoding of nPC_sel?</a:t>
            </a:r>
          </a:p>
          <a:p>
            <a:pPr marL="770811" lvl="1" indent="-275290" defTabSz="414868">
              <a:lnSpc>
                <a:spcPct val="85000"/>
              </a:lnSpc>
              <a:spcBef>
                <a:spcPts val="1089"/>
              </a:spcBef>
              <a:buClr>
                <a:srgbClr val="000000"/>
              </a:buClr>
              <a:buSzPct val="45000"/>
              <a:buChar char="•"/>
              <a:defRPr sz="1800" b="1">
                <a:uFill>
                  <a:solidFill>
                    <a:srgbClr val="000000"/>
                  </a:solidFill>
                </a:uFill>
                <a:latin typeface="Arial"/>
                <a:ea typeface="Arial"/>
                <a:cs typeface="Arial"/>
                <a:sym typeface="Arial"/>
              </a:defRPr>
            </a:pPr>
            <a:r>
              <a:rPr sz="2360">
                <a:solidFill>
                  <a:srgbClr val="0A5492"/>
                </a:solidFill>
                <a:uFill>
                  <a:solidFill>
                    <a:srgbClr val="0A5492"/>
                  </a:solidFill>
                </a:uFill>
              </a:rPr>
              <a:t>Direct MUX select?</a:t>
            </a:r>
          </a:p>
          <a:p>
            <a:pPr marL="770811" lvl="1" indent="-275290" defTabSz="414868">
              <a:lnSpc>
                <a:spcPct val="85000"/>
              </a:lnSpc>
              <a:spcBef>
                <a:spcPts val="1089"/>
              </a:spcBef>
              <a:buClr>
                <a:srgbClr val="000000"/>
              </a:buClr>
              <a:buSzPct val="45000"/>
              <a:buChar char="•"/>
              <a:defRPr sz="1800" b="1">
                <a:uFill>
                  <a:solidFill>
                    <a:srgbClr val="000000"/>
                  </a:solidFill>
                </a:uFill>
                <a:latin typeface="Arial"/>
                <a:ea typeface="Arial"/>
                <a:cs typeface="Arial"/>
                <a:sym typeface="Arial"/>
              </a:defRPr>
            </a:pPr>
            <a:r>
              <a:rPr sz="2360">
                <a:solidFill>
                  <a:srgbClr val="0A5492"/>
                </a:solidFill>
                <a:uFill>
                  <a:solidFill>
                    <a:srgbClr val="0A5492"/>
                  </a:solidFill>
                </a:uFill>
              </a:rPr>
              <a:t>Branch inst. / not branch</a:t>
            </a:r>
          </a:p>
          <a:p>
            <a:pPr marL="350111" indent="-350111" defTabSz="414868">
              <a:lnSpc>
                <a:spcPct val="75000"/>
              </a:lnSpc>
              <a:spcBef>
                <a:spcPts val="2178"/>
              </a:spcBef>
              <a:buClr>
                <a:srgbClr val="000000"/>
              </a:buClr>
              <a:buSzPct val="100000"/>
              <a:buFont typeface="Times"/>
              <a:buChar char="•"/>
              <a:defRPr sz="1800">
                <a:uFill>
                  <a:solidFill>
                    <a:srgbClr val="000000"/>
                  </a:solidFill>
                </a:uFill>
                <a:latin typeface="Arial"/>
                <a:ea typeface="Arial"/>
                <a:cs typeface="Arial"/>
                <a:sym typeface="Arial"/>
              </a:defRPr>
            </a:pPr>
            <a:r>
              <a:rPr sz="2814"/>
              <a:t>Let’s pick 2nd option</a:t>
            </a:r>
          </a:p>
        </p:txBody>
      </p:sp>
      <p:pic>
        <p:nvPicPr>
          <p:cNvPr id="402" name="image3.pdf"/>
          <p:cNvPicPr>
            <a:picLocks/>
          </p:cNvPicPr>
          <p:nvPr/>
        </p:nvPicPr>
        <p:blipFill>
          <a:blip r:embed="rId3">
            <a:extLst/>
          </a:blip>
          <a:srcRect l="2451" t="2451" r="2451" b="2451"/>
          <a:stretch>
            <a:fillRect/>
          </a:stretch>
        </p:blipFill>
        <p:spPr>
          <a:xfrm>
            <a:off x="3966402" y="5509352"/>
            <a:ext cx="2936830" cy="1046603"/>
          </a:xfrm>
          <a:prstGeom prst="rect">
            <a:avLst/>
          </a:prstGeom>
        </p:spPr>
      </p:pic>
      <p:grpSp>
        <p:nvGrpSpPr>
          <p:cNvPr id="406" name="Group 406"/>
          <p:cNvGrpSpPr/>
          <p:nvPr/>
        </p:nvGrpSpPr>
        <p:grpSpPr>
          <a:xfrm>
            <a:off x="3118233" y="1762867"/>
            <a:ext cx="1113831" cy="1009535"/>
            <a:chOff x="0" y="0"/>
            <a:chExt cx="1227275" cy="1112357"/>
          </a:xfrm>
        </p:grpSpPr>
        <p:sp>
          <p:nvSpPr>
            <p:cNvPr id="403" name="Shape 403"/>
            <p:cNvSpPr/>
            <p:nvPr/>
          </p:nvSpPr>
          <p:spPr>
            <a:xfrm>
              <a:off x="0" y="0"/>
              <a:ext cx="1227275" cy="1074523"/>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404" name="Shape 404"/>
            <p:cNvSpPr/>
            <p:nvPr/>
          </p:nvSpPr>
          <p:spPr>
            <a:xfrm>
              <a:off x="533783" y="777749"/>
              <a:ext cx="437263"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Adr</a:t>
              </a:r>
            </a:p>
          </p:txBody>
        </p:sp>
        <p:sp>
          <p:nvSpPr>
            <p:cNvPr id="405" name="Shape 405"/>
            <p:cNvSpPr/>
            <p:nvPr/>
          </p:nvSpPr>
          <p:spPr>
            <a:xfrm>
              <a:off x="156754" y="165442"/>
              <a:ext cx="871766" cy="59227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p>
              <a:pPr algn="ctr" defTabSz="414868">
                <a:lnSpc>
                  <a:spcPct val="93000"/>
                </a:lnSpc>
                <a:buClr>
                  <a:srgbClr val="000000"/>
                </a:buClr>
                <a:defRPr sz="1800">
                  <a:uFill>
                    <a:solidFill>
                      <a:srgbClr val="000000"/>
                    </a:solidFill>
                  </a:uFill>
                  <a:latin typeface="Arial"/>
                  <a:ea typeface="Arial"/>
                  <a:cs typeface="Arial"/>
                  <a:sym typeface="Arial"/>
                </a:defRPr>
              </a:pPr>
              <a:r>
                <a:rPr sz="1634">
                  <a:latin typeface="Times"/>
                  <a:ea typeface="Times"/>
                  <a:cs typeface="Times"/>
                  <a:sym typeface="Times"/>
                </a:rPr>
                <a:t>Inst</a:t>
              </a:r>
            </a:p>
            <a:p>
              <a:pPr algn="ctr" defTabSz="414868">
                <a:lnSpc>
                  <a:spcPct val="93000"/>
                </a:lnSpc>
                <a:buClr>
                  <a:srgbClr val="000000"/>
                </a:buClr>
                <a:defRPr sz="1800">
                  <a:uFill>
                    <a:solidFill>
                      <a:srgbClr val="000000"/>
                    </a:solidFill>
                  </a:uFill>
                  <a:latin typeface="Arial"/>
                  <a:ea typeface="Arial"/>
                  <a:cs typeface="Arial"/>
                  <a:sym typeface="Arial"/>
                </a:defRPr>
              </a:pPr>
              <a:r>
                <a:rPr sz="1634">
                  <a:latin typeface="Times"/>
                  <a:ea typeface="Times"/>
                  <a:cs typeface="Times"/>
                  <a:sym typeface="Times"/>
                </a:rPr>
                <a:t>Memory</a:t>
              </a:r>
            </a:p>
          </p:txBody>
        </p:sp>
      </p:grpSp>
      <p:sp>
        <p:nvSpPr>
          <p:cNvPr id="407" name="Shape 407"/>
          <p:cNvSpPr/>
          <p:nvPr/>
        </p:nvSpPr>
        <p:spPr>
          <a:xfrm>
            <a:off x="227464" y="2390193"/>
            <a:ext cx="951483"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solidFill>
                  <a:srgbClr val="CD665F"/>
                </a:solidFill>
                <a:uFill>
                  <a:solidFill>
                    <a:srgbClr val="CD665F"/>
                  </a:solidFill>
                </a:uFill>
                <a:latin typeface="Times"/>
                <a:ea typeface="Times"/>
                <a:cs typeface="Times"/>
                <a:sym typeface="Times"/>
              </a:defRPr>
            </a:lvl1pPr>
          </a:lstStyle>
          <a:p>
            <a:pPr>
              <a:defRPr sz="1800">
                <a:solidFill>
                  <a:srgbClr val="000000"/>
                </a:solidFill>
                <a:uFill>
                  <a:solidFill>
                    <a:srgbClr val="000000"/>
                  </a:solidFill>
                </a:uFill>
                <a:latin typeface="Arial"/>
                <a:ea typeface="Arial"/>
                <a:cs typeface="Arial"/>
                <a:sym typeface="Arial"/>
              </a:defRPr>
            </a:pPr>
            <a:r>
              <a:rPr sz="1815"/>
              <a:t>nPC_sel</a:t>
            </a:r>
          </a:p>
        </p:txBody>
      </p:sp>
      <p:sp>
        <p:nvSpPr>
          <p:cNvPr id="408" name="Shape 408"/>
          <p:cNvSpPr/>
          <p:nvPr/>
        </p:nvSpPr>
        <p:spPr>
          <a:xfrm>
            <a:off x="4233242" y="2279021"/>
            <a:ext cx="1041948" cy="1"/>
          </a:xfrm>
          <a:prstGeom prst="line">
            <a:avLst/>
          </a:prstGeom>
          <a:ln w="25400">
            <a:solidFill>
              <a:srgbClr val="000000"/>
            </a:solidFill>
            <a:tailEnd type="triangle"/>
          </a:ln>
        </p:spPr>
        <p:txBody>
          <a:bodyPr lIns="0" tIns="0" rIns="0" bIns="0"/>
          <a:lstStyle/>
          <a:p>
            <a:endParaRPr sz="1634"/>
          </a:p>
        </p:txBody>
      </p:sp>
      <p:sp>
        <p:nvSpPr>
          <p:cNvPr id="409" name="Shape 409"/>
          <p:cNvSpPr/>
          <p:nvPr/>
        </p:nvSpPr>
        <p:spPr>
          <a:xfrm>
            <a:off x="5267247" y="2123380"/>
            <a:ext cx="1870004"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Instruction&lt;31:0&gt;</a:t>
            </a:r>
          </a:p>
        </p:txBody>
      </p:sp>
      <p:sp>
        <p:nvSpPr>
          <p:cNvPr id="410" name="Shape 410"/>
          <p:cNvSpPr/>
          <p:nvPr/>
        </p:nvSpPr>
        <p:spPr>
          <a:xfrm>
            <a:off x="1450480" y="2286961"/>
            <a:ext cx="1307608" cy="1067248"/>
          </a:xfrm>
          <a:prstGeom prst="rect">
            <a:avLst/>
          </a:prstGeom>
          <a:ln w="12700">
            <a:solidFill>
              <a:srgbClr val="000000"/>
            </a:solidFill>
            <a:prstDash val="sysDot"/>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411" name="Shape 411"/>
          <p:cNvSpPr/>
          <p:nvPr/>
        </p:nvSpPr>
        <p:spPr>
          <a:xfrm>
            <a:off x="478421" y="2817408"/>
            <a:ext cx="640500" cy="589333"/>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solidFill>
                  <a:srgbClr val="CD665F"/>
                </a:solidFill>
                <a:uFill>
                  <a:solidFill>
                    <a:srgbClr val="CD665F"/>
                  </a:solidFill>
                </a:uFill>
                <a:latin typeface="Times"/>
                <a:ea typeface="Times"/>
                <a:cs typeface="Times"/>
                <a:sym typeface="Times"/>
              </a:defRPr>
            </a:lvl1pPr>
          </a:lstStyle>
          <a:p>
            <a:pPr>
              <a:defRPr sz="1800">
                <a:solidFill>
                  <a:srgbClr val="000000"/>
                </a:solidFill>
                <a:uFill>
                  <a:solidFill>
                    <a:srgbClr val="000000"/>
                  </a:solidFill>
                </a:uFill>
                <a:latin typeface="Arial"/>
                <a:ea typeface="Arial"/>
                <a:cs typeface="Arial"/>
                <a:sym typeface="Arial"/>
              </a:defRPr>
            </a:pPr>
            <a:r>
              <a:rPr sz="1815" dirty="0" smtClean="0"/>
              <a:t>equal</a:t>
            </a:r>
            <a:endParaRPr lang="en-US" sz="1815" dirty="0" smtClean="0"/>
          </a:p>
          <a:p>
            <a:pPr>
              <a:defRPr sz="1800">
                <a:solidFill>
                  <a:srgbClr val="000000"/>
                </a:solidFill>
                <a:uFill>
                  <a:solidFill>
                    <a:srgbClr val="000000"/>
                  </a:solidFill>
                </a:uFill>
                <a:latin typeface="Arial"/>
                <a:ea typeface="Arial"/>
                <a:cs typeface="Arial"/>
                <a:sym typeface="Arial"/>
              </a:defRPr>
            </a:pPr>
            <a:r>
              <a:rPr lang="en-US" sz="1815" dirty="0" smtClean="0"/>
              <a:t>/zero</a:t>
            </a:r>
            <a:endParaRPr sz="1815" dirty="0"/>
          </a:p>
        </p:txBody>
      </p:sp>
      <p:sp>
        <p:nvSpPr>
          <p:cNvPr id="412" name="Shape 412"/>
          <p:cNvSpPr/>
          <p:nvPr/>
        </p:nvSpPr>
        <p:spPr>
          <a:xfrm>
            <a:off x="1069281" y="3049281"/>
            <a:ext cx="686162" cy="1"/>
          </a:xfrm>
          <a:prstGeom prst="line">
            <a:avLst/>
          </a:prstGeom>
          <a:ln w="38100">
            <a:solidFill>
              <a:srgbClr val="CD665F"/>
            </a:solidFill>
            <a:tailEnd type="triangle"/>
          </a:ln>
        </p:spPr>
        <p:txBody>
          <a:bodyPr lIns="0" tIns="0" rIns="0" bIns="0"/>
          <a:lstStyle/>
          <a:p>
            <a:endParaRPr sz="1634"/>
          </a:p>
        </p:txBody>
      </p:sp>
      <p:sp>
        <p:nvSpPr>
          <p:cNvPr id="413" name="Shape 413"/>
          <p:cNvSpPr/>
          <p:nvPr/>
        </p:nvSpPr>
        <p:spPr>
          <a:xfrm>
            <a:off x="1069281" y="2618887"/>
            <a:ext cx="686162" cy="1"/>
          </a:xfrm>
          <a:prstGeom prst="line">
            <a:avLst/>
          </a:prstGeom>
          <a:ln w="38100">
            <a:solidFill>
              <a:srgbClr val="CD665F"/>
            </a:solidFill>
            <a:tailEnd type="triangle"/>
          </a:ln>
        </p:spPr>
        <p:txBody>
          <a:bodyPr lIns="0" tIns="0" rIns="0" bIns="0"/>
          <a:lstStyle/>
          <a:p>
            <a:endParaRPr sz="1634"/>
          </a:p>
        </p:txBody>
      </p:sp>
      <p:sp>
        <p:nvSpPr>
          <p:cNvPr id="414" name="Shape 414"/>
          <p:cNvSpPr/>
          <p:nvPr/>
        </p:nvSpPr>
        <p:spPr>
          <a:xfrm>
            <a:off x="2579788" y="2820585"/>
            <a:ext cx="319255" cy="1829569"/>
          </a:xfrm>
          <a:custGeom>
            <a:avLst/>
            <a:gdLst/>
            <a:ahLst/>
            <a:cxnLst>
              <a:cxn ang="0">
                <a:pos x="wd2" y="hd2"/>
              </a:cxn>
              <a:cxn ang="5400000">
                <a:pos x="wd2" y="hd2"/>
              </a:cxn>
              <a:cxn ang="10800000">
                <a:pos x="wd2" y="hd2"/>
              </a:cxn>
              <a:cxn ang="16200000">
                <a:pos x="wd2" y="hd2"/>
              </a:cxn>
            </a:cxnLst>
            <a:rect l="0" t="0" r="r" b="b"/>
            <a:pathLst>
              <a:path w="21600" h="21600" extrusionOk="0">
                <a:moveTo>
                  <a:pt x="0" y="113"/>
                </a:moveTo>
                <a:lnTo>
                  <a:pt x="21600" y="0"/>
                </a:lnTo>
                <a:lnTo>
                  <a:pt x="21600" y="21600"/>
                </a:lnTo>
              </a:path>
            </a:pathLst>
          </a:custGeom>
          <a:ln w="57150" cap="rnd">
            <a:solidFill>
              <a:srgbClr val="CD665F"/>
            </a:solidFill>
            <a:prstDash val="sysDot"/>
            <a:tailEnd type="triangle"/>
          </a:ln>
        </p:spPr>
        <p:txBody>
          <a:bodyPr lIns="0" tIns="0" rIns="0" bIns="0"/>
          <a:lstStyle/>
          <a:p>
            <a:endParaRPr sz="1634"/>
          </a:p>
        </p:txBody>
      </p:sp>
      <p:sp>
        <p:nvSpPr>
          <p:cNvPr id="415" name="Shape 415"/>
          <p:cNvSpPr/>
          <p:nvPr/>
        </p:nvSpPr>
        <p:spPr>
          <a:xfrm>
            <a:off x="2374893" y="3277977"/>
            <a:ext cx="951483" cy="329582"/>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solidFill>
                  <a:srgbClr val="CD665F"/>
                </a:solidFill>
                <a:uFill>
                  <a:solidFill>
                    <a:srgbClr val="CD665F"/>
                  </a:solidFill>
                </a:uFill>
                <a:latin typeface="Times"/>
                <a:ea typeface="Times"/>
                <a:cs typeface="Times"/>
                <a:sym typeface="Times"/>
              </a:defRPr>
            </a:lvl1pPr>
          </a:lstStyle>
          <a:p>
            <a:pPr>
              <a:defRPr sz="1800">
                <a:solidFill>
                  <a:srgbClr val="000000"/>
                </a:solidFill>
                <a:uFill>
                  <a:solidFill>
                    <a:srgbClr val="000000"/>
                  </a:solidFill>
                </a:uFill>
                <a:latin typeface="Arial"/>
                <a:ea typeface="Arial"/>
                <a:cs typeface="Arial"/>
                <a:sym typeface="Arial"/>
              </a:defRPr>
            </a:pPr>
            <a:r>
              <a:rPr sz="1815"/>
              <a:t>nPC_sel</a:t>
            </a:r>
          </a:p>
        </p:txBody>
      </p:sp>
      <p:grpSp>
        <p:nvGrpSpPr>
          <p:cNvPr id="418" name="Group 418"/>
          <p:cNvGrpSpPr/>
          <p:nvPr/>
        </p:nvGrpSpPr>
        <p:grpSpPr>
          <a:xfrm>
            <a:off x="7016002" y="5183776"/>
            <a:ext cx="1994008" cy="1372180"/>
            <a:chOff x="0" y="0"/>
            <a:chExt cx="2197100" cy="1511937"/>
          </a:xfrm>
        </p:grpSpPr>
        <p:sp>
          <p:nvSpPr>
            <p:cNvPr id="416" name="Shape 416"/>
            <p:cNvSpPr/>
            <p:nvPr/>
          </p:nvSpPr>
          <p:spPr>
            <a:xfrm>
              <a:off x="0" y="0"/>
              <a:ext cx="2197100" cy="82132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578" tIns="34578" rIns="34578" bIns="34578" numCol="1" anchor="t">
              <a:spAutoFit/>
            </a:bodyPr>
            <a:lstStyle>
              <a:lvl1pPr defTabSz="457104">
                <a:lnSpc>
                  <a:spcPct val="93000"/>
                </a:lnSpc>
                <a:spcBef>
                  <a:spcPts val="1500"/>
                </a:spcBef>
                <a:buClr>
                  <a:srgbClr val="000000"/>
                </a:buClr>
                <a:defRPr sz="2600">
                  <a:uFill>
                    <a:solidFill>
                      <a:srgbClr val="000000"/>
                    </a:solidFill>
                  </a:uFill>
                  <a:latin typeface="Arial"/>
                  <a:ea typeface="Arial"/>
                  <a:cs typeface="Arial"/>
                  <a:sym typeface="Arial"/>
                </a:defRPr>
              </a:lvl1pPr>
            </a:lstStyle>
            <a:p>
              <a:pPr>
                <a:defRPr sz="1800"/>
              </a:pPr>
              <a:r>
                <a:rPr sz="2360"/>
                <a:t>Q: What logic gate?</a:t>
              </a:r>
            </a:p>
          </p:txBody>
        </p:sp>
        <p:sp>
          <p:nvSpPr>
            <p:cNvPr id="417" name="Shape 417"/>
            <p:cNvSpPr/>
            <p:nvPr/>
          </p:nvSpPr>
          <p:spPr>
            <a:xfrm rot="10800000">
              <a:off x="84004" y="923961"/>
              <a:ext cx="840052" cy="587976"/>
            </a:xfrm>
            <a:custGeom>
              <a:avLst/>
              <a:gdLst/>
              <a:ahLst/>
              <a:cxnLst>
                <a:cxn ang="0">
                  <a:pos x="wd2" y="hd2"/>
                </a:cxn>
                <a:cxn ang="5400000">
                  <a:pos x="wd2" y="hd2"/>
                </a:cxn>
                <a:cxn ang="10800000">
                  <a:pos x="wd2" y="hd2"/>
                </a:cxn>
                <a:cxn ang="16200000">
                  <a:pos x="wd2" y="hd2"/>
                </a:cxn>
              </a:cxnLst>
              <a:rect l="0" t="0" r="r" b="b"/>
              <a:pathLst>
                <a:path w="21600" h="21600" extrusionOk="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004479"/>
            </a:solidFill>
            <a:ln w="12700" cap="flat">
              <a:solidFill>
                <a:srgbClr val="004479"/>
              </a:solidFill>
              <a:prstDash val="solid"/>
              <a:miter lim="400000"/>
            </a:ln>
            <a:effectLst/>
          </p:spPr>
          <p:txBody>
            <a:bodyPr wrap="square" lIns="0" tIns="0" rIns="0" bIns="0" numCol="1" anchor="t">
              <a:noAutofit/>
            </a:bodyPr>
            <a:lstStyle/>
            <a:p>
              <a:endParaRPr sz="1634"/>
            </a:p>
          </p:txBody>
        </p:sp>
      </p:grpSp>
      <p:sp>
        <p:nvSpPr>
          <p:cNvPr id="419" name="Shape 419"/>
          <p:cNvSpPr/>
          <p:nvPr/>
        </p:nvSpPr>
        <p:spPr>
          <a:xfrm>
            <a:off x="364479" y="5955263"/>
            <a:ext cx="83767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420" name="Shape 420"/>
          <p:cNvSpPr/>
          <p:nvPr/>
        </p:nvSpPr>
        <p:spPr>
          <a:xfrm>
            <a:off x="3091230" y="6009623"/>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grpSp>
        <p:nvGrpSpPr>
          <p:cNvPr id="425" name="Group 425"/>
          <p:cNvGrpSpPr/>
          <p:nvPr/>
        </p:nvGrpSpPr>
        <p:grpSpPr>
          <a:xfrm>
            <a:off x="3171732" y="4657130"/>
            <a:ext cx="339327" cy="795242"/>
            <a:chOff x="29546" y="-34309"/>
            <a:chExt cx="373888" cy="876238"/>
          </a:xfrm>
        </p:grpSpPr>
        <p:sp>
          <p:nvSpPr>
            <p:cNvPr id="421" name="Shape 421"/>
            <p:cNvSpPr/>
            <p:nvPr/>
          </p:nvSpPr>
          <p:spPr>
            <a:xfrm>
              <a:off x="91357" y="490669"/>
              <a:ext cx="77015" cy="334608"/>
            </a:xfrm>
            <a:prstGeom prst="rect">
              <a:avLst/>
            </a:prstGeom>
            <a:noFill/>
            <a:ln w="25400" cap="flat">
              <a:solidFill>
                <a:srgbClr val="000000"/>
              </a:solidFill>
              <a:prstDash val="solid"/>
              <a:miter lim="400000"/>
            </a:ln>
            <a:effectLst/>
          </p:spPr>
          <p:txBody>
            <a:bodyPr wrap="none" lIns="34578" tIns="34578" rIns="34578" bIns="34578" numCol="1" anchor="ctr">
              <a:sp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422" name="Shape 422"/>
            <p:cNvSpPr/>
            <p:nvPr/>
          </p:nvSpPr>
          <p:spPr>
            <a:xfrm rot="5400000">
              <a:off x="-1469" y="476306"/>
              <a:ext cx="396638"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PC</a:t>
              </a:r>
            </a:p>
          </p:txBody>
        </p:sp>
        <p:sp>
          <p:nvSpPr>
            <p:cNvPr id="423" name="Shape 423"/>
            <p:cNvSpPr/>
            <p:nvPr/>
          </p:nvSpPr>
          <p:spPr>
            <a:xfrm rot="16200000">
              <a:off x="68720" y="21757"/>
              <a:ext cx="334819"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00</a:t>
              </a:r>
            </a:p>
          </p:txBody>
        </p:sp>
        <p:sp>
          <p:nvSpPr>
            <p:cNvPr id="424" name="Shape 424"/>
            <p:cNvSpPr/>
            <p:nvPr/>
          </p:nvSpPr>
          <p:spPr>
            <a:xfrm>
              <a:off x="96607" y="-34309"/>
              <a:ext cx="77015" cy="334608"/>
            </a:xfrm>
            <a:prstGeom prst="rect">
              <a:avLst/>
            </a:prstGeom>
            <a:noFill/>
            <a:ln w="12700" cap="flat">
              <a:solidFill>
                <a:srgbClr val="000000"/>
              </a:solidFill>
              <a:prstDash val="solid"/>
              <a:miter lim="400000"/>
            </a:ln>
            <a:effectLst/>
          </p:spPr>
          <p:txBody>
            <a:bodyPr wrap="none" lIns="34578" tIns="34578" rIns="34578" bIns="34578" numCol="1" anchor="ctr">
              <a:sp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sp>
        <p:nvSpPr>
          <p:cNvPr id="426" name="Shape 426"/>
          <p:cNvSpPr/>
          <p:nvPr/>
        </p:nvSpPr>
        <p:spPr>
          <a:xfrm>
            <a:off x="1539429" y="4027590"/>
            <a:ext cx="21249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4</a:t>
            </a:r>
          </a:p>
        </p:txBody>
      </p:sp>
      <p:sp>
        <p:nvSpPr>
          <p:cNvPr id="427" name="Shape 427"/>
          <p:cNvSpPr/>
          <p:nvPr/>
        </p:nvSpPr>
        <p:spPr>
          <a:xfrm>
            <a:off x="1587079" y="6074843"/>
            <a:ext cx="93173" cy="326955"/>
          </a:xfrm>
          <a:prstGeom prst="rect">
            <a:avLst/>
          </a:prstGeom>
          <a:ln w="25400">
            <a:solidFill>
              <a:srgbClr val="000000"/>
            </a:solidFill>
            <a:miter lim="400000"/>
          </a:ln>
        </p:spPr>
        <p:txBody>
          <a:bodyPr wrap="none" lIns="46104" tIns="46104" rIns="46104" bIns="46104" anchor="ctr">
            <a:sp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428" name="Shape 428"/>
          <p:cNvSpPr/>
          <p:nvPr/>
        </p:nvSpPr>
        <p:spPr>
          <a:xfrm rot="5400000">
            <a:off x="1333939" y="5977093"/>
            <a:ext cx="794389"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PC Ext</a:t>
            </a:r>
          </a:p>
        </p:txBody>
      </p:sp>
      <p:sp>
        <p:nvSpPr>
          <p:cNvPr id="429" name="Shape 429"/>
          <p:cNvSpPr/>
          <p:nvPr/>
        </p:nvSpPr>
        <p:spPr>
          <a:xfrm rot="5400000">
            <a:off x="1937977" y="4371831"/>
            <a:ext cx="691796"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Adder</a:t>
            </a:r>
          </a:p>
        </p:txBody>
      </p:sp>
      <p:sp>
        <p:nvSpPr>
          <p:cNvPr id="430" name="Shape 430"/>
          <p:cNvSpPr/>
          <p:nvPr/>
        </p:nvSpPr>
        <p:spPr>
          <a:xfrm>
            <a:off x="2100110" y="4103824"/>
            <a:ext cx="381201" cy="106724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ln w="28575">
            <a:solidFill>
              <a:srgbClr val="000000"/>
            </a:solidFill>
          </a:ln>
        </p:spPr>
        <p:txBody>
          <a:bodyPr lIns="0" tIns="0" rIns="0" bIns="0"/>
          <a:lstStyle/>
          <a:p>
            <a:endParaRPr sz="1634"/>
          </a:p>
        </p:txBody>
      </p:sp>
      <p:sp>
        <p:nvSpPr>
          <p:cNvPr id="431" name="Shape 431"/>
          <p:cNvSpPr/>
          <p:nvPr/>
        </p:nvSpPr>
        <p:spPr>
          <a:xfrm rot="5400000">
            <a:off x="1937977" y="5591543"/>
            <a:ext cx="691796"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Adder</a:t>
            </a:r>
          </a:p>
        </p:txBody>
      </p:sp>
      <p:sp>
        <p:nvSpPr>
          <p:cNvPr id="432" name="Shape 432"/>
          <p:cNvSpPr/>
          <p:nvPr/>
        </p:nvSpPr>
        <p:spPr>
          <a:xfrm>
            <a:off x="2100110" y="5323536"/>
            <a:ext cx="381201" cy="106724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ln w="28575">
            <a:solidFill>
              <a:srgbClr val="000000"/>
            </a:solidFill>
          </a:ln>
        </p:spPr>
        <p:txBody>
          <a:bodyPr lIns="0" tIns="0" rIns="0" bIns="0"/>
          <a:lstStyle/>
          <a:p>
            <a:endParaRPr sz="1634"/>
          </a:p>
        </p:txBody>
      </p:sp>
      <p:sp>
        <p:nvSpPr>
          <p:cNvPr id="433" name="Shape 433"/>
          <p:cNvSpPr/>
          <p:nvPr/>
        </p:nvSpPr>
        <p:spPr>
          <a:xfrm rot="5400000">
            <a:off x="2638465" y="5078358"/>
            <a:ext cx="510658"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Mux</a:t>
            </a:r>
          </a:p>
        </p:txBody>
      </p:sp>
      <p:sp>
        <p:nvSpPr>
          <p:cNvPr id="434" name="Shape 434"/>
          <p:cNvSpPr/>
          <p:nvPr/>
        </p:nvSpPr>
        <p:spPr>
          <a:xfrm>
            <a:off x="2786271" y="4561215"/>
            <a:ext cx="228721" cy="14484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189"/>
                </a:lnTo>
                <a:lnTo>
                  <a:pt x="21600" y="3411"/>
                </a:lnTo>
                <a:lnTo>
                  <a:pt x="0" y="0"/>
                </a:lnTo>
                <a:close/>
              </a:path>
            </a:pathLst>
          </a:custGeom>
          <a:ln w="28575">
            <a:solidFill>
              <a:srgbClr val="000000"/>
            </a:solidFill>
          </a:ln>
        </p:spPr>
        <p:txBody>
          <a:bodyPr lIns="0" tIns="0" rIns="0" bIns="0"/>
          <a:lstStyle/>
          <a:p>
            <a:endParaRPr sz="1634"/>
          </a:p>
        </p:txBody>
      </p:sp>
      <p:sp>
        <p:nvSpPr>
          <p:cNvPr id="435" name="Shape 435"/>
          <p:cNvSpPr/>
          <p:nvPr/>
        </p:nvSpPr>
        <p:spPr>
          <a:xfrm>
            <a:off x="3472431" y="2744353"/>
            <a:ext cx="189012" cy="257918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path>
            </a:pathLst>
          </a:custGeom>
          <a:ln w="19050">
            <a:solidFill>
              <a:srgbClr val="000000"/>
            </a:solidFill>
            <a:tailEnd type="triangle"/>
          </a:ln>
        </p:spPr>
        <p:txBody>
          <a:bodyPr lIns="0" tIns="0" rIns="0" bIns="0"/>
          <a:lstStyle/>
          <a:p>
            <a:endParaRPr sz="1634"/>
          </a:p>
        </p:txBody>
      </p:sp>
      <p:sp>
        <p:nvSpPr>
          <p:cNvPr id="436" name="Shape 436"/>
          <p:cNvSpPr/>
          <p:nvPr/>
        </p:nvSpPr>
        <p:spPr>
          <a:xfrm>
            <a:off x="1413950" y="3798896"/>
            <a:ext cx="2210961" cy="12197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6480" y="21600"/>
                </a:lnTo>
              </a:path>
            </a:pathLst>
          </a:custGeom>
          <a:ln w="19050">
            <a:solidFill>
              <a:srgbClr val="000000"/>
            </a:solidFill>
            <a:tailEnd type="triangle"/>
          </a:ln>
        </p:spPr>
        <p:txBody>
          <a:bodyPr lIns="0" tIns="0" rIns="0" bIns="0"/>
          <a:lstStyle/>
          <a:p>
            <a:endParaRPr sz="1634"/>
          </a:p>
        </p:txBody>
      </p:sp>
      <p:sp>
        <p:nvSpPr>
          <p:cNvPr id="437" name="Shape 437"/>
          <p:cNvSpPr/>
          <p:nvPr/>
        </p:nvSpPr>
        <p:spPr>
          <a:xfrm>
            <a:off x="1795149" y="4256287"/>
            <a:ext cx="304961" cy="1"/>
          </a:xfrm>
          <a:prstGeom prst="line">
            <a:avLst/>
          </a:prstGeom>
          <a:ln w="19050">
            <a:solidFill>
              <a:srgbClr val="000000"/>
            </a:solidFill>
            <a:tailEnd type="triangle"/>
          </a:ln>
        </p:spPr>
        <p:txBody>
          <a:bodyPr lIns="0" tIns="0" rIns="0" bIns="0"/>
          <a:lstStyle/>
          <a:p>
            <a:endParaRPr sz="1634"/>
          </a:p>
        </p:txBody>
      </p:sp>
      <p:sp>
        <p:nvSpPr>
          <p:cNvPr id="438" name="Shape 438"/>
          <p:cNvSpPr/>
          <p:nvPr/>
        </p:nvSpPr>
        <p:spPr>
          <a:xfrm>
            <a:off x="2481311" y="4713680"/>
            <a:ext cx="304961" cy="1"/>
          </a:xfrm>
          <a:prstGeom prst="line">
            <a:avLst/>
          </a:prstGeom>
          <a:ln w="19050">
            <a:solidFill>
              <a:srgbClr val="000000"/>
            </a:solidFill>
            <a:tailEnd type="triangle"/>
          </a:ln>
        </p:spPr>
        <p:txBody>
          <a:bodyPr lIns="0" tIns="0" rIns="0" bIns="0"/>
          <a:lstStyle/>
          <a:p>
            <a:endParaRPr sz="1634"/>
          </a:p>
        </p:txBody>
      </p:sp>
      <p:sp>
        <p:nvSpPr>
          <p:cNvPr id="439" name="Shape 439"/>
          <p:cNvSpPr/>
          <p:nvPr/>
        </p:nvSpPr>
        <p:spPr>
          <a:xfrm>
            <a:off x="1718910" y="4713681"/>
            <a:ext cx="838641" cy="76232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5120"/>
                </a:lnTo>
                <a:lnTo>
                  <a:pt x="0" y="15120"/>
                </a:lnTo>
                <a:lnTo>
                  <a:pt x="0" y="21600"/>
                </a:lnTo>
                <a:lnTo>
                  <a:pt x="9818" y="21600"/>
                </a:lnTo>
              </a:path>
            </a:pathLst>
          </a:custGeom>
          <a:ln w="19050">
            <a:solidFill>
              <a:srgbClr val="000000"/>
            </a:solidFill>
            <a:tailEnd type="triangle"/>
          </a:ln>
        </p:spPr>
        <p:txBody>
          <a:bodyPr lIns="0" tIns="0" rIns="0" bIns="0"/>
          <a:lstStyle/>
          <a:p>
            <a:endParaRPr sz="1634"/>
          </a:p>
        </p:txBody>
      </p:sp>
      <p:sp>
        <p:nvSpPr>
          <p:cNvPr id="440" name="Shape 440"/>
          <p:cNvSpPr/>
          <p:nvPr/>
        </p:nvSpPr>
        <p:spPr>
          <a:xfrm>
            <a:off x="1871390" y="6238319"/>
            <a:ext cx="228720" cy="1"/>
          </a:xfrm>
          <a:prstGeom prst="line">
            <a:avLst/>
          </a:prstGeom>
          <a:ln w="19050">
            <a:solidFill>
              <a:srgbClr val="000000"/>
            </a:solidFill>
            <a:tailEnd type="triangle"/>
          </a:ln>
        </p:spPr>
        <p:txBody>
          <a:bodyPr lIns="0" tIns="0" rIns="0" bIns="0"/>
          <a:lstStyle/>
          <a:p>
            <a:endParaRPr sz="1634"/>
          </a:p>
        </p:txBody>
      </p:sp>
      <p:sp>
        <p:nvSpPr>
          <p:cNvPr id="441" name="Shape 441"/>
          <p:cNvSpPr/>
          <p:nvPr/>
        </p:nvSpPr>
        <p:spPr>
          <a:xfrm>
            <a:off x="2481311" y="5857160"/>
            <a:ext cx="304961" cy="1588"/>
          </a:xfrm>
          <a:prstGeom prst="line">
            <a:avLst/>
          </a:prstGeom>
          <a:ln w="19050">
            <a:solidFill>
              <a:srgbClr val="000000"/>
            </a:solidFill>
            <a:tailEnd type="triangle"/>
          </a:ln>
        </p:spPr>
        <p:txBody>
          <a:bodyPr lIns="0" tIns="0" rIns="0" bIns="0"/>
          <a:lstStyle/>
          <a:p>
            <a:endParaRPr sz="1634"/>
          </a:p>
        </p:txBody>
      </p:sp>
      <p:sp>
        <p:nvSpPr>
          <p:cNvPr id="442" name="Shape 442"/>
          <p:cNvSpPr/>
          <p:nvPr/>
        </p:nvSpPr>
        <p:spPr>
          <a:xfrm>
            <a:off x="3014990" y="5323536"/>
            <a:ext cx="228720" cy="1"/>
          </a:xfrm>
          <a:prstGeom prst="line">
            <a:avLst/>
          </a:prstGeom>
          <a:ln w="19050">
            <a:solidFill>
              <a:srgbClr val="000000"/>
            </a:solidFill>
          </a:ln>
        </p:spPr>
        <p:txBody>
          <a:bodyPr lIns="0" tIns="0" rIns="0" bIns="0"/>
          <a:lstStyle/>
          <a:p>
            <a:endParaRPr sz="1634"/>
          </a:p>
        </p:txBody>
      </p:sp>
      <p:sp>
        <p:nvSpPr>
          <p:cNvPr id="443" name="Shape 443"/>
          <p:cNvSpPr/>
          <p:nvPr/>
        </p:nvSpPr>
        <p:spPr>
          <a:xfrm>
            <a:off x="1221761" y="6251025"/>
            <a:ext cx="381200" cy="1"/>
          </a:xfrm>
          <a:prstGeom prst="line">
            <a:avLst/>
          </a:prstGeom>
          <a:ln w="19050">
            <a:solidFill>
              <a:srgbClr val="000000"/>
            </a:solidFill>
            <a:tailEnd type="triangle"/>
          </a:ln>
        </p:spPr>
        <p:txBody>
          <a:bodyPr lIns="0" tIns="0" rIns="0" bIns="0"/>
          <a:lstStyle/>
          <a:p>
            <a:endParaRPr sz="1634"/>
          </a:p>
        </p:txBody>
      </p:sp>
      <p:sp>
        <p:nvSpPr>
          <p:cNvPr id="444" name="Shape 444"/>
          <p:cNvSpPr/>
          <p:nvPr/>
        </p:nvSpPr>
        <p:spPr>
          <a:xfrm>
            <a:off x="1450481" y="3811600"/>
            <a:ext cx="2210961" cy="1524641"/>
          </a:xfrm>
          <a:custGeom>
            <a:avLst/>
            <a:gdLst/>
            <a:ahLst/>
            <a:cxnLst>
              <a:cxn ang="0">
                <a:pos x="wd2" y="hd2"/>
              </a:cxn>
              <a:cxn ang="5400000">
                <a:pos x="wd2" y="hd2"/>
              </a:cxn>
              <a:cxn ang="10800000">
                <a:pos x="wd2" y="hd2"/>
              </a:cxn>
              <a:cxn ang="16200000">
                <a:pos x="wd2" y="hd2"/>
              </a:cxn>
            </a:cxnLst>
            <a:rect l="0" t="0" r="r" b="b"/>
            <a:pathLst>
              <a:path w="21600" h="21600" extrusionOk="0">
                <a:moveTo>
                  <a:pt x="19366" y="21600"/>
                </a:moveTo>
                <a:lnTo>
                  <a:pt x="21600" y="21600"/>
                </a:lnTo>
                <a:lnTo>
                  <a:pt x="21600" y="0"/>
                </a:lnTo>
                <a:lnTo>
                  <a:pt x="0" y="0"/>
                </a:lnTo>
                <a:lnTo>
                  <a:pt x="0" y="17280"/>
                </a:lnTo>
                <a:lnTo>
                  <a:pt x="5959" y="17280"/>
                </a:lnTo>
              </a:path>
            </a:pathLst>
          </a:custGeom>
          <a:ln w="57150">
            <a:solidFill>
              <a:srgbClr val="CD665F"/>
            </a:solidFill>
          </a:ln>
        </p:spPr>
        <p:txBody>
          <a:bodyPr lIns="0" tIns="0" rIns="0" bIns="0"/>
          <a:lstStyle/>
          <a:p>
            <a:endParaRPr sz="1634"/>
          </a:p>
        </p:txBody>
      </p:sp>
      <p:sp>
        <p:nvSpPr>
          <p:cNvPr id="445" name="Shape 445"/>
          <p:cNvSpPr/>
          <p:nvPr/>
        </p:nvSpPr>
        <p:spPr>
          <a:xfrm>
            <a:off x="1679202" y="4726385"/>
            <a:ext cx="838641" cy="76232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5120"/>
                </a:lnTo>
                <a:lnTo>
                  <a:pt x="0" y="15120"/>
                </a:lnTo>
                <a:lnTo>
                  <a:pt x="0" y="21600"/>
                </a:lnTo>
                <a:lnTo>
                  <a:pt x="9818" y="21600"/>
                </a:lnTo>
              </a:path>
            </a:pathLst>
          </a:custGeom>
          <a:ln w="57150">
            <a:solidFill>
              <a:srgbClr val="CD665F"/>
            </a:solidFill>
          </a:ln>
        </p:spPr>
        <p:txBody>
          <a:bodyPr lIns="0" tIns="0" rIns="0" bIns="0"/>
          <a:lstStyle/>
          <a:p>
            <a:endParaRPr sz="1634"/>
          </a:p>
        </p:txBody>
      </p:sp>
      <p:sp>
        <p:nvSpPr>
          <p:cNvPr id="446" name="Shape 446"/>
          <p:cNvSpPr/>
          <p:nvPr/>
        </p:nvSpPr>
        <p:spPr>
          <a:xfrm>
            <a:off x="2441602" y="5869865"/>
            <a:ext cx="381201" cy="1"/>
          </a:xfrm>
          <a:prstGeom prst="line">
            <a:avLst/>
          </a:prstGeom>
          <a:ln w="57150">
            <a:solidFill>
              <a:srgbClr val="CD665F"/>
            </a:solidFill>
          </a:ln>
        </p:spPr>
        <p:txBody>
          <a:bodyPr lIns="0" tIns="0" rIns="0" bIns="0"/>
          <a:lstStyle/>
          <a:p>
            <a:endParaRPr sz="1634"/>
          </a:p>
        </p:txBody>
      </p:sp>
      <p:sp>
        <p:nvSpPr>
          <p:cNvPr id="447" name="Shape 447"/>
          <p:cNvSpPr/>
          <p:nvPr/>
        </p:nvSpPr>
        <p:spPr>
          <a:xfrm>
            <a:off x="2729091" y="4650153"/>
            <a:ext cx="210128" cy="326955"/>
          </a:xfrm>
          <a:prstGeom prst="rect">
            <a:avLst/>
          </a:prstGeom>
          <a:ln w="12700">
            <a:miter lim="400000"/>
          </a:ln>
          <a:extLst>
            <a:ext uri="{C572A759-6A51-4108-AA02-DFA0A04FC94B}">
              <ma14:wrappingTextBoxFlag xmlns:ma14="http://schemas.microsoft.com/office/mac/drawingml/2011/main" xmlns="" val="1"/>
            </a:ext>
          </a:extLst>
        </p:spPr>
        <p:txBody>
          <a:bodyPr wrap="none" lIns="46104" tIns="46104" rIns="46104" bIns="46104">
            <a:spAutoFit/>
          </a:bodyPr>
          <a:lstStyle>
            <a:lvl1pPr defTabSz="457104">
              <a:lnSpc>
                <a:spcPct val="93000"/>
              </a:lnSpc>
              <a:buClr>
                <a:srgbClr val="000000"/>
              </a:buClr>
              <a:defRPr sz="1800">
                <a:uFill>
                  <a:solidFill>
                    <a:srgbClr val="000000"/>
                  </a:solidFill>
                </a:uFill>
                <a:latin typeface="Arial"/>
                <a:ea typeface="Arial"/>
                <a:cs typeface="Arial"/>
                <a:sym typeface="Arial"/>
              </a:defRPr>
            </a:lvl1pPr>
          </a:lstStyle>
          <a:p>
            <a:r>
              <a:rPr sz="1634"/>
              <a:t>0</a:t>
            </a:r>
          </a:p>
        </p:txBody>
      </p:sp>
      <p:sp>
        <p:nvSpPr>
          <p:cNvPr id="448" name="Shape 448"/>
          <p:cNvSpPr/>
          <p:nvPr/>
        </p:nvSpPr>
        <p:spPr>
          <a:xfrm>
            <a:off x="2721149" y="5609405"/>
            <a:ext cx="210128" cy="326955"/>
          </a:xfrm>
          <a:prstGeom prst="rect">
            <a:avLst/>
          </a:prstGeom>
          <a:ln w="12700">
            <a:miter lim="400000"/>
          </a:ln>
          <a:extLst>
            <a:ext uri="{C572A759-6A51-4108-AA02-DFA0A04FC94B}">
              <ma14:wrappingTextBoxFlag xmlns:ma14="http://schemas.microsoft.com/office/mac/drawingml/2011/main" xmlns="" val="1"/>
            </a:ext>
          </a:extLst>
        </p:spPr>
        <p:txBody>
          <a:bodyPr wrap="none" lIns="46104" tIns="46104" rIns="46104" bIns="46104">
            <a:spAutoFit/>
          </a:bodyPr>
          <a:lstStyle>
            <a:lvl1pPr defTabSz="457104">
              <a:lnSpc>
                <a:spcPct val="93000"/>
              </a:lnSpc>
              <a:buClr>
                <a:srgbClr val="000000"/>
              </a:buClr>
              <a:defRPr sz="1800">
                <a:uFill>
                  <a:solidFill>
                    <a:srgbClr val="000000"/>
                  </a:solidFill>
                </a:uFill>
                <a:latin typeface="Arial"/>
                <a:ea typeface="Arial"/>
                <a:cs typeface="Arial"/>
                <a:sym typeface="Arial"/>
              </a:defRPr>
            </a:lvl1pPr>
          </a:lstStyle>
          <a:p>
            <a:r>
              <a:rPr sz="1634"/>
              <a:t>1</a:t>
            </a:r>
          </a:p>
        </p:txBody>
      </p:sp>
      <p:sp>
        <p:nvSpPr>
          <p:cNvPr id="449" name="Shape 449"/>
          <p:cNvSpPr/>
          <p:nvPr/>
        </p:nvSpPr>
        <p:spPr>
          <a:xfrm>
            <a:off x="2975282" y="5336240"/>
            <a:ext cx="228719" cy="1"/>
          </a:xfrm>
          <a:prstGeom prst="line">
            <a:avLst/>
          </a:prstGeom>
          <a:ln w="57150">
            <a:solidFill>
              <a:srgbClr val="CD665F"/>
            </a:solidFill>
          </a:ln>
        </p:spPr>
        <p:txBody>
          <a:bodyPr lIns="0" tIns="0" rIns="0" bIns="0"/>
          <a:lstStyle/>
          <a:p>
            <a:endParaRPr sz="1634"/>
          </a:p>
        </p:txBody>
      </p:sp>
      <p:sp>
        <p:nvSpPr>
          <p:cNvPr id="450" name="Shape 450"/>
          <p:cNvSpPr/>
          <p:nvPr/>
        </p:nvSpPr>
        <p:spPr>
          <a:xfrm flipV="1">
            <a:off x="3661442" y="2744352"/>
            <a:ext cx="1" cy="1067249"/>
          </a:xfrm>
          <a:prstGeom prst="line">
            <a:avLst/>
          </a:prstGeom>
          <a:ln w="57150">
            <a:solidFill>
              <a:srgbClr val="CD665F"/>
            </a:solidFill>
          </a:ln>
        </p:spPr>
        <p:txBody>
          <a:bodyPr lIns="0" tIns="0" rIns="0" bIns="0"/>
          <a:lstStyle/>
          <a:p>
            <a:endParaRPr sz="1634"/>
          </a:p>
        </p:txBody>
      </p:sp>
      <p:sp>
        <p:nvSpPr>
          <p:cNvPr id="451" name="Shape 451"/>
          <p:cNvSpPr/>
          <p:nvPr/>
        </p:nvSpPr>
        <p:spPr>
          <a:xfrm>
            <a:off x="2441601" y="4726384"/>
            <a:ext cx="304961" cy="1"/>
          </a:xfrm>
          <a:prstGeom prst="line">
            <a:avLst/>
          </a:prstGeom>
          <a:ln w="57150">
            <a:solidFill>
              <a:srgbClr val="CD665F"/>
            </a:solidFill>
          </a:ln>
        </p:spPr>
        <p:txBody>
          <a:bodyPr lIns="0" tIns="0" rIns="0" bIns="0"/>
          <a:lstStyle/>
          <a:p>
            <a:endParaRPr sz="1634"/>
          </a:p>
        </p:txBody>
      </p:sp>
      <p:grpSp>
        <p:nvGrpSpPr>
          <p:cNvPr id="454" name="Group 454"/>
          <p:cNvGrpSpPr/>
          <p:nvPr/>
        </p:nvGrpSpPr>
        <p:grpSpPr>
          <a:xfrm>
            <a:off x="1831682" y="2515656"/>
            <a:ext cx="1567064" cy="1065526"/>
            <a:chOff x="0" y="0"/>
            <a:chExt cx="1726670" cy="1174051"/>
          </a:xfrm>
        </p:grpSpPr>
        <p:sp>
          <p:nvSpPr>
            <p:cNvPr id="452" name="Shape 452"/>
            <p:cNvSpPr/>
            <p:nvPr/>
          </p:nvSpPr>
          <p:spPr>
            <a:xfrm>
              <a:off x="0" y="0"/>
              <a:ext cx="672043" cy="6719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cubicBezTo>
                    <a:pt x="16765" y="0"/>
                    <a:pt x="21600" y="4835"/>
                    <a:pt x="21600" y="10800"/>
                  </a:cubicBezTo>
                  <a:cubicBezTo>
                    <a:pt x="21600" y="16765"/>
                    <a:pt x="16765" y="21600"/>
                    <a:pt x="10800" y="21600"/>
                  </a:cubicBezTo>
                  <a:lnTo>
                    <a:pt x="0" y="21600"/>
                  </a:lnTo>
                  <a:close/>
                </a:path>
              </a:pathLst>
            </a:custGeom>
            <a:noFill/>
            <a:ln w="12700" cap="flat">
              <a:solidFill>
                <a:srgbClr val="000000"/>
              </a:solidFill>
              <a:prstDash val="solid"/>
              <a:miter lim="400000"/>
            </a:ln>
            <a:effectLst/>
          </p:spPr>
          <p:txBody>
            <a:bodyPr wrap="square" lIns="0" tIns="0" rIns="0" bIns="0" numCol="1" anchor="t">
              <a:noAutofit/>
            </a:bodyPr>
            <a:lstStyle/>
            <a:p>
              <a:endParaRPr sz="1634"/>
            </a:p>
          </p:txBody>
        </p:sp>
        <p:sp>
          <p:nvSpPr>
            <p:cNvPr id="453" name="Shape 453"/>
            <p:cNvSpPr/>
            <p:nvPr/>
          </p:nvSpPr>
          <p:spPr>
            <a:xfrm>
              <a:off x="570535" y="782216"/>
              <a:ext cx="1156135" cy="391835"/>
            </a:xfrm>
            <a:prstGeom prst="rect">
              <a:avLst/>
            </a:prstGeom>
            <a:solidFill>
              <a:srgbClr val="FFFFFF"/>
            </a:solid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200">
                  <a:uFill>
                    <a:solidFill>
                      <a:srgbClr val="000000"/>
                    </a:solidFill>
                  </a:uFill>
                  <a:latin typeface="Arial"/>
                  <a:ea typeface="Arial"/>
                  <a:cs typeface="Arial"/>
                  <a:sym typeface="Arial"/>
                </a:defRPr>
              </a:lvl1pPr>
            </a:lstStyle>
            <a:p>
              <a:pPr>
                <a:defRPr sz="1800"/>
              </a:pPr>
              <a:r>
                <a:rPr sz="1997"/>
                <a:t>MUX ctrl</a:t>
              </a:r>
            </a:p>
          </p:txBody>
        </p:sp>
      </p:grpSp>
      <p:sp>
        <p:nvSpPr>
          <p:cNvPr id="2" name="Oval 1"/>
          <p:cNvSpPr/>
          <p:nvPr/>
        </p:nvSpPr>
        <p:spPr>
          <a:xfrm>
            <a:off x="1371600" y="2340960"/>
            <a:ext cx="1359614" cy="106578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1677240" y="6204960"/>
              <a:ext cx="1106640" cy="656280"/>
            </p14:xfrm>
          </p:contentPart>
        </mc:Choice>
        <mc:Fallback>
          <p:pic>
            <p:nvPicPr>
              <p:cNvPr id="3" name="Ink 2"/>
              <p:cNvPicPr/>
              <p:nvPr/>
            </p:nvPicPr>
            <p:blipFill>
              <a:blip r:embed="rId5"/>
              <a:stretch>
                <a:fillRect/>
              </a:stretch>
            </p:blipFill>
            <p:spPr>
              <a:xfrm>
                <a:off x="1674720" y="6195960"/>
                <a:ext cx="1111680" cy="673920"/>
              </a:xfrm>
              <a:prstGeom prst="rect">
                <a:avLst/>
              </a:prstGeom>
            </p:spPr>
          </p:pic>
        </mc:Fallback>
      </mc:AlternateContent>
    </p:spTree>
    <p:extLst>
      <p:ext uri="{BB962C8B-B14F-4D97-AF65-F5344CB8AC3E}">
        <p14:creationId xmlns:p14="http://schemas.microsoft.com/office/powerpoint/2010/main" val="384605894"/>
      </p:ext>
    </p:extLst>
  </p:cSld>
  <p:clrMapOvr>
    <a:masterClrMapping/>
  </p:clrMapOvr>
  <p:transition spd="slow"/>
  <p:timing>
    <p:tnLst>
      <p:par>
        <p:cTn id="1" dur="indefinite" restart="never" fill="hold"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Shape 458"/>
          <p:cNvSpPr>
            <a:spLocks noGrp="1"/>
          </p:cNvSpPr>
          <p:nvPr>
            <p:ph type="title"/>
          </p:nvPr>
        </p:nvSpPr>
        <p:spPr>
          <a:xfrm>
            <a:off x="163286" y="149839"/>
            <a:ext cx="8875059" cy="633933"/>
          </a:xfrm>
          <a:prstGeom prst="rect">
            <a:avLst/>
          </a:prstGeom>
        </p:spPr>
        <p:txBody>
          <a:bodyPr vert="horz" lIns="23052" tIns="23052" rIns="23052" bIns="23052" anchor="t">
            <a:normAutofit/>
            <a:scene3d>
              <a:camera prst="orthographicFront"/>
              <a:lightRig rig="soft" dir="t"/>
            </a:scene3d>
            <a:sp3d prstMaterial="softEdge">
              <a:bevelT w="25400" h="25400"/>
            </a:sp3d>
          </a:bodyPr>
          <a:lstStyle>
            <a:lvl1pPr>
              <a:defRPr sz="3600"/>
            </a:lvl1pPr>
          </a:lstStyle>
          <a:p>
            <a:r>
              <a:t>The Single Cycle Datapath during Jump</a:t>
            </a:r>
          </a:p>
        </p:txBody>
      </p:sp>
      <p:grpSp>
        <p:nvGrpSpPr>
          <p:cNvPr id="467" name="Group 467"/>
          <p:cNvGrpSpPr/>
          <p:nvPr/>
        </p:nvGrpSpPr>
        <p:grpSpPr>
          <a:xfrm>
            <a:off x="4566237" y="3616299"/>
            <a:ext cx="414938" cy="1031582"/>
            <a:chOff x="0" y="0"/>
            <a:chExt cx="457200" cy="1136650"/>
          </a:xfrm>
        </p:grpSpPr>
        <p:sp>
          <p:nvSpPr>
            <p:cNvPr id="459" name="Shape 459"/>
            <p:cNvSpPr/>
            <p:nvPr/>
          </p:nvSpPr>
          <p:spPr>
            <a:xfrm flipH="1">
              <a:off x="-1" y="0"/>
              <a:ext cx="2" cy="258763"/>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460" name="Shape 460"/>
            <p:cNvSpPr/>
            <p:nvPr/>
          </p:nvSpPr>
          <p:spPr>
            <a:xfrm>
              <a:off x="12700" y="0"/>
              <a:ext cx="431800" cy="258763"/>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461" name="Shape 461"/>
            <p:cNvSpPr/>
            <p:nvPr/>
          </p:nvSpPr>
          <p:spPr>
            <a:xfrm>
              <a:off x="12700" y="284162"/>
              <a:ext cx="203200" cy="117476"/>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462" name="Shape 462"/>
            <p:cNvSpPr/>
            <p:nvPr/>
          </p:nvSpPr>
          <p:spPr>
            <a:xfrm flipH="1">
              <a:off x="228600" y="427037"/>
              <a:ext cx="1" cy="258763"/>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463" name="Shape 463"/>
            <p:cNvSpPr/>
            <p:nvPr/>
          </p:nvSpPr>
          <p:spPr>
            <a:xfrm flipH="1">
              <a:off x="457200" y="284162"/>
              <a:ext cx="1" cy="542926"/>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464" name="Shape 464"/>
            <p:cNvSpPr/>
            <p:nvPr/>
          </p:nvSpPr>
          <p:spPr>
            <a:xfrm flipV="1">
              <a:off x="12700" y="685801"/>
              <a:ext cx="203200" cy="166688"/>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465" name="Shape 465"/>
            <p:cNvSpPr/>
            <p:nvPr/>
          </p:nvSpPr>
          <p:spPr>
            <a:xfrm flipH="1">
              <a:off x="-1" y="852487"/>
              <a:ext cx="2" cy="258763"/>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466" name="Shape 466"/>
            <p:cNvSpPr/>
            <p:nvPr/>
          </p:nvSpPr>
          <p:spPr>
            <a:xfrm flipV="1">
              <a:off x="12700" y="827088"/>
              <a:ext cx="431800" cy="309563"/>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grpSp>
      <p:sp>
        <p:nvSpPr>
          <p:cNvPr id="468" name="Shape 468"/>
          <p:cNvSpPr/>
          <p:nvPr/>
        </p:nvSpPr>
        <p:spPr>
          <a:xfrm flipH="1">
            <a:off x="4969649" y="4120563"/>
            <a:ext cx="2097741" cy="0"/>
          </a:xfrm>
          <a:prstGeom prst="line">
            <a:avLst/>
          </a:prstGeom>
          <a:ln w="25400">
            <a:solidFill>
              <a:srgbClr val="000000"/>
            </a:solidFill>
            <a:headEnd type="triangle"/>
          </a:ln>
        </p:spPr>
        <p:txBody>
          <a:bodyPr lIns="0" tIns="0" rIns="0" bIns="0"/>
          <a:lstStyle/>
          <a:p>
            <a:endParaRPr sz="1634"/>
          </a:p>
        </p:txBody>
      </p:sp>
      <p:sp>
        <p:nvSpPr>
          <p:cNvPr id="469" name="Shape 469"/>
          <p:cNvSpPr/>
          <p:nvPr/>
        </p:nvSpPr>
        <p:spPr>
          <a:xfrm flipH="1">
            <a:off x="5321193" y="4062933"/>
            <a:ext cx="80682" cy="116702"/>
          </a:xfrm>
          <a:prstGeom prst="line">
            <a:avLst/>
          </a:prstGeom>
          <a:ln w="12700">
            <a:solidFill>
              <a:srgbClr val="000000"/>
            </a:solidFill>
          </a:ln>
        </p:spPr>
        <p:txBody>
          <a:bodyPr lIns="0" tIns="0" rIns="0" bIns="0"/>
          <a:lstStyle/>
          <a:p>
            <a:endParaRPr sz="1634"/>
          </a:p>
        </p:txBody>
      </p:sp>
      <p:sp>
        <p:nvSpPr>
          <p:cNvPr id="470" name="Shape 470"/>
          <p:cNvSpPr/>
          <p:nvPr/>
        </p:nvSpPr>
        <p:spPr>
          <a:xfrm>
            <a:off x="5031601" y="4113359"/>
            <a:ext cx="303870"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32</a:t>
            </a:r>
          </a:p>
        </p:txBody>
      </p:sp>
      <p:sp>
        <p:nvSpPr>
          <p:cNvPr id="471" name="Shape 471"/>
          <p:cNvSpPr/>
          <p:nvPr/>
        </p:nvSpPr>
        <p:spPr>
          <a:xfrm>
            <a:off x="4773706" y="3284924"/>
            <a:ext cx="0" cy="437990"/>
          </a:xfrm>
          <a:prstGeom prst="line">
            <a:avLst/>
          </a:prstGeom>
          <a:ln w="25400">
            <a:solidFill>
              <a:srgbClr val="0259ED"/>
            </a:solidFill>
            <a:tailEnd type="triangle"/>
          </a:ln>
        </p:spPr>
        <p:txBody>
          <a:bodyPr lIns="0" tIns="0" rIns="0" bIns="0"/>
          <a:lstStyle/>
          <a:p>
            <a:endParaRPr sz="1634"/>
          </a:p>
        </p:txBody>
      </p:sp>
      <p:sp>
        <p:nvSpPr>
          <p:cNvPr id="472" name="Shape 472"/>
          <p:cNvSpPr/>
          <p:nvPr/>
        </p:nvSpPr>
        <p:spPr>
          <a:xfrm>
            <a:off x="3817044" y="2996773"/>
            <a:ext cx="1440756" cy="321310"/>
          </a:xfrm>
          <a:prstGeom prst="rect">
            <a:avLst/>
          </a:prstGeom>
          <a:ln w="12700">
            <a:miter lim="400000"/>
          </a:ln>
          <a:extLst>
            <a:ext uri="{C572A759-6A51-4108-AA02-DFA0A04FC94B}">
              <ma14:wrappingTextBoxFlag xmlns="" xmlns:ma14="http://schemas.microsoft.com/office/mac/drawingml/2011/main" val="1"/>
            </a:ext>
          </a:extLst>
        </p:spPr>
        <p:txBody>
          <a:bodyPr lIns="34578" tIns="34578" rIns="34578" bIns="34578">
            <a:spAutoFit/>
          </a:bodyPr>
          <a:lstStyle>
            <a:lvl1pPr defTabSz="914400">
              <a:buClr>
                <a:srgbClr val="0259ED"/>
              </a:buClr>
              <a:buFont typeface="Times"/>
              <a:defRPr sz="1800" b="1">
                <a:solidFill>
                  <a:srgbClr val="0259ED"/>
                </a:solidFill>
                <a:uFill>
                  <a:solidFill>
                    <a:srgbClr val="0259ED"/>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dirty="0" err="1"/>
              <a:t>ALUctr</a:t>
            </a:r>
            <a:r>
              <a:rPr sz="1634" dirty="0"/>
              <a:t> =</a:t>
            </a:r>
          </a:p>
        </p:txBody>
      </p:sp>
      <p:sp>
        <p:nvSpPr>
          <p:cNvPr id="473" name="Shape 473"/>
          <p:cNvSpPr/>
          <p:nvPr/>
        </p:nvSpPr>
        <p:spPr>
          <a:xfrm>
            <a:off x="960024" y="4250231"/>
            <a:ext cx="371196"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Clk</a:t>
            </a:r>
          </a:p>
        </p:txBody>
      </p:sp>
      <p:sp>
        <p:nvSpPr>
          <p:cNvPr id="474" name="Shape 474"/>
          <p:cNvSpPr/>
          <p:nvPr/>
        </p:nvSpPr>
        <p:spPr>
          <a:xfrm>
            <a:off x="605598" y="3725796"/>
            <a:ext cx="605234"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busW</a:t>
            </a:r>
          </a:p>
        </p:txBody>
      </p:sp>
      <p:sp>
        <p:nvSpPr>
          <p:cNvPr id="475" name="Shape 475"/>
          <p:cNvSpPr/>
          <p:nvPr/>
        </p:nvSpPr>
        <p:spPr>
          <a:xfrm>
            <a:off x="1595398" y="3616299"/>
            <a:ext cx="1311088" cy="1025818"/>
          </a:xfrm>
          <a:prstGeom prst="rect">
            <a:avLst/>
          </a:prstGeom>
          <a:ln w="25400">
            <a:solidFill>
              <a:srgbClr val="000000"/>
            </a:solidFill>
            <a:miter lim="400000"/>
          </a:ln>
        </p:spPr>
        <p:txBody>
          <a:bodyPr lIns="34578" tIns="34578" rIns="34578" bIns="34578" anchor="ctr"/>
          <a:lstStyle/>
          <a:p>
            <a:pPr defTabSz="829909">
              <a:buClr>
                <a:srgbClr val="FF2734"/>
              </a:buClr>
              <a:defRPr sz="25600">
                <a:solidFill>
                  <a:srgbClr val="FF2734"/>
                </a:solidFill>
                <a:uFill>
                  <a:solidFill>
                    <a:srgbClr val="FF2734"/>
                  </a:solidFill>
                </a:uFill>
              </a:defRPr>
            </a:pPr>
            <a:endParaRPr sz="23235"/>
          </a:p>
        </p:txBody>
      </p:sp>
      <p:sp>
        <p:nvSpPr>
          <p:cNvPr id="476" name="Shape 476"/>
          <p:cNvSpPr/>
          <p:nvPr/>
        </p:nvSpPr>
        <p:spPr>
          <a:xfrm>
            <a:off x="1586754" y="4453378"/>
            <a:ext cx="227639" cy="57631"/>
          </a:xfrm>
          <a:prstGeom prst="line">
            <a:avLst/>
          </a:prstGeom>
          <a:ln w="25400">
            <a:solidFill>
              <a:srgbClr val="000000"/>
            </a:solidFill>
          </a:ln>
        </p:spPr>
        <p:txBody>
          <a:bodyPr lIns="0" tIns="0" rIns="0" bIns="0"/>
          <a:lstStyle/>
          <a:p>
            <a:endParaRPr sz="1634"/>
          </a:p>
        </p:txBody>
      </p:sp>
      <p:sp>
        <p:nvSpPr>
          <p:cNvPr id="477" name="Shape 477"/>
          <p:cNvSpPr/>
          <p:nvPr/>
        </p:nvSpPr>
        <p:spPr>
          <a:xfrm flipH="1">
            <a:off x="1606924" y="4519652"/>
            <a:ext cx="273744" cy="89328"/>
          </a:xfrm>
          <a:prstGeom prst="line">
            <a:avLst/>
          </a:prstGeom>
          <a:ln w="25400">
            <a:solidFill>
              <a:srgbClr val="000000"/>
            </a:solidFill>
          </a:ln>
        </p:spPr>
        <p:txBody>
          <a:bodyPr lIns="0" tIns="0" rIns="0" bIns="0"/>
          <a:lstStyle/>
          <a:p>
            <a:endParaRPr sz="1634"/>
          </a:p>
        </p:txBody>
      </p:sp>
      <p:sp>
        <p:nvSpPr>
          <p:cNvPr id="478" name="Shape 478"/>
          <p:cNvSpPr/>
          <p:nvPr/>
        </p:nvSpPr>
        <p:spPr>
          <a:xfrm>
            <a:off x="1457085" y="4470667"/>
            <a:ext cx="115261" cy="106618"/>
          </a:xfrm>
          <a:prstGeom prst="ellipse">
            <a:avLst/>
          </a:prstGeom>
          <a:ln w="25400">
            <a:solidFill>
              <a:srgbClr val="000000"/>
            </a:solidFill>
          </a:ln>
        </p:spPr>
        <p:txBody>
          <a:bodyPr lIns="0" tIns="0" rIns="0" bIns="0"/>
          <a:lstStyle/>
          <a:p>
            <a:pPr>
              <a:buClr>
                <a:srgbClr val="000000"/>
              </a:buClr>
            </a:pPr>
            <a:endParaRPr sz="1634"/>
          </a:p>
        </p:txBody>
      </p:sp>
      <p:sp>
        <p:nvSpPr>
          <p:cNvPr id="479" name="Shape 479"/>
          <p:cNvSpPr/>
          <p:nvPr/>
        </p:nvSpPr>
        <p:spPr>
          <a:xfrm>
            <a:off x="742470" y="3074574"/>
            <a:ext cx="898007"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259ED"/>
              </a:buClr>
              <a:buFont typeface="Times"/>
              <a:defRPr sz="1800" b="1">
                <a:solidFill>
                  <a:srgbClr val="0259ED"/>
                </a:solidFill>
                <a:uFill>
                  <a:solidFill>
                    <a:srgbClr val="0259ED"/>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t>RegWr =</a:t>
            </a:r>
          </a:p>
        </p:txBody>
      </p:sp>
      <p:sp>
        <p:nvSpPr>
          <p:cNvPr id="480" name="Shape 480"/>
          <p:cNvSpPr/>
          <p:nvPr/>
        </p:nvSpPr>
        <p:spPr>
          <a:xfrm flipH="1">
            <a:off x="681958" y="4057170"/>
            <a:ext cx="922084" cy="0"/>
          </a:xfrm>
          <a:prstGeom prst="line">
            <a:avLst/>
          </a:prstGeom>
          <a:ln w="25400">
            <a:solidFill>
              <a:srgbClr val="000000"/>
            </a:solidFill>
            <a:headEnd type="triangle"/>
          </a:ln>
        </p:spPr>
        <p:txBody>
          <a:bodyPr lIns="0" tIns="0" rIns="0" bIns="0"/>
          <a:lstStyle/>
          <a:p>
            <a:endParaRPr sz="1634"/>
          </a:p>
        </p:txBody>
      </p:sp>
      <p:sp>
        <p:nvSpPr>
          <p:cNvPr id="481" name="Shape 481"/>
          <p:cNvSpPr/>
          <p:nvPr/>
        </p:nvSpPr>
        <p:spPr>
          <a:xfrm flipH="1">
            <a:off x="1171815" y="3998098"/>
            <a:ext cx="80682" cy="116702"/>
          </a:xfrm>
          <a:prstGeom prst="line">
            <a:avLst/>
          </a:prstGeom>
          <a:ln w="12700">
            <a:solidFill>
              <a:srgbClr val="000000"/>
            </a:solidFill>
          </a:ln>
        </p:spPr>
        <p:txBody>
          <a:bodyPr lIns="0" tIns="0" rIns="0" bIns="0"/>
          <a:lstStyle/>
          <a:p>
            <a:endParaRPr sz="1634"/>
          </a:p>
        </p:txBody>
      </p:sp>
      <p:sp>
        <p:nvSpPr>
          <p:cNvPr id="482" name="Shape 482"/>
          <p:cNvSpPr/>
          <p:nvPr/>
        </p:nvSpPr>
        <p:spPr>
          <a:xfrm>
            <a:off x="882223" y="4048525"/>
            <a:ext cx="303870"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32</a:t>
            </a:r>
          </a:p>
        </p:txBody>
      </p:sp>
      <p:sp>
        <p:nvSpPr>
          <p:cNvPr id="483" name="Shape 483"/>
          <p:cNvSpPr/>
          <p:nvPr/>
        </p:nvSpPr>
        <p:spPr>
          <a:xfrm>
            <a:off x="2929538" y="3734440"/>
            <a:ext cx="1613647" cy="0"/>
          </a:xfrm>
          <a:prstGeom prst="line">
            <a:avLst/>
          </a:prstGeom>
          <a:ln w="25400">
            <a:solidFill>
              <a:srgbClr val="000000"/>
            </a:solidFill>
            <a:tailEnd type="triangle"/>
          </a:ln>
        </p:spPr>
        <p:txBody>
          <a:bodyPr lIns="0" tIns="0" rIns="0" bIns="0"/>
          <a:lstStyle/>
          <a:p>
            <a:endParaRPr sz="1634"/>
          </a:p>
        </p:txBody>
      </p:sp>
      <p:sp>
        <p:nvSpPr>
          <p:cNvPr id="484" name="Shape 484"/>
          <p:cNvSpPr/>
          <p:nvPr/>
        </p:nvSpPr>
        <p:spPr>
          <a:xfrm flipH="1">
            <a:off x="3799755" y="3675369"/>
            <a:ext cx="80682" cy="118143"/>
          </a:xfrm>
          <a:prstGeom prst="line">
            <a:avLst/>
          </a:prstGeom>
          <a:ln w="12700">
            <a:solidFill>
              <a:srgbClr val="000000"/>
            </a:solidFill>
          </a:ln>
        </p:spPr>
        <p:txBody>
          <a:bodyPr lIns="0" tIns="0" rIns="0" bIns="0"/>
          <a:lstStyle/>
          <a:p>
            <a:endParaRPr sz="1634"/>
          </a:p>
        </p:txBody>
      </p:sp>
      <p:sp>
        <p:nvSpPr>
          <p:cNvPr id="485" name="Shape 485"/>
          <p:cNvSpPr/>
          <p:nvPr/>
        </p:nvSpPr>
        <p:spPr>
          <a:xfrm>
            <a:off x="3510162" y="3790630"/>
            <a:ext cx="303870"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32</a:t>
            </a:r>
          </a:p>
        </p:txBody>
      </p:sp>
      <p:sp>
        <p:nvSpPr>
          <p:cNvPr id="486" name="Shape 486"/>
          <p:cNvSpPr/>
          <p:nvPr/>
        </p:nvSpPr>
        <p:spPr>
          <a:xfrm>
            <a:off x="3233537" y="3467900"/>
            <a:ext cx="547526"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busA</a:t>
            </a:r>
          </a:p>
        </p:txBody>
      </p:sp>
      <p:sp>
        <p:nvSpPr>
          <p:cNvPr id="487" name="Shape 487"/>
          <p:cNvSpPr/>
          <p:nvPr/>
        </p:nvSpPr>
        <p:spPr>
          <a:xfrm flipV="1">
            <a:off x="1730829" y="3261873"/>
            <a:ext cx="0" cy="354426"/>
          </a:xfrm>
          <a:prstGeom prst="line">
            <a:avLst/>
          </a:prstGeom>
          <a:ln w="25400">
            <a:solidFill>
              <a:srgbClr val="0259ED"/>
            </a:solidFill>
            <a:headEnd type="triangle"/>
          </a:ln>
        </p:spPr>
        <p:txBody>
          <a:bodyPr lIns="0" tIns="0" rIns="0" bIns="0"/>
          <a:lstStyle/>
          <a:p>
            <a:endParaRPr sz="1634"/>
          </a:p>
        </p:txBody>
      </p:sp>
      <p:sp>
        <p:nvSpPr>
          <p:cNvPr id="488" name="Shape 488"/>
          <p:cNvSpPr/>
          <p:nvPr/>
        </p:nvSpPr>
        <p:spPr>
          <a:xfrm>
            <a:off x="2929538" y="4369814"/>
            <a:ext cx="852928" cy="1"/>
          </a:xfrm>
          <a:prstGeom prst="line">
            <a:avLst/>
          </a:prstGeom>
          <a:ln w="25400">
            <a:solidFill>
              <a:srgbClr val="000000"/>
            </a:solidFill>
            <a:tailEnd type="triangle"/>
          </a:ln>
        </p:spPr>
        <p:txBody>
          <a:bodyPr lIns="0" tIns="0" rIns="0" bIns="0"/>
          <a:lstStyle/>
          <a:p>
            <a:endParaRPr sz="1634"/>
          </a:p>
        </p:txBody>
      </p:sp>
      <p:sp>
        <p:nvSpPr>
          <p:cNvPr id="489" name="Shape 489"/>
          <p:cNvSpPr/>
          <p:nvPr/>
        </p:nvSpPr>
        <p:spPr>
          <a:xfrm flipV="1">
            <a:off x="3327186" y="4235824"/>
            <a:ext cx="126787" cy="218995"/>
          </a:xfrm>
          <a:prstGeom prst="line">
            <a:avLst/>
          </a:prstGeom>
          <a:ln w="12700">
            <a:solidFill>
              <a:srgbClr val="000000"/>
            </a:solidFill>
          </a:ln>
        </p:spPr>
        <p:txBody>
          <a:bodyPr lIns="0" tIns="0" rIns="0" bIns="0"/>
          <a:lstStyle/>
          <a:p>
            <a:endParaRPr sz="1634"/>
          </a:p>
        </p:txBody>
      </p:sp>
      <p:sp>
        <p:nvSpPr>
          <p:cNvPr id="490" name="Shape 490"/>
          <p:cNvSpPr/>
          <p:nvPr/>
        </p:nvSpPr>
        <p:spPr>
          <a:xfrm>
            <a:off x="2956912" y="4361169"/>
            <a:ext cx="303870"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32</a:t>
            </a:r>
          </a:p>
        </p:txBody>
      </p:sp>
      <p:sp>
        <p:nvSpPr>
          <p:cNvPr id="491" name="Shape 491"/>
          <p:cNvSpPr/>
          <p:nvPr/>
        </p:nvSpPr>
        <p:spPr>
          <a:xfrm>
            <a:off x="2887757" y="4103274"/>
            <a:ext cx="547526"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busB</a:t>
            </a:r>
          </a:p>
        </p:txBody>
      </p:sp>
      <p:sp>
        <p:nvSpPr>
          <p:cNvPr id="492" name="Shape 492"/>
          <p:cNvSpPr/>
          <p:nvPr/>
        </p:nvSpPr>
        <p:spPr>
          <a:xfrm flipH="1">
            <a:off x="1027739" y="4508126"/>
            <a:ext cx="437990" cy="1"/>
          </a:xfrm>
          <a:prstGeom prst="line">
            <a:avLst/>
          </a:prstGeom>
          <a:ln w="25400">
            <a:solidFill>
              <a:srgbClr val="000000"/>
            </a:solidFill>
          </a:ln>
        </p:spPr>
        <p:txBody>
          <a:bodyPr lIns="0" tIns="0" rIns="0" bIns="0"/>
          <a:lstStyle/>
          <a:p>
            <a:endParaRPr sz="1634"/>
          </a:p>
        </p:txBody>
      </p:sp>
      <p:sp>
        <p:nvSpPr>
          <p:cNvPr id="493" name="Shape 493"/>
          <p:cNvSpPr/>
          <p:nvPr/>
        </p:nvSpPr>
        <p:spPr>
          <a:xfrm>
            <a:off x="2768173" y="3241702"/>
            <a:ext cx="0" cy="340018"/>
          </a:xfrm>
          <a:prstGeom prst="line">
            <a:avLst/>
          </a:prstGeom>
          <a:ln w="25400">
            <a:solidFill>
              <a:srgbClr val="000000"/>
            </a:solidFill>
          </a:ln>
        </p:spPr>
        <p:txBody>
          <a:bodyPr lIns="0" tIns="0" rIns="0" bIns="0"/>
          <a:lstStyle/>
          <a:p>
            <a:endParaRPr sz="1634"/>
          </a:p>
        </p:txBody>
      </p:sp>
      <p:sp>
        <p:nvSpPr>
          <p:cNvPr id="494" name="Shape 494"/>
          <p:cNvSpPr/>
          <p:nvPr/>
        </p:nvSpPr>
        <p:spPr>
          <a:xfrm flipV="1">
            <a:off x="2704780" y="3341113"/>
            <a:ext cx="126787" cy="141195"/>
          </a:xfrm>
          <a:prstGeom prst="line">
            <a:avLst/>
          </a:prstGeom>
          <a:ln w="12700">
            <a:solidFill>
              <a:srgbClr val="000000"/>
            </a:solidFill>
          </a:ln>
        </p:spPr>
        <p:txBody>
          <a:bodyPr lIns="0" tIns="0" rIns="0" bIns="0"/>
          <a:lstStyle/>
          <a:p>
            <a:endParaRPr sz="1634"/>
          </a:p>
        </p:txBody>
      </p:sp>
      <p:sp>
        <p:nvSpPr>
          <p:cNvPr id="495" name="Shape 495"/>
          <p:cNvSpPr/>
          <p:nvPr/>
        </p:nvSpPr>
        <p:spPr>
          <a:xfrm>
            <a:off x="2541975" y="3210005"/>
            <a:ext cx="186851"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5</a:t>
            </a:r>
          </a:p>
        </p:txBody>
      </p:sp>
      <p:sp>
        <p:nvSpPr>
          <p:cNvPr id="496" name="Shape 496"/>
          <p:cNvSpPr/>
          <p:nvPr/>
        </p:nvSpPr>
        <p:spPr>
          <a:xfrm>
            <a:off x="2007454" y="3037115"/>
            <a:ext cx="0" cy="556132"/>
          </a:xfrm>
          <a:prstGeom prst="line">
            <a:avLst/>
          </a:prstGeom>
          <a:ln w="25400">
            <a:solidFill>
              <a:srgbClr val="000000"/>
            </a:solidFill>
          </a:ln>
        </p:spPr>
        <p:txBody>
          <a:bodyPr lIns="0" tIns="0" rIns="0" bIns="0"/>
          <a:lstStyle/>
          <a:p>
            <a:endParaRPr sz="1634"/>
          </a:p>
        </p:txBody>
      </p:sp>
      <p:sp>
        <p:nvSpPr>
          <p:cNvPr id="497" name="Shape 497"/>
          <p:cNvSpPr/>
          <p:nvPr/>
        </p:nvSpPr>
        <p:spPr>
          <a:xfrm flipV="1">
            <a:off x="1944060" y="3341113"/>
            <a:ext cx="126787" cy="141195"/>
          </a:xfrm>
          <a:prstGeom prst="line">
            <a:avLst/>
          </a:prstGeom>
          <a:ln w="12700">
            <a:solidFill>
              <a:srgbClr val="000000"/>
            </a:solidFill>
          </a:ln>
        </p:spPr>
        <p:txBody>
          <a:bodyPr lIns="0" tIns="0" rIns="0" bIns="0"/>
          <a:lstStyle/>
          <a:p>
            <a:endParaRPr sz="1634"/>
          </a:p>
        </p:txBody>
      </p:sp>
      <p:sp>
        <p:nvSpPr>
          <p:cNvPr id="498" name="Shape 498"/>
          <p:cNvSpPr/>
          <p:nvPr/>
        </p:nvSpPr>
        <p:spPr>
          <a:xfrm>
            <a:off x="1781255" y="3210005"/>
            <a:ext cx="186851"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5</a:t>
            </a:r>
          </a:p>
        </p:txBody>
      </p:sp>
      <p:sp>
        <p:nvSpPr>
          <p:cNvPr id="499" name="Shape 499"/>
          <p:cNvSpPr/>
          <p:nvPr/>
        </p:nvSpPr>
        <p:spPr>
          <a:xfrm>
            <a:off x="2353235" y="3241702"/>
            <a:ext cx="0" cy="340018"/>
          </a:xfrm>
          <a:prstGeom prst="line">
            <a:avLst/>
          </a:prstGeom>
          <a:ln w="25400">
            <a:solidFill>
              <a:srgbClr val="000000"/>
            </a:solidFill>
          </a:ln>
        </p:spPr>
        <p:txBody>
          <a:bodyPr lIns="0" tIns="0" rIns="0" bIns="0"/>
          <a:lstStyle/>
          <a:p>
            <a:endParaRPr sz="1634"/>
          </a:p>
        </p:txBody>
      </p:sp>
      <p:sp>
        <p:nvSpPr>
          <p:cNvPr id="500" name="Shape 500"/>
          <p:cNvSpPr/>
          <p:nvPr/>
        </p:nvSpPr>
        <p:spPr>
          <a:xfrm flipV="1">
            <a:off x="2289842" y="3341113"/>
            <a:ext cx="126787" cy="141195"/>
          </a:xfrm>
          <a:prstGeom prst="line">
            <a:avLst/>
          </a:prstGeom>
          <a:ln w="12700">
            <a:solidFill>
              <a:srgbClr val="000000"/>
            </a:solidFill>
          </a:ln>
        </p:spPr>
        <p:txBody>
          <a:bodyPr lIns="0" tIns="0" rIns="0" bIns="0"/>
          <a:lstStyle/>
          <a:p>
            <a:endParaRPr sz="1634"/>
          </a:p>
        </p:txBody>
      </p:sp>
      <p:sp>
        <p:nvSpPr>
          <p:cNvPr id="501" name="Shape 501"/>
          <p:cNvSpPr/>
          <p:nvPr/>
        </p:nvSpPr>
        <p:spPr>
          <a:xfrm>
            <a:off x="2127037" y="3210005"/>
            <a:ext cx="186851"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5</a:t>
            </a:r>
          </a:p>
        </p:txBody>
      </p:sp>
      <p:sp>
        <p:nvSpPr>
          <p:cNvPr id="502" name="Shape 502"/>
          <p:cNvSpPr/>
          <p:nvPr/>
        </p:nvSpPr>
        <p:spPr>
          <a:xfrm>
            <a:off x="1781256" y="3597568"/>
            <a:ext cx="371196"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Rw</a:t>
            </a:r>
          </a:p>
        </p:txBody>
      </p:sp>
      <p:sp>
        <p:nvSpPr>
          <p:cNvPr id="503" name="Shape 503"/>
          <p:cNvSpPr/>
          <p:nvPr/>
        </p:nvSpPr>
        <p:spPr>
          <a:xfrm>
            <a:off x="2196193" y="3597568"/>
            <a:ext cx="337533"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Ra</a:t>
            </a:r>
          </a:p>
        </p:txBody>
      </p:sp>
      <p:sp>
        <p:nvSpPr>
          <p:cNvPr id="504" name="Shape 504"/>
          <p:cNvSpPr/>
          <p:nvPr/>
        </p:nvSpPr>
        <p:spPr>
          <a:xfrm>
            <a:off x="2541975" y="3597568"/>
            <a:ext cx="337533"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Rb</a:t>
            </a:r>
          </a:p>
        </p:txBody>
      </p:sp>
      <p:sp>
        <p:nvSpPr>
          <p:cNvPr id="505" name="Shape 505"/>
          <p:cNvSpPr/>
          <p:nvPr/>
        </p:nvSpPr>
        <p:spPr>
          <a:xfrm>
            <a:off x="1781256" y="3855464"/>
            <a:ext cx="895378" cy="57279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p>
            <a:pPr defTabSz="829909">
              <a:buClr>
                <a:srgbClr val="000000"/>
              </a:buClr>
              <a:buFont typeface="Times"/>
              <a:defRPr sz="25600">
                <a:solidFill>
                  <a:srgbClr val="FF2734"/>
                </a:solidFill>
                <a:uFill>
                  <a:solidFill>
                    <a:srgbClr val="FF2734"/>
                  </a:solidFill>
                </a:uFill>
              </a:defRPr>
            </a:pPr>
            <a:r>
              <a:rPr sz="1634" b="1">
                <a:solidFill>
                  <a:srgbClr val="000000"/>
                </a:solidFill>
                <a:uFill>
                  <a:solidFill>
                    <a:srgbClr val="000000"/>
                  </a:solidFill>
                </a:uFill>
                <a:latin typeface="Times"/>
                <a:ea typeface="Times"/>
                <a:cs typeface="Times"/>
                <a:sym typeface="Times"/>
              </a:rPr>
              <a:t>32 32-bit</a:t>
            </a:r>
          </a:p>
          <a:p>
            <a:pPr defTabSz="829909">
              <a:buClr>
                <a:srgbClr val="000000"/>
              </a:buClr>
              <a:buFont typeface="Times"/>
              <a:defRPr sz="25600">
                <a:solidFill>
                  <a:srgbClr val="FF2734"/>
                </a:solidFill>
                <a:uFill>
                  <a:solidFill>
                    <a:srgbClr val="FF2734"/>
                  </a:solidFill>
                </a:uFill>
              </a:defRPr>
            </a:pPr>
            <a:r>
              <a:rPr sz="1634" b="1">
                <a:solidFill>
                  <a:srgbClr val="000000"/>
                </a:solidFill>
                <a:uFill>
                  <a:solidFill>
                    <a:srgbClr val="000000"/>
                  </a:solidFill>
                </a:uFill>
                <a:latin typeface="Times"/>
                <a:ea typeface="Times"/>
                <a:cs typeface="Times"/>
                <a:sym typeface="Times"/>
              </a:rPr>
              <a:t>Registers</a:t>
            </a:r>
          </a:p>
        </p:txBody>
      </p:sp>
      <p:sp>
        <p:nvSpPr>
          <p:cNvPr id="506" name="Shape 506"/>
          <p:cNvSpPr/>
          <p:nvPr/>
        </p:nvSpPr>
        <p:spPr>
          <a:xfrm flipH="1">
            <a:off x="681958" y="5901338"/>
            <a:ext cx="7076995" cy="0"/>
          </a:xfrm>
          <a:prstGeom prst="line">
            <a:avLst/>
          </a:prstGeom>
          <a:ln w="25400">
            <a:solidFill>
              <a:srgbClr val="000000"/>
            </a:solidFill>
          </a:ln>
        </p:spPr>
        <p:txBody>
          <a:bodyPr lIns="0" tIns="0" rIns="0" bIns="0"/>
          <a:lstStyle/>
          <a:p>
            <a:endParaRPr sz="1634"/>
          </a:p>
        </p:txBody>
      </p:sp>
      <p:sp>
        <p:nvSpPr>
          <p:cNvPr id="507" name="Shape 507"/>
          <p:cNvSpPr/>
          <p:nvPr/>
        </p:nvSpPr>
        <p:spPr>
          <a:xfrm flipV="1">
            <a:off x="693484" y="4045644"/>
            <a:ext cx="1" cy="1867220"/>
          </a:xfrm>
          <a:prstGeom prst="line">
            <a:avLst/>
          </a:prstGeom>
          <a:ln w="25400">
            <a:solidFill>
              <a:srgbClr val="000000"/>
            </a:solidFill>
          </a:ln>
        </p:spPr>
        <p:txBody>
          <a:bodyPr lIns="0" tIns="0" rIns="0" bIns="0"/>
          <a:lstStyle/>
          <a:p>
            <a:endParaRPr sz="1634"/>
          </a:p>
        </p:txBody>
      </p:sp>
      <p:sp>
        <p:nvSpPr>
          <p:cNvPr id="508" name="Shape 508"/>
          <p:cNvSpPr/>
          <p:nvPr/>
        </p:nvSpPr>
        <p:spPr>
          <a:xfrm>
            <a:off x="2334506" y="3016944"/>
            <a:ext cx="324709"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Rs</a:t>
            </a:r>
          </a:p>
        </p:txBody>
      </p:sp>
      <p:sp>
        <p:nvSpPr>
          <p:cNvPr id="509" name="Shape 509"/>
          <p:cNvSpPr/>
          <p:nvPr/>
        </p:nvSpPr>
        <p:spPr>
          <a:xfrm>
            <a:off x="2127038" y="2436320"/>
            <a:ext cx="278222"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Rt</a:t>
            </a:r>
          </a:p>
        </p:txBody>
      </p:sp>
      <p:grpSp>
        <p:nvGrpSpPr>
          <p:cNvPr id="514" name="Group 514"/>
          <p:cNvGrpSpPr/>
          <p:nvPr/>
        </p:nvGrpSpPr>
        <p:grpSpPr>
          <a:xfrm>
            <a:off x="3805518" y="4114800"/>
            <a:ext cx="276625" cy="1113705"/>
            <a:chOff x="0" y="0"/>
            <a:chExt cx="304800" cy="1227137"/>
          </a:xfrm>
        </p:grpSpPr>
        <p:sp>
          <p:nvSpPr>
            <p:cNvPr id="510" name="Shape 510"/>
            <p:cNvSpPr/>
            <p:nvPr/>
          </p:nvSpPr>
          <p:spPr>
            <a:xfrm flipH="1">
              <a:off x="-1" y="0"/>
              <a:ext cx="2" cy="1201738"/>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511" name="Shape 511"/>
            <p:cNvSpPr/>
            <p:nvPr/>
          </p:nvSpPr>
          <p:spPr>
            <a:xfrm>
              <a:off x="12699" y="0"/>
              <a:ext cx="279401" cy="136525"/>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512" name="Shape 512"/>
            <p:cNvSpPr/>
            <p:nvPr/>
          </p:nvSpPr>
          <p:spPr>
            <a:xfrm flipV="1">
              <a:off x="12699" y="1039812"/>
              <a:ext cx="279401" cy="187326"/>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513" name="Shape 513"/>
            <p:cNvSpPr/>
            <p:nvPr/>
          </p:nvSpPr>
          <p:spPr>
            <a:xfrm flipH="1">
              <a:off x="304799" y="161925"/>
              <a:ext cx="2" cy="877888"/>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grpSp>
      <p:grpSp>
        <p:nvGrpSpPr>
          <p:cNvPr id="519" name="Group 519"/>
          <p:cNvGrpSpPr/>
          <p:nvPr/>
        </p:nvGrpSpPr>
        <p:grpSpPr>
          <a:xfrm>
            <a:off x="1338943" y="2799390"/>
            <a:ext cx="1060397" cy="257895"/>
            <a:chOff x="0" y="0"/>
            <a:chExt cx="1168400" cy="284161"/>
          </a:xfrm>
        </p:grpSpPr>
        <p:sp>
          <p:nvSpPr>
            <p:cNvPr id="515" name="Shape 515"/>
            <p:cNvSpPr/>
            <p:nvPr/>
          </p:nvSpPr>
          <p:spPr>
            <a:xfrm flipH="1">
              <a:off x="0" y="0"/>
              <a:ext cx="1168400" cy="0"/>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516" name="Shape 516"/>
            <p:cNvSpPr/>
            <p:nvPr/>
          </p:nvSpPr>
          <p:spPr>
            <a:xfrm flipH="1">
              <a:off x="990599" y="12699"/>
              <a:ext cx="177801" cy="258763"/>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517" name="Shape 517"/>
            <p:cNvSpPr/>
            <p:nvPr/>
          </p:nvSpPr>
          <p:spPr>
            <a:xfrm>
              <a:off x="25399" y="12699"/>
              <a:ext cx="127001" cy="258763"/>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518" name="Shape 518"/>
            <p:cNvSpPr/>
            <p:nvPr/>
          </p:nvSpPr>
          <p:spPr>
            <a:xfrm flipH="1">
              <a:off x="152400" y="284161"/>
              <a:ext cx="863600" cy="1"/>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grpSp>
      <p:sp>
        <p:nvSpPr>
          <p:cNvPr id="520" name="Shape 520"/>
          <p:cNvSpPr/>
          <p:nvPr/>
        </p:nvSpPr>
        <p:spPr>
          <a:xfrm>
            <a:off x="2770257" y="3016944"/>
            <a:ext cx="278223"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algn="ct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Rt</a:t>
            </a:r>
          </a:p>
        </p:txBody>
      </p:sp>
      <p:sp>
        <p:nvSpPr>
          <p:cNvPr id="521" name="Shape 521"/>
          <p:cNvSpPr/>
          <p:nvPr/>
        </p:nvSpPr>
        <p:spPr>
          <a:xfrm>
            <a:off x="2145766" y="2584717"/>
            <a:ext cx="1" cy="171451"/>
          </a:xfrm>
          <a:prstGeom prst="line">
            <a:avLst/>
          </a:prstGeom>
          <a:ln w="25400">
            <a:solidFill>
              <a:srgbClr val="000000"/>
            </a:solidFill>
          </a:ln>
        </p:spPr>
        <p:txBody>
          <a:bodyPr lIns="0" tIns="0" rIns="0" bIns="0"/>
          <a:lstStyle/>
          <a:p>
            <a:endParaRPr sz="1634"/>
          </a:p>
        </p:txBody>
      </p:sp>
      <p:sp>
        <p:nvSpPr>
          <p:cNvPr id="522" name="Shape 522"/>
          <p:cNvSpPr/>
          <p:nvPr/>
        </p:nvSpPr>
        <p:spPr>
          <a:xfrm>
            <a:off x="1592515" y="2584717"/>
            <a:ext cx="1" cy="171451"/>
          </a:xfrm>
          <a:prstGeom prst="line">
            <a:avLst/>
          </a:prstGeom>
          <a:ln w="25400">
            <a:solidFill>
              <a:srgbClr val="000000"/>
            </a:solidFill>
          </a:ln>
        </p:spPr>
        <p:txBody>
          <a:bodyPr lIns="0" tIns="0" rIns="0" bIns="0"/>
          <a:lstStyle/>
          <a:p>
            <a:endParaRPr sz="1634"/>
          </a:p>
        </p:txBody>
      </p:sp>
      <p:sp>
        <p:nvSpPr>
          <p:cNvPr id="523" name="Shape 523"/>
          <p:cNvSpPr/>
          <p:nvPr/>
        </p:nvSpPr>
        <p:spPr>
          <a:xfrm>
            <a:off x="1573787" y="2436320"/>
            <a:ext cx="337533"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Rd</a:t>
            </a:r>
          </a:p>
        </p:txBody>
      </p:sp>
      <p:sp>
        <p:nvSpPr>
          <p:cNvPr id="524" name="Shape 524"/>
          <p:cNvSpPr/>
          <p:nvPr/>
        </p:nvSpPr>
        <p:spPr>
          <a:xfrm flipH="1">
            <a:off x="958583" y="2927617"/>
            <a:ext cx="507146" cy="0"/>
          </a:xfrm>
          <a:prstGeom prst="line">
            <a:avLst/>
          </a:prstGeom>
          <a:ln w="25400">
            <a:solidFill>
              <a:srgbClr val="0259ED"/>
            </a:solidFill>
            <a:headEnd type="triangle"/>
          </a:ln>
        </p:spPr>
        <p:txBody>
          <a:bodyPr lIns="0" tIns="0" rIns="0" bIns="0"/>
          <a:lstStyle/>
          <a:p>
            <a:endParaRPr sz="1634"/>
          </a:p>
        </p:txBody>
      </p:sp>
      <p:sp>
        <p:nvSpPr>
          <p:cNvPr id="525" name="Shape 525"/>
          <p:cNvSpPr/>
          <p:nvPr/>
        </p:nvSpPr>
        <p:spPr>
          <a:xfrm>
            <a:off x="190660" y="2625058"/>
            <a:ext cx="946674"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259ED"/>
              </a:buClr>
              <a:buFont typeface="Times"/>
              <a:defRPr sz="1800" b="1">
                <a:solidFill>
                  <a:srgbClr val="0259ED"/>
                </a:solidFill>
                <a:uFill>
                  <a:solidFill>
                    <a:srgbClr val="0259ED"/>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t>RegDst =</a:t>
            </a:r>
          </a:p>
        </p:txBody>
      </p:sp>
      <p:sp>
        <p:nvSpPr>
          <p:cNvPr id="526" name="Shape 526"/>
          <p:cNvSpPr/>
          <p:nvPr/>
        </p:nvSpPr>
        <p:spPr>
          <a:xfrm>
            <a:off x="2848856" y="3352484"/>
            <a:ext cx="69896" cy="3645426"/>
          </a:xfrm>
          <a:prstGeom prst="rect">
            <a:avLst/>
          </a:prstGeom>
          <a:ln w="25400">
            <a:solidFill>
              <a:srgbClr val="000000"/>
            </a:solidFill>
            <a:miter lim="400000"/>
          </a:ln>
        </p:spPr>
        <p:txBody>
          <a:bodyPr wrap="none" lIns="34578" tIns="34578" rIns="34578" bIns="34578" anchor="ctr">
            <a:spAutoFit/>
          </a:bodyPr>
          <a:lstStyle/>
          <a:p>
            <a:pPr defTabSz="829909">
              <a:buClr>
                <a:srgbClr val="FF2734"/>
              </a:buClr>
              <a:defRPr sz="25600">
                <a:solidFill>
                  <a:srgbClr val="FF2734"/>
                </a:solidFill>
                <a:uFill>
                  <a:solidFill>
                    <a:srgbClr val="FF2734"/>
                  </a:solidFill>
                </a:uFill>
              </a:defRPr>
            </a:pPr>
            <a:endParaRPr sz="23235"/>
          </a:p>
        </p:txBody>
      </p:sp>
      <p:sp>
        <p:nvSpPr>
          <p:cNvPr id="527" name="Shape 527"/>
          <p:cNvSpPr/>
          <p:nvPr/>
        </p:nvSpPr>
        <p:spPr>
          <a:xfrm rot="5400000">
            <a:off x="2514976" y="5030329"/>
            <a:ext cx="909805"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solidFill>
                  <a:srgbClr val="000000"/>
                </a:solidFill>
              </a:rPr>
              <a:t>Extender</a:t>
            </a:r>
          </a:p>
        </p:txBody>
      </p:sp>
      <p:sp>
        <p:nvSpPr>
          <p:cNvPr id="528" name="Shape 528"/>
          <p:cNvSpPr/>
          <p:nvPr/>
        </p:nvSpPr>
        <p:spPr>
          <a:xfrm rot="5400000">
            <a:off x="3663398" y="4454089"/>
            <a:ext cx="465774"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solidFill>
                  <a:srgbClr val="000000"/>
                </a:solidFill>
              </a:rPr>
              <a:t>Mux</a:t>
            </a:r>
          </a:p>
        </p:txBody>
      </p:sp>
      <p:sp>
        <p:nvSpPr>
          <p:cNvPr id="529" name="Shape 529"/>
          <p:cNvSpPr/>
          <p:nvPr/>
        </p:nvSpPr>
        <p:spPr>
          <a:xfrm>
            <a:off x="1608365" y="2790746"/>
            <a:ext cx="465774"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solidFill>
                  <a:srgbClr val="000000"/>
                </a:solidFill>
              </a:rPr>
              <a:t>Mux</a:t>
            </a:r>
          </a:p>
        </p:txBody>
      </p:sp>
      <p:sp>
        <p:nvSpPr>
          <p:cNvPr id="530" name="Shape 530"/>
          <p:cNvSpPr/>
          <p:nvPr/>
        </p:nvSpPr>
        <p:spPr>
          <a:xfrm>
            <a:off x="3194637" y="5088751"/>
            <a:ext cx="599355" cy="0"/>
          </a:xfrm>
          <a:prstGeom prst="line">
            <a:avLst/>
          </a:prstGeom>
          <a:ln w="25400">
            <a:solidFill>
              <a:srgbClr val="000000"/>
            </a:solidFill>
            <a:tailEnd type="triangle"/>
          </a:ln>
        </p:spPr>
        <p:txBody>
          <a:bodyPr lIns="0" tIns="0" rIns="0" bIns="0"/>
          <a:lstStyle/>
          <a:p>
            <a:endParaRPr sz="1634"/>
          </a:p>
        </p:txBody>
      </p:sp>
      <p:sp>
        <p:nvSpPr>
          <p:cNvPr id="531" name="Shape 531"/>
          <p:cNvSpPr/>
          <p:nvPr/>
        </p:nvSpPr>
        <p:spPr>
          <a:xfrm>
            <a:off x="3181670" y="5111804"/>
            <a:ext cx="303870"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32</a:t>
            </a:r>
          </a:p>
        </p:txBody>
      </p:sp>
      <p:sp>
        <p:nvSpPr>
          <p:cNvPr id="532" name="Shape 532"/>
          <p:cNvSpPr/>
          <p:nvPr/>
        </p:nvSpPr>
        <p:spPr>
          <a:xfrm flipH="1">
            <a:off x="3453973" y="5029680"/>
            <a:ext cx="80682" cy="118143"/>
          </a:xfrm>
          <a:prstGeom prst="line">
            <a:avLst/>
          </a:prstGeom>
          <a:ln w="12700">
            <a:solidFill>
              <a:srgbClr val="000000"/>
            </a:solidFill>
          </a:ln>
        </p:spPr>
        <p:txBody>
          <a:bodyPr lIns="0" tIns="0" rIns="0" bIns="0"/>
          <a:lstStyle/>
          <a:p>
            <a:endParaRPr sz="1634"/>
          </a:p>
        </p:txBody>
      </p:sp>
      <p:sp>
        <p:nvSpPr>
          <p:cNvPr id="533" name="Shape 533"/>
          <p:cNvSpPr/>
          <p:nvPr/>
        </p:nvSpPr>
        <p:spPr>
          <a:xfrm>
            <a:off x="1949823" y="5216979"/>
            <a:ext cx="875980" cy="1"/>
          </a:xfrm>
          <a:prstGeom prst="line">
            <a:avLst/>
          </a:prstGeom>
          <a:ln w="25400">
            <a:solidFill>
              <a:srgbClr val="000000"/>
            </a:solidFill>
            <a:tailEnd type="triangle"/>
          </a:ln>
        </p:spPr>
        <p:txBody>
          <a:bodyPr lIns="0" tIns="0" rIns="0" bIns="0"/>
          <a:lstStyle/>
          <a:p>
            <a:endParaRPr sz="1634"/>
          </a:p>
        </p:txBody>
      </p:sp>
      <p:sp>
        <p:nvSpPr>
          <p:cNvPr id="534" name="Shape 534"/>
          <p:cNvSpPr/>
          <p:nvPr/>
        </p:nvSpPr>
        <p:spPr>
          <a:xfrm flipH="1">
            <a:off x="2347472" y="5159348"/>
            <a:ext cx="80682" cy="116702"/>
          </a:xfrm>
          <a:prstGeom prst="line">
            <a:avLst/>
          </a:prstGeom>
          <a:ln w="12700">
            <a:solidFill>
              <a:srgbClr val="000000"/>
            </a:solidFill>
          </a:ln>
        </p:spPr>
        <p:txBody>
          <a:bodyPr lIns="0" tIns="0" rIns="0" bIns="0"/>
          <a:lstStyle/>
          <a:p>
            <a:endParaRPr sz="1634"/>
          </a:p>
        </p:txBody>
      </p:sp>
      <p:sp>
        <p:nvSpPr>
          <p:cNvPr id="535" name="Shape 535"/>
          <p:cNvSpPr/>
          <p:nvPr/>
        </p:nvSpPr>
        <p:spPr>
          <a:xfrm>
            <a:off x="2057881" y="5208334"/>
            <a:ext cx="303870"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16</a:t>
            </a:r>
          </a:p>
        </p:txBody>
      </p:sp>
      <p:sp>
        <p:nvSpPr>
          <p:cNvPr id="536" name="Shape 536"/>
          <p:cNvSpPr/>
          <p:nvPr/>
        </p:nvSpPr>
        <p:spPr>
          <a:xfrm>
            <a:off x="1297161" y="5080107"/>
            <a:ext cx="699812"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imm16</a:t>
            </a:r>
          </a:p>
        </p:txBody>
      </p:sp>
      <p:sp>
        <p:nvSpPr>
          <p:cNvPr id="537" name="Shape 537"/>
          <p:cNvSpPr/>
          <p:nvPr/>
        </p:nvSpPr>
        <p:spPr>
          <a:xfrm>
            <a:off x="3943830" y="5165112"/>
            <a:ext cx="0" cy="363071"/>
          </a:xfrm>
          <a:prstGeom prst="line">
            <a:avLst/>
          </a:prstGeom>
          <a:ln w="25400">
            <a:solidFill>
              <a:srgbClr val="0259ED"/>
            </a:solidFill>
            <a:headEnd type="triangle"/>
          </a:ln>
        </p:spPr>
        <p:txBody>
          <a:bodyPr lIns="0" tIns="0" rIns="0" bIns="0"/>
          <a:lstStyle/>
          <a:p>
            <a:endParaRPr sz="1634"/>
          </a:p>
        </p:txBody>
      </p:sp>
      <p:sp>
        <p:nvSpPr>
          <p:cNvPr id="538" name="Shape 538"/>
          <p:cNvSpPr/>
          <p:nvPr/>
        </p:nvSpPr>
        <p:spPr>
          <a:xfrm>
            <a:off x="3441006" y="5541149"/>
            <a:ext cx="970719"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259ED"/>
              </a:buClr>
              <a:buFont typeface="Times"/>
              <a:defRPr sz="1800" b="1">
                <a:solidFill>
                  <a:srgbClr val="0259ED"/>
                </a:solidFill>
                <a:uFill>
                  <a:solidFill>
                    <a:srgbClr val="0259ED"/>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t>ALUSrc =</a:t>
            </a:r>
          </a:p>
        </p:txBody>
      </p:sp>
      <p:sp>
        <p:nvSpPr>
          <p:cNvPr id="539" name="Shape 539"/>
          <p:cNvSpPr/>
          <p:nvPr/>
        </p:nvSpPr>
        <p:spPr>
          <a:xfrm>
            <a:off x="4105195" y="4508126"/>
            <a:ext cx="437990" cy="1"/>
          </a:xfrm>
          <a:prstGeom prst="line">
            <a:avLst/>
          </a:prstGeom>
          <a:ln w="25400">
            <a:solidFill>
              <a:srgbClr val="000000"/>
            </a:solidFill>
            <a:tailEnd type="triangle"/>
          </a:ln>
        </p:spPr>
        <p:txBody>
          <a:bodyPr lIns="0" tIns="0" rIns="0" bIns="0"/>
          <a:lstStyle/>
          <a:p>
            <a:endParaRPr sz="1634"/>
          </a:p>
        </p:txBody>
      </p:sp>
      <p:sp>
        <p:nvSpPr>
          <p:cNvPr id="540" name="Shape 540"/>
          <p:cNvSpPr/>
          <p:nvPr/>
        </p:nvSpPr>
        <p:spPr>
          <a:xfrm>
            <a:off x="7747427" y="4389984"/>
            <a:ext cx="0" cy="1499827"/>
          </a:xfrm>
          <a:prstGeom prst="line">
            <a:avLst/>
          </a:prstGeom>
          <a:ln w="25400">
            <a:solidFill>
              <a:srgbClr val="000000"/>
            </a:solidFill>
          </a:ln>
        </p:spPr>
        <p:txBody>
          <a:bodyPr lIns="0" tIns="0" rIns="0" bIns="0"/>
          <a:lstStyle/>
          <a:p>
            <a:endParaRPr sz="1634"/>
          </a:p>
        </p:txBody>
      </p:sp>
      <p:sp>
        <p:nvSpPr>
          <p:cNvPr id="541" name="Shape 541"/>
          <p:cNvSpPr/>
          <p:nvPr/>
        </p:nvSpPr>
        <p:spPr>
          <a:xfrm>
            <a:off x="3044798" y="5620390"/>
            <a:ext cx="0" cy="427905"/>
          </a:xfrm>
          <a:prstGeom prst="line">
            <a:avLst/>
          </a:prstGeom>
          <a:ln w="25400">
            <a:solidFill>
              <a:srgbClr val="0259ED"/>
            </a:solidFill>
            <a:headEnd type="triangle"/>
          </a:ln>
        </p:spPr>
        <p:txBody>
          <a:bodyPr lIns="0" tIns="0" rIns="0" bIns="0"/>
          <a:lstStyle/>
          <a:p>
            <a:endParaRPr sz="1634"/>
          </a:p>
        </p:txBody>
      </p:sp>
      <p:sp>
        <p:nvSpPr>
          <p:cNvPr id="542" name="Shape 542"/>
          <p:cNvSpPr/>
          <p:nvPr/>
        </p:nvSpPr>
        <p:spPr>
          <a:xfrm>
            <a:off x="2214923" y="6010836"/>
            <a:ext cx="831258"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259ED"/>
              </a:buClr>
              <a:buFont typeface="Times"/>
              <a:defRPr sz="1800" b="1">
                <a:solidFill>
                  <a:srgbClr val="0259ED"/>
                </a:solidFill>
                <a:uFill>
                  <a:solidFill>
                    <a:srgbClr val="0259ED"/>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t>ExtOp =</a:t>
            </a:r>
          </a:p>
        </p:txBody>
      </p:sp>
      <p:grpSp>
        <p:nvGrpSpPr>
          <p:cNvPr id="547" name="Group 547"/>
          <p:cNvGrpSpPr/>
          <p:nvPr/>
        </p:nvGrpSpPr>
        <p:grpSpPr>
          <a:xfrm>
            <a:off x="7055864" y="3874194"/>
            <a:ext cx="276625" cy="1139639"/>
            <a:chOff x="0" y="0"/>
            <a:chExt cx="304800" cy="1255711"/>
          </a:xfrm>
        </p:grpSpPr>
        <p:sp>
          <p:nvSpPr>
            <p:cNvPr id="543" name="Shape 543"/>
            <p:cNvSpPr/>
            <p:nvPr/>
          </p:nvSpPr>
          <p:spPr>
            <a:xfrm flipH="1">
              <a:off x="-1" y="0"/>
              <a:ext cx="2" cy="1230313"/>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544" name="Shape 544"/>
            <p:cNvSpPr/>
            <p:nvPr/>
          </p:nvSpPr>
          <p:spPr>
            <a:xfrm>
              <a:off x="12699" y="0"/>
              <a:ext cx="279401" cy="142875"/>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545" name="Shape 545"/>
            <p:cNvSpPr/>
            <p:nvPr/>
          </p:nvSpPr>
          <p:spPr>
            <a:xfrm flipV="1">
              <a:off x="12699" y="1062037"/>
              <a:ext cx="279401" cy="193675"/>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546" name="Shape 546"/>
            <p:cNvSpPr/>
            <p:nvPr/>
          </p:nvSpPr>
          <p:spPr>
            <a:xfrm flipH="1">
              <a:off x="304799" y="168275"/>
              <a:ext cx="2" cy="893763"/>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grpSp>
      <p:sp>
        <p:nvSpPr>
          <p:cNvPr id="548" name="Shape 548"/>
          <p:cNvSpPr/>
          <p:nvPr/>
        </p:nvSpPr>
        <p:spPr>
          <a:xfrm rot="5400000">
            <a:off x="6896456" y="4322980"/>
            <a:ext cx="465774"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solidFill>
                  <a:srgbClr val="000000"/>
                </a:solidFill>
              </a:rPr>
              <a:t>Mux</a:t>
            </a:r>
          </a:p>
        </p:txBody>
      </p:sp>
      <p:sp>
        <p:nvSpPr>
          <p:cNvPr id="549" name="Shape 549"/>
          <p:cNvSpPr/>
          <p:nvPr/>
        </p:nvSpPr>
        <p:spPr>
          <a:xfrm flipV="1">
            <a:off x="7194176" y="3529853"/>
            <a:ext cx="0" cy="409175"/>
          </a:xfrm>
          <a:prstGeom prst="line">
            <a:avLst/>
          </a:prstGeom>
          <a:ln w="25400">
            <a:solidFill>
              <a:srgbClr val="000000"/>
            </a:solidFill>
            <a:headEnd type="triangle"/>
          </a:ln>
        </p:spPr>
        <p:txBody>
          <a:bodyPr lIns="0" tIns="0" rIns="0" bIns="0"/>
          <a:lstStyle/>
          <a:p>
            <a:endParaRPr sz="1634"/>
          </a:p>
        </p:txBody>
      </p:sp>
      <p:sp>
        <p:nvSpPr>
          <p:cNvPr id="550" name="Shape 550"/>
          <p:cNvSpPr/>
          <p:nvPr/>
        </p:nvSpPr>
        <p:spPr>
          <a:xfrm>
            <a:off x="6829665" y="3205683"/>
            <a:ext cx="1275290"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259ED"/>
              </a:buClr>
              <a:buFont typeface="Times"/>
              <a:defRPr sz="1800" b="1">
                <a:solidFill>
                  <a:srgbClr val="0259ED"/>
                </a:solidFill>
                <a:uFill>
                  <a:solidFill>
                    <a:srgbClr val="0259ED"/>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t>MemtoReg =</a:t>
            </a:r>
          </a:p>
        </p:txBody>
      </p:sp>
      <p:sp>
        <p:nvSpPr>
          <p:cNvPr id="551" name="Shape 551"/>
          <p:cNvSpPr/>
          <p:nvPr/>
        </p:nvSpPr>
        <p:spPr>
          <a:xfrm>
            <a:off x="7344015" y="4378458"/>
            <a:ext cx="391886" cy="1"/>
          </a:xfrm>
          <a:prstGeom prst="line">
            <a:avLst/>
          </a:prstGeom>
          <a:ln w="25400">
            <a:solidFill>
              <a:srgbClr val="000000"/>
            </a:solidFill>
          </a:ln>
        </p:spPr>
        <p:txBody>
          <a:bodyPr lIns="0" tIns="0" rIns="0" bIns="0"/>
          <a:lstStyle/>
          <a:p>
            <a:endParaRPr sz="1634"/>
          </a:p>
        </p:txBody>
      </p:sp>
      <p:sp>
        <p:nvSpPr>
          <p:cNvPr id="552" name="Shape 552"/>
          <p:cNvSpPr/>
          <p:nvPr/>
        </p:nvSpPr>
        <p:spPr>
          <a:xfrm>
            <a:off x="5468151" y="4712714"/>
            <a:ext cx="1034463" cy="1024378"/>
          </a:xfrm>
          <a:prstGeom prst="rect">
            <a:avLst/>
          </a:prstGeom>
          <a:ln w="25400">
            <a:solidFill>
              <a:srgbClr val="000000"/>
            </a:solidFill>
            <a:miter lim="400000"/>
          </a:ln>
        </p:spPr>
        <p:txBody>
          <a:bodyPr lIns="34578" tIns="34578" rIns="34578" bIns="34578" anchor="ctr"/>
          <a:lstStyle/>
          <a:p>
            <a:pPr defTabSz="829909">
              <a:buClr>
                <a:srgbClr val="FF2734"/>
              </a:buClr>
              <a:defRPr sz="25600">
                <a:solidFill>
                  <a:srgbClr val="FF2734"/>
                </a:solidFill>
                <a:uFill>
                  <a:solidFill>
                    <a:srgbClr val="FF2734"/>
                  </a:solidFill>
                </a:uFill>
              </a:defRPr>
            </a:pPr>
            <a:endParaRPr sz="23235"/>
          </a:p>
        </p:txBody>
      </p:sp>
      <p:sp>
        <p:nvSpPr>
          <p:cNvPr id="553" name="Shape 553"/>
          <p:cNvSpPr/>
          <p:nvPr/>
        </p:nvSpPr>
        <p:spPr>
          <a:xfrm flipH="1">
            <a:off x="4900492" y="5604542"/>
            <a:ext cx="437990" cy="0"/>
          </a:xfrm>
          <a:prstGeom prst="line">
            <a:avLst/>
          </a:prstGeom>
          <a:ln w="25400">
            <a:solidFill>
              <a:srgbClr val="000000"/>
            </a:solidFill>
          </a:ln>
        </p:spPr>
        <p:txBody>
          <a:bodyPr lIns="0" tIns="0" rIns="0" bIns="0"/>
          <a:lstStyle/>
          <a:p>
            <a:endParaRPr sz="1634"/>
          </a:p>
        </p:txBody>
      </p:sp>
      <p:sp>
        <p:nvSpPr>
          <p:cNvPr id="554" name="Shape 554"/>
          <p:cNvSpPr/>
          <p:nvPr/>
        </p:nvSpPr>
        <p:spPr>
          <a:xfrm>
            <a:off x="4832777" y="5345206"/>
            <a:ext cx="371196"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Clk</a:t>
            </a:r>
          </a:p>
        </p:txBody>
      </p:sp>
      <p:sp>
        <p:nvSpPr>
          <p:cNvPr id="555" name="Shape 555"/>
          <p:cNvSpPr/>
          <p:nvPr/>
        </p:nvSpPr>
        <p:spPr>
          <a:xfrm>
            <a:off x="4201726" y="4887046"/>
            <a:ext cx="744696"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Data In</a:t>
            </a:r>
          </a:p>
        </p:txBody>
      </p:sp>
      <p:sp>
        <p:nvSpPr>
          <p:cNvPr id="556" name="Shape 556"/>
          <p:cNvSpPr/>
          <p:nvPr/>
        </p:nvSpPr>
        <p:spPr>
          <a:xfrm>
            <a:off x="5488322" y="5578609"/>
            <a:ext cx="227639" cy="57630"/>
          </a:xfrm>
          <a:prstGeom prst="line">
            <a:avLst/>
          </a:prstGeom>
          <a:ln w="25400">
            <a:solidFill>
              <a:srgbClr val="000000"/>
            </a:solidFill>
          </a:ln>
        </p:spPr>
        <p:txBody>
          <a:bodyPr lIns="0" tIns="0" rIns="0" bIns="0"/>
          <a:lstStyle/>
          <a:p>
            <a:endParaRPr sz="1634"/>
          </a:p>
        </p:txBody>
      </p:sp>
      <p:sp>
        <p:nvSpPr>
          <p:cNvPr id="557" name="Shape 557"/>
          <p:cNvSpPr/>
          <p:nvPr/>
        </p:nvSpPr>
        <p:spPr>
          <a:xfrm flipH="1">
            <a:off x="5479677" y="5616068"/>
            <a:ext cx="273744" cy="89327"/>
          </a:xfrm>
          <a:prstGeom prst="line">
            <a:avLst/>
          </a:prstGeom>
          <a:ln w="25400">
            <a:solidFill>
              <a:srgbClr val="000000"/>
            </a:solidFill>
          </a:ln>
        </p:spPr>
        <p:txBody>
          <a:bodyPr lIns="0" tIns="0" rIns="0" bIns="0"/>
          <a:lstStyle/>
          <a:p>
            <a:endParaRPr sz="1634"/>
          </a:p>
        </p:txBody>
      </p:sp>
      <p:sp>
        <p:nvSpPr>
          <p:cNvPr id="558" name="Shape 558"/>
          <p:cNvSpPr/>
          <p:nvPr/>
        </p:nvSpPr>
        <p:spPr>
          <a:xfrm>
            <a:off x="5329838" y="5567083"/>
            <a:ext cx="115261" cy="106618"/>
          </a:xfrm>
          <a:prstGeom prst="ellipse">
            <a:avLst/>
          </a:prstGeom>
          <a:ln w="25400">
            <a:solidFill>
              <a:srgbClr val="000000"/>
            </a:solidFill>
          </a:ln>
        </p:spPr>
        <p:txBody>
          <a:bodyPr lIns="0" tIns="0" rIns="0" bIns="0"/>
          <a:lstStyle/>
          <a:p>
            <a:pPr>
              <a:buClr>
                <a:srgbClr val="000000"/>
              </a:buClr>
            </a:pPr>
            <a:endParaRPr sz="1634"/>
          </a:p>
        </p:txBody>
      </p:sp>
      <p:sp>
        <p:nvSpPr>
          <p:cNvPr id="559" name="Shape 559"/>
          <p:cNvSpPr/>
          <p:nvPr/>
        </p:nvSpPr>
        <p:spPr>
          <a:xfrm>
            <a:off x="5445099" y="4691103"/>
            <a:ext cx="590230"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WrEn</a:t>
            </a:r>
          </a:p>
        </p:txBody>
      </p:sp>
      <p:sp>
        <p:nvSpPr>
          <p:cNvPr id="560" name="Shape 560"/>
          <p:cNvSpPr/>
          <p:nvPr/>
        </p:nvSpPr>
        <p:spPr>
          <a:xfrm flipH="1">
            <a:off x="4554711" y="4894249"/>
            <a:ext cx="922084" cy="1"/>
          </a:xfrm>
          <a:prstGeom prst="line">
            <a:avLst/>
          </a:prstGeom>
          <a:ln w="25400">
            <a:solidFill>
              <a:srgbClr val="000000"/>
            </a:solidFill>
            <a:headEnd type="triangle"/>
          </a:ln>
        </p:spPr>
        <p:txBody>
          <a:bodyPr lIns="0" tIns="0" rIns="0" bIns="0"/>
          <a:lstStyle/>
          <a:p>
            <a:endParaRPr sz="1634"/>
          </a:p>
        </p:txBody>
      </p:sp>
      <p:sp>
        <p:nvSpPr>
          <p:cNvPr id="561" name="Shape 561"/>
          <p:cNvSpPr/>
          <p:nvPr/>
        </p:nvSpPr>
        <p:spPr>
          <a:xfrm flipH="1">
            <a:off x="5044568" y="4836618"/>
            <a:ext cx="80682" cy="116702"/>
          </a:xfrm>
          <a:prstGeom prst="line">
            <a:avLst/>
          </a:prstGeom>
          <a:ln w="12700">
            <a:solidFill>
              <a:srgbClr val="000000"/>
            </a:solidFill>
          </a:ln>
        </p:spPr>
        <p:txBody>
          <a:bodyPr lIns="0" tIns="0" rIns="0" bIns="0"/>
          <a:lstStyle/>
          <a:p>
            <a:endParaRPr sz="1634"/>
          </a:p>
        </p:txBody>
      </p:sp>
      <p:sp>
        <p:nvSpPr>
          <p:cNvPr id="562" name="Shape 562"/>
          <p:cNvSpPr/>
          <p:nvPr/>
        </p:nvSpPr>
        <p:spPr>
          <a:xfrm>
            <a:off x="4824132" y="4950439"/>
            <a:ext cx="303870"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32</a:t>
            </a:r>
          </a:p>
        </p:txBody>
      </p:sp>
      <p:sp>
        <p:nvSpPr>
          <p:cNvPr id="563" name="Shape 563"/>
          <p:cNvSpPr/>
          <p:nvPr/>
        </p:nvSpPr>
        <p:spPr>
          <a:xfrm flipV="1">
            <a:off x="5741895" y="3529853"/>
            <a:ext cx="1" cy="1182862"/>
          </a:xfrm>
          <a:prstGeom prst="line">
            <a:avLst/>
          </a:prstGeom>
          <a:ln w="25400">
            <a:solidFill>
              <a:srgbClr val="000000"/>
            </a:solidFill>
            <a:headEnd type="triangle"/>
          </a:ln>
        </p:spPr>
        <p:txBody>
          <a:bodyPr lIns="0" tIns="0" rIns="0" bIns="0"/>
          <a:lstStyle/>
          <a:p>
            <a:endParaRPr sz="1634"/>
          </a:p>
        </p:txBody>
      </p:sp>
      <p:sp>
        <p:nvSpPr>
          <p:cNvPr id="564" name="Shape 564"/>
          <p:cNvSpPr/>
          <p:nvPr/>
        </p:nvSpPr>
        <p:spPr>
          <a:xfrm>
            <a:off x="6225989" y="4132088"/>
            <a:ext cx="1" cy="557574"/>
          </a:xfrm>
          <a:prstGeom prst="line">
            <a:avLst/>
          </a:prstGeom>
          <a:ln w="25400">
            <a:solidFill>
              <a:srgbClr val="000000"/>
            </a:solidFill>
            <a:tailEnd type="triangle"/>
          </a:ln>
        </p:spPr>
        <p:txBody>
          <a:bodyPr lIns="0" tIns="0" rIns="0" bIns="0"/>
          <a:lstStyle/>
          <a:p>
            <a:endParaRPr sz="1634"/>
          </a:p>
        </p:txBody>
      </p:sp>
      <p:sp>
        <p:nvSpPr>
          <p:cNvPr id="565" name="Shape 565"/>
          <p:cNvSpPr/>
          <p:nvPr/>
        </p:nvSpPr>
        <p:spPr>
          <a:xfrm>
            <a:off x="5999791" y="4692543"/>
            <a:ext cx="396844"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Adr</a:t>
            </a:r>
          </a:p>
        </p:txBody>
      </p:sp>
      <p:sp>
        <p:nvSpPr>
          <p:cNvPr id="566" name="Shape 566"/>
          <p:cNvSpPr/>
          <p:nvPr/>
        </p:nvSpPr>
        <p:spPr>
          <a:xfrm>
            <a:off x="5528448" y="5015272"/>
            <a:ext cx="836067" cy="57279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p>
            <a:pPr algn="ctr" defTabSz="829909">
              <a:buClr>
                <a:srgbClr val="000000"/>
              </a:buClr>
              <a:buFont typeface="Times"/>
              <a:defRPr sz="25600">
                <a:solidFill>
                  <a:srgbClr val="FF2734"/>
                </a:solidFill>
                <a:uFill>
                  <a:solidFill>
                    <a:srgbClr val="FF2734"/>
                  </a:solidFill>
                </a:uFill>
              </a:defRPr>
            </a:pPr>
            <a:r>
              <a:rPr sz="1634" b="1">
                <a:solidFill>
                  <a:srgbClr val="000000"/>
                </a:solidFill>
                <a:uFill>
                  <a:solidFill>
                    <a:srgbClr val="000000"/>
                  </a:solidFill>
                </a:uFill>
                <a:latin typeface="Times"/>
                <a:ea typeface="Times"/>
                <a:cs typeface="Times"/>
                <a:sym typeface="Times"/>
              </a:rPr>
              <a:t>Data</a:t>
            </a:r>
          </a:p>
          <a:p>
            <a:pPr algn="ctr" defTabSz="829909">
              <a:buClr>
                <a:srgbClr val="000000"/>
              </a:buClr>
              <a:buFont typeface="Times"/>
              <a:defRPr sz="25600">
                <a:solidFill>
                  <a:srgbClr val="FF2734"/>
                </a:solidFill>
                <a:uFill>
                  <a:solidFill>
                    <a:srgbClr val="FF2734"/>
                  </a:solidFill>
                </a:uFill>
              </a:defRPr>
            </a:pPr>
            <a:r>
              <a:rPr sz="1634" b="1">
                <a:solidFill>
                  <a:srgbClr val="000000"/>
                </a:solidFill>
                <a:uFill>
                  <a:solidFill>
                    <a:srgbClr val="000000"/>
                  </a:solidFill>
                </a:uFill>
                <a:latin typeface="Times"/>
                <a:ea typeface="Times"/>
                <a:cs typeface="Times"/>
                <a:sym typeface="Times"/>
              </a:rPr>
              <a:t>Memory</a:t>
            </a:r>
          </a:p>
        </p:txBody>
      </p:sp>
      <p:sp>
        <p:nvSpPr>
          <p:cNvPr id="567" name="Shape 567"/>
          <p:cNvSpPr/>
          <p:nvPr/>
        </p:nvSpPr>
        <p:spPr>
          <a:xfrm>
            <a:off x="6652452" y="4849586"/>
            <a:ext cx="391886" cy="0"/>
          </a:xfrm>
          <a:prstGeom prst="line">
            <a:avLst/>
          </a:prstGeom>
          <a:ln w="25400">
            <a:solidFill>
              <a:srgbClr val="000000"/>
            </a:solidFill>
            <a:tailEnd type="triangle"/>
          </a:ln>
        </p:spPr>
        <p:txBody>
          <a:bodyPr lIns="0" tIns="0" rIns="0" bIns="0"/>
          <a:lstStyle/>
          <a:p>
            <a:endParaRPr sz="1634"/>
          </a:p>
        </p:txBody>
      </p:sp>
      <p:sp>
        <p:nvSpPr>
          <p:cNvPr id="568" name="Shape 568"/>
          <p:cNvSpPr/>
          <p:nvPr/>
        </p:nvSpPr>
        <p:spPr>
          <a:xfrm>
            <a:off x="6640926" y="4875520"/>
            <a:ext cx="0" cy="394767"/>
          </a:xfrm>
          <a:prstGeom prst="line">
            <a:avLst/>
          </a:prstGeom>
          <a:ln w="25400">
            <a:solidFill>
              <a:srgbClr val="000000"/>
            </a:solidFill>
          </a:ln>
        </p:spPr>
        <p:txBody>
          <a:bodyPr lIns="0" tIns="0" rIns="0" bIns="0"/>
          <a:lstStyle/>
          <a:p>
            <a:endParaRPr sz="1634"/>
          </a:p>
        </p:txBody>
      </p:sp>
      <p:sp>
        <p:nvSpPr>
          <p:cNvPr id="569" name="Shape 569"/>
          <p:cNvSpPr/>
          <p:nvPr/>
        </p:nvSpPr>
        <p:spPr>
          <a:xfrm flipH="1">
            <a:off x="6491087" y="5281813"/>
            <a:ext cx="161365" cy="0"/>
          </a:xfrm>
          <a:prstGeom prst="line">
            <a:avLst/>
          </a:prstGeom>
          <a:ln w="25400">
            <a:solidFill>
              <a:srgbClr val="000000"/>
            </a:solidFill>
          </a:ln>
        </p:spPr>
        <p:txBody>
          <a:bodyPr lIns="0" tIns="0" rIns="0" bIns="0"/>
          <a:lstStyle/>
          <a:p>
            <a:endParaRPr sz="1634"/>
          </a:p>
        </p:txBody>
      </p:sp>
      <p:sp>
        <p:nvSpPr>
          <p:cNvPr id="570" name="Shape 570"/>
          <p:cNvSpPr/>
          <p:nvPr/>
        </p:nvSpPr>
        <p:spPr>
          <a:xfrm flipH="1">
            <a:off x="6704320" y="4790514"/>
            <a:ext cx="80682" cy="116702"/>
          </a:xfrm>
          <a:prstGeom prst="line">
            <a:avLst/>
          </a:prstGeom>
          <a:ln w="12700">
            <a:solidFill>
              <a:srgbClr val="000000"/>
            </a:solidFill>
          </a:ln>
        </p:spPr>
        <p:txBody>
          <a:bodyPr lIns="0" tIns="0" rIns="0" bIns="0"/>
          <a:lstStyle/>
          <a:p>
            <a:endParaRPr sz="1634"/>
          </a:p>
        </p:txBody>
      </p:sp>
      <p:sp>
        <p:nvSpPr>
          <p:cNvPr id="571" name="Shape 571"/>
          <p:cNvSpPr/>
          <p:nvPr/>
        </p:nvSpPr>
        <p:spPr>
          <a:xfrm>
            <a:off x="6483884" y="4513889"/>
            <a:ext cx="303870"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32</a:t>
            </a:r>
          </a:p>
        </p:txBody>
      </p:sp>
      <p:sp>
        <p:nvSpPr>
          <p:cNvPr id="572" name="Shape 572"/>
          <p:cNvSpPr/>
          <p:nvPr/>
        </p:nvSpPr>
        <p:spPr>
          <a:xfrm>
            <a:off x="5723165" y="3482308"/>
            <a:ext cx="979760"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259ED"/>
              </a:buClr>
              <a:buFont typeface="Times"/>
              <a:defRPr sz="1800" b="1">
                <a:solidFill>
                  <a:srgbClr val="0259ED"/>
                </a:solidFill>
                <a:uFill>
                  <a:solidFill>
                    <a:srgbClr val="0259ED"/>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t>MemWr =</a:t>
            </a:r>
          </a:p>
        </p:txBody>
      </p:sp>
      <p:sp>
        <p:nvSpPr>
          <p:cNvPr id="573" name="Shape 573"/>
          <p:cNvSpPr/>
          <p:nvPr/>
        </p:nvSpPr>
        <p:spPr>
          <a:xfrm>
            <a:off x="3459737" y="4391425"/>
            <a:ext cx="1" cy="491299"/>
          </a:xfrm>
          <a:prstGeom prst="line">
            <a:avLst/>
          </a:prstGeom>
          <a:ln w="25400">
            <a:solidFill>
              <a:srgbClr val="000000"/>
            </a:solidFill>
          </a:ln>
        </p:spPr>
        <p:txBody>
          <a:bodyPr lIns="0" tIns="0" rIns="0" bIns="0"/>
          <a:lstStyle/>
          <a:p>
            <a:endParaRPr sz="1634"/>
          </a:p>
        </p:txBody>
      </p:sp>
      <p:sp>
        <p:nvSpPr>
          <p:cNvPr id="574" name="Shape 574"/>
          <p:cNvSpPr/>
          <p:nvPr/>
        </p:nvSpPr>
        <p:spPr>
          <a:xfrm>
            <a:off x="3455414" y="4887045"/>
            <a:ext cx="1099298" cy="7204"/>
          </a:xfrm>
          <a:prstGeom prst="line">
            <a:avLst/>
          </a:prstGeom>
          <a:ln w="25400">
            <a:solidFill>
              <a:srgbClr val="000000"/>
            </a:solidFill>
          </a:ln>
        </p:spPr>
        <p:txBody>
          <a:bodyPr lIns="0" tIns="0" rIns="0" bIns="0"/>
          <a:lstStyle/>
          <a:p>
            <a:endParaRPr sz="1634"/>
          </a:p>
        </p:txBody>
      </p:sp>
      <p:sp>
        <p:nvSpPr>
          <p:cNvPr id="575" name="Shape 575"/>
          <p:cNvSpPr/>
          <p:nvPr/>
        </p:nvSpPr>
        <p:spPr>
          <a:xfrm rot="5400000">
            <a:off x="4608687" y="3962814"/>
            <a:ext cx="476994"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solidFill>
                  <a:srgbClr val="000000"/>
                </a:solidFill>
              </a:rPr>
              <a:t>ALU</a:t>
            </a:r>
          </a:p>
        </p:txBody>
      </p:sp>
      <p:sp>
        <p:nvSpPr>
          <p:cNvPr id="576" name="Shape 576"/>
          <p:cNvSpPr/>
          <p:nvPr/>
        </p:nvSpPr>
        <p:spPr>
          <a:xfrm>
            <a:off x="4154181" y="2109268"/>
            <a:ext cx="1103619" cy="792416"/>
          </a:xfrm>
          <a:prstGeom prst="rect">
            <a:avLst/>
          </a:prstGeom>
          <a:ln w="25400">
            <a:solidFill>
              <a:srgbClr val="000000"/>
            </a:solidFill>
            <a:miter lim="400000"/>
          </a:ln>
        </p:spPr>
        <p:txBody>
          <a:bodyPr lIns="34578" tIns="34578" rIns="34578" bIns="34578" anchor="ctr"/>
          <a:lstStyle/>
          <a:p>
            <a:pPr defTabSz="829909">
              <a:buClr>
                <a:srgbClr val="FF2734"/>
              </a:buClr>
              <a:defRPr sz="25600">
                <a:solidFill>
                  <a:srgbClr val="FF2734"/>
                </a:solidFill>
                <a:uFill>
                  <a:solidFill>
                    <a:srgbClr val="FF2734"/>
                  </a:solidFill>
                </a:uFill>
              </a:defRPr>
            </a:pPr>
            <a:endParaRPr sz="23235"/>
          </a:p>
        </p:txBody>
      </p:sp>
      <p:sp>
        <p:nvSpPr>
          <p:cNvPr id="577" name="Shape 577"/>
          <p:cNvSpPr/>
          <p:nvPr/>
        </p:nvSpPr>
        <p:spPr>
          <a:xfrm flipH="1">
            <a:off x="3586523" y="2769134"/>
            <a:ext cx="437990" cy="0"/>
          </a:xfrm>
          <a:prstGeom prst="line">
            <a:avLst/>
          </a:prstGeom>
          <a:ln w="25400">
            <a:solidFill>
              <a:srgbClr val="000000"/>
            </a:solidFill>
          </a:ln>
        </p:spPr>
        <p:txBody>
          <a:bodyPr lIns="0" tIns="0" rIns="0" bIns="0"/>
          <a:lstStyle/>
          <a:p>
            <a:endParaRPr sz="1634"/>
          </a:p>
        </p:txBody>
      </p:sp>
      <p:sp>
        <p:nvSpPr>
          <p:cNvPr id="578" name="Shape 578"/>
          <p:cNvSpPr/>
          <p:nvPr/>
        </p:nvSpPr>
        <p:spPr>
          <a:xfrm>
            <a:off x="4188760" y="2699977"/>
            <a:ext cx="227639" cy="57630"/>
          </a:xfrm>
          <a:prstGeom prst="line">
            <a:avLst/>
          </a:prstGeom>
          <a:ln w="25400">
            <a:solidFill>
              <a:srgbClr val="000000"/>
            </a:solidFill>
          </a:ln>
        </p:spPr>
        <p:txBody>
          <a:bodyPr lIns="0" tIns="0" rIns="0" bIns="0"/>
          <a:lstStyle/>
          <a:p>
            <a:endParaRPr sz="1634"/>
          </a:p>
        </p:txBody>
      </p:sp>
      <p:sp>
        <p:nvSpPr>
          <p:cNvPr id="579" name="Shape 579"/>
          <p:cNvSpPr/>
          <p:nvPr/>
        </p:nvSpPr>
        <p:spPr>
          <a:xfrm flipH="1">
            <a:off x="4165707" y="2780660"/>
            <a:ext cx="273744" cy="89327"/>
          </a:xfrm>
          <a:prstGeom prst="line">
            <a:avLst/>
          </a:prstGeom>
          <a:ln w="25400">
            <a:solidFill>
              <a:srgbClr val="000000"/>
            </a:solidFill>
          </a:ln>
        </p:spPr>
        <p:txBody>
          <a:bodyPr lIns="0" tIns="0" rIns="0" bIns="0"/>
          <a:lstStyle/>
          <a:p>
            <a:endParaRPr sz="1634"/>
          </a:p>
        </p:txBody>
      </p:sp>
      <p:sp>
        <p:nvSpPr>
          <p:cNvPr id="580" name="Shape 580"/>
          <p:cNvSpPr/>
          <p:nvPr/>
        </p:nvSpPr>
        <p:spPr>
          <a:xfrm>
            <a:off x="4015868" y="2731674"/>
            <a:ext cx="115261" cy="106618"/>
          </a:xfrm>
          <a:prstGeom prst="ellipse">
            <a:avLst/>
          </a:prstGeom>
          <a:ln w="25400">
            <a:solidFill>
              <a:srgbClr val="000000"/>
            </a:solidFill>
          </a:ln>
        </p:spPr>
        <p:txBody>
          <a:bodyPr lIns="0" tIns="0" rIns="0" bIns="0"/>
          <a:lstStyle/>
          <a:p>
            <a:pPr>
              <a:buClr>
                <a:srgbClr val="000000"/>
              </a:buClr>
            </a:pPr>
            <a:endParaRPr sz="1634"/>
          </a:p>
        </p:txBody>
      </p:sp>
      <p:sp>
        <p:nvSpPr>
          <p:cNvPr id="581" name="Shape 581"/>
          <p:cNvSpPr/>
          <p:nvPr/>
        </p:nvSpPr>
        <p:spPr>
          <a:xfrm>
            <a:off x="4167894" y="2179865"/>
            <a:ext cx="1073311" cy="57279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p>
            <a:pPr algn="ctr" defTabSz="829909">
              <a:buClr>
                <a:srgbClr val="000000"/>
              </a:buClr>
              <a:buFont typeface="Times"/>
              <a:defRPr sz="25600">
                <a:solidFill>
                  <a:srgbClr val="FF2734"/>
                </a:solidFill>
                <a:uFill>
                  <a:solidFill>
                    <a:srgbClr val="FF2734"/>
                  </a:solidFill>
                </a:uFill>
              </a:defRPr>
            </a:pPr>
            <a:r>
              <a:rPr sz="1634" b="1">
                <a:solidFill>
                  <a:srgbClr val="000000"/>
                </a:solidFill>
                <a:uFill>
                  <a:solidFill>
                    <a:srgbClr val="000000"/>
                  </a:solidFill>
                </a:uFill>
                <a:latin typeface="Times"/>
                <a:ea typeface="Times"/>
                <a:cs typeface="Times"/>
                <a:sym typeface="Times"/>
              </a:rPr>
              <a:t>Instruction</a:t>
            </a:r>
          </a:p>
          <a:p>
            <a:pPr algn="ctr" defTabSz="829909">
              <a:buClr>
                <a:srgbClr val="000000"/>
              </a:buClr>
              <a:buFont typeface="Times"/>
              <a:defRPr sz="25600">
                <a:solidFill>
                  <a:srgbClr val="FF2734"/>
                </a:solidFill>
                <a:uFill>
                  <a:solidFill>
                    <a:srgbClr val="FF2734"/>
                  </a:solidFill>
                </a:uFill>
              </a:defRPr>
            </a:pPr>
            <a:r>
              <a:rPr sz="1634" b="1">
                <a:solidFill>
                  <a:srgbClr val="000000"/>
                </a:solidFill>
                <a:uFill>
                  <a:solidFill>
                    <a:srgbClr val="000000"/>
                  </a:solidFill>
                </a:uFill>
                <a:latin typeface="Times"/>
                <a:ea typeface="Times"/>
                <a:cs typeface="Times"/>
                <a:sym typeface="Times"/>
              </a:rPr>
              <a:t>Fetch Unit</a:t>
            </a:r>
          </a:p>
        </p:txBody>
      </p:sp>
      <p:sp>
        <p:nvSpPr>
          <p:cNvPr id="582" name="Shape 582"/>
          <p:cNvSpPr/>
          <p:nvPr/>
        </p:nvSpPr>
        <p:spPr>
          <a:xfrm>
            <a:off x="3173026" y="2590480"/>
            <a:ext cx="371196"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Clk</a:t>
            </a:r>
          </a:p>
        </p:txBody>
      </p:sp>
      <p:sp>
        <p:nvSpPr>
          <p:cNvPr id="583" name="Shape 583"/>
          <p:cNvSpPr/>
          <p:nvPr/>
        </p:nvSpPr>
        <p:spPr>
          <a:xfrm flipV="1">
            <a:off x="5119487" y="2904565"/>
            <a:ext cx="0" cy="1083449"/>
          </a:xfrm>
          <a:prstGeom prst="line">
            <a:avLst/>
          </a:prstGeom>
          <a:ln w="25400">
            <a:solidFill>
              <a:srgbClr val="000000"/>
            </a:solidFill>
            <a:tailEnd type="triangle"/>
          </a:ln>
        </p:spPr>
        <p:txBody>
          <a:bodyPr lIns="0" tIns="0" rIns="0" bIns="0"/>
          <a:lstStyle/>
          <a:p>
            <a:endParaRPr sz="1634"/>
          </a:p>
        </p:txBody>
      </p:sp>
      <p:sp>
        <p:nvSpPr>
          <p:cNvPr id="584" name="Shape 584"/>
          <p:cNvSpPr/>
          <p:nvPr/>
        </p:nvSpPr>
        <p:spPr>
          <a:xfrm flipH="1">
            <a:off x="4958123" y="3964961"/>
            <a:ext cx="184417" cy="0"/>
          </a:xfrm>
          <a:prstGeom prst="line">
            <a:avLst/>
          </a:prstGeom>
          <a:ln w="25400">
            <a:solidFill>
              <a:srgbClr val="000000"/>
            </a:solidFill>
          </a:ln>
        </p:spPr>
        <p:txBody>
          <a:bodyPr lIns="0" tIns="0" rIns="0" bIns="0"/>
          <a:lstStyle/>
          <a:p>
            <a:endParaRPr sz="1634"/>
          </a:p>
        </p:txBody>
      </p:sp>
      <p:sp>
        <p:nvSpPr>
          <p:cNvPr id="585" name="Shape 585"/>
          <p:cNvSpPr/>
          <p:nvPr/>
        </p:nvSpPr>
        <p:spPr>
          <a:xfrm>
            <a:off x="5100757" y="3475104"/>
            <a:ext cx="502642"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259ED"/>
              </a:buClr>
              <a:buFont typeface="Times"/>
              <a:defRPr sz="1800" b="1">
                <a:solidFill>
                  <a:srgbClr val="0259ED"/>
                </a:solidFill>
                <a:uFill>
                  <a:solidFill>
                    <a:srgbClr val="0259ED"/>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t>Zero</a:t>
            </a:r>
          </a:p>
        </p:txBody>
      </p:sp>
      <p:sp>
        <p:nvSpPr>
          <p:cNvPr id="586" name="Shape 586"/>
          <p:cNvSpPr/>
          <p:nvPr/>
        </p:nvSpPr>
        <p:spPr>
          <a:xfrm>
            <a:off x="5269326" y="2236054"/>
            <a:ext cx="2823882" cy="0"/>
          </a:xfrm>
          <a:prstGeom prst="line">
            <a:avLst/>
          </a:prstGeom>
          <a:ln w="25400">
            <a:solidFill>
              <a:srgbClr val="000000"/>
            </a:solidFill>
            <a:tailEnd type="triangle"/>
          </a:ln>
        </p:spPr>
        <p:txBody>
          <a:bodyPr lIns="0" tIns="0" rIns="0" bIns="0"/>
          <a:lstStyle/>
          <a:p>
            <a:endParaRPr sz="1634"/>
          </a:p>
        </p:txBody>
      </p:sp>
      <p:sp>
        <p:nvSpPr>
          <p:cNvPr id="587" name="Shape 587"/>
          <p:cNvSpPr/>
          <p:nvPr/>
        </p:nvSpPr>
        <p:spPr>
          <a:xfrm>
            <a:off x="5308226" y="1877306"/>
            <a:ext cx="1688864"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Instruction&lt;31:0&gt;</a:t>
            </a:r>
          </a:p>
        </p:txBody>
      </p:sp>
      <p:sp>
        <p:nvSpPr>
          <p:cNvPr id="588" name="Shape 588"/>
          <p:cNvSpPr/>
          <p:nvPr/>
        </p:nvSpPr>
        <p:spPr>
          <a:xfrm>
            <a:off x="7014082" y="3959199"/>
            <a:ext cx="186851"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0</a:t>
            </a:r>
          </a:p>
        </p:txBody>
      </p:sp>
      <p:sp>
        <p:nvSpPr>
          <p:cNvPr id="589" name="Shape 589"/>
          <p:cNvSpPr/>
          <p:nvPr/>
        </p:nvSpPr>
        <p:spPr>
          <a:xfrm>
            <a:off x="7014082" y="4666609"/>
            <a:ext cx="186851"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1</a:t>
            </a:r>
          </a:p>
        </p:txBody>
      </p:sp>
      <p:sp>
        <p:nvSpPr>
          <p:cNvPr id="590" name="Shape 590"/>
          <p:cNvSpPr/>
          <p:nvPr/>
        </p:nvSpPr>
        <p:spPr>
          <a:xfrm>
            <a:off x="3763735" y="4166667"/>
            <a:ext cx="186851"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0</a:t>
            </a:r>
          </a:p>
        </p:txBody>
      </p:sp>
      <p:sp>
        <p:nvSpPr>
          <p:cNvPr id="591" name="Shape 591"/>
          <p:cNvSpPr/>
          <p:nvPr/>
        </p:nvSpPr>
        <p:spPr>
          <a:xfrm>
            <a:off x="3763735" y="4874078"/>
            <a:ext cx="186851"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1</a:t>
            </a:r>
          </a:p>
        </p:txBody>
      </p:sp>
      <p:sp>
        <p:nvSpPr>
          <p:cNvPr id="592" name="Shape 592"/>
          <p:cNvSpPr/>
          <p:nvPr/>
        </p:nvSpPr>
        <p:spPr>
          <a:xfrm>
            <a:off x="2066525" y="2760489"/>
            <a:ext cx="186851"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0</a:t>
            </a:r>
          </a:p>
        </p:txBody>
      </p:sp>
      <p:sp>
        <p:nvSpPr>
          <p:cNvPr id="593" name="Shape 593"/>
          <p:cNvSpPr/>
          <p:nvPr/>
        </p:nvSpPr>
        <p:spPr>
          <a:xfrm>
            <a:off x="1444117" y="2760489"/>
            <a:ext cx="186851"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1</a:t>
            </a:r>
          </a:p>
        </p:txBody>
      </p:sp>
      <p:sp>
        <p:nvSpPr>
          <p:cNvPr id="594" name="Shape 594"/>
          <p:cNvSpPr/>
          <p:nvPr/>
        </p:nvSpPr>
        <p:spPr>
          <a:xfrm>
            <a:off x="5534425" y="2247580"/>
            <a:ext cx="0" cy="806824"/>
          </a:xfrm>
          <a:prstGeom prst="line">
            <a:avLst/>
          </a:prstGeom>
          <a:ln w="25400">
            <a:solidFill>
              <a:srgbClr val="000000"/>
            </a:solidFill>
            <a:tailEnd type="triangle"/>
          </a:ln>
        </p:spPr>
        <p:txBody>
          <a:bodyPr lIns="0" tIns="0" rIns="0" bIns="0"/>
          <a:lstStyle/>
          <a:p>
            <a:endParaRPr sz="1634"/>
          </a:p>
        </p:txBody>
      </p:sp>
      <p:sp>
        <p:nvSpPr>
          <p:cNvPr id="595" name="Shape 595"/>
          <p:cNvSpPr/>
          <p:nvPr/>
        </p:nvSpPr>
        <p:spPr>
          <a:xfrm rot="5400000">
            <a:off x="5266069" y="2428695"/>
            <a:ext cx="839273"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&lt;21:25&gt;</a:t>
            </a:r>
          </a:p>
        </p:txBody>
      </p:sp>
      <p:sp>
        <p:nvSpPr>
          <p:cNvPr id="596" name="Shape 596"/>
          <p:cNvSpPr/>
          <p:nvPr/>
        </p:nvSpPr>
        <p:spPr>
          <a:xfrm rot="5400000">
            <a:off x="5750163" y="2428695"/>
            <a:ext cx="839273"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&lt;16:20&gt;</a:t>
            </a:r>
          </a:p>
        </p:txBody>
      </p:sp>
      <p:sp>
        <p:nvSpPr>
          <p:cNvPr id="597" name="Shape 597"/>
          <p:cNvSpPr/>
          <p:nvPr/>
        </p:nvSpPr>
        <p:spPr>
          <a:xfrm rot="5400000">
            <a:off x="6242048" y="2424895"/>
            <a:ext cx="823692"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&lt;11:15&gt;</a:t>
            </a:r>
          </a:p>
        </p:txBody>
      </p:sp>
      <p:sp>
        <p:nvSpPr>
          <p:cNvPr id="598" name="Shape 598"/>
          <p:cNvSpPr/>
          <p:nvPr/>
        </p:nvSpPr>
        <p:spPr>
          <a:xfrm rot="5400000">
            <a:off x="6730757" y="2422931"/>
            <a:ext cx="722254"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&lt;0:15&gt;</a:t>
            </a:r>
          </a:p>
        </p:txBody>
      </p:sp>
      <p:sp>
        <p:nvSpPr>
          <p:cNvPr id="599" name="Shape 599"/>
          <p:cNvSpPr/>
          <p:nvPr/>
        </p:nvSpPr>
        <p:spPr>
          <a:xfrm>
            <a:off x="6018519" y="2247580"/>
            <a:ext cx="0" cy="806824"/>
          </a:xfrm>
          <a:prstGeom prst="line">
            <a:avLst/>
          </a:prstGeom>
          <a:ln w="25400">
            <a:solidFill>
              <a:srgbClr val="000000"/>
            </a:solidFill>
            <a:tailEnd type="triangle"/>
          </a:ln>
        </p:spPr>
        <p:txBody>
          <a:bodyPr lIns="0" tIns="0" rIns="0" bIns="0"/>
          <a:lstStyle/>
          <a:p>
            <a:endParaRPr sz="1634"/>
          </a:p>
        </p:txBody>
      </p:sp>
      <p:sp>
        <p:nvSpPr>
          <p:cNvPr id="600" name="Shape 600"/>
          <p:cNvSpPr/>
          <p:nvPr/>
        </p:nvSpPr>
        <p:spPr>
          <a:xfrm>
            <a:off x="6502613" y="2247580"/>
            <a:ext cx="0" cy="806824"/>
          </a:xfrm>
          <a:prstGeom prst="line">
            <a:avLst/>
          </a:prstGeom>
          <a:ln w="25400">
            <a:solidFill>
              <a:srgbClr val="000000"/>
            </a:solidFill>
            <a:tailEnd type="triangle"/>
          </a:ln>
        </p:spPr>
        <p:txBody>
          <a:bodyPr lIns="0" tIns="0" rIns="0" bIns="0"/>
          <a:lstStyle/>
          <a:p>
            <a:endParaRPr sz="1634"/>
          </a:p>
        </p:txBody>
      </p:sp>
      <p:sp>
        <p:nvSpPr>
          <p:cNvPr id="601" name="Shape 601"/>
          <p:cNvSpPr/>
          <p:nvPr/>
        </p:nvSpPr>
        <p:spPr>
          <a:xfrm>
            <a:off x="6986708" y="2247580"/>
            <a:ext cx="0" cy="806824"/>
          </a:xfrm>
          <a:prstGeom prst="line">
            <a:avLst/>
          </a:prstGeom>
          <a:ln w="25400">
            <a:solidFill>
              <a:srgbClr val="000000"/>
            </a:solidFill>
            <a:tailEnd type="triangle"/>
          </a:ln>
        </p:spPr>
        <p:txBody>
          <a:bodyPr lIns="0" tIns="0" rIns="0" bIns="0"/>
          <a:lstStyle/>
          <a:p>
            <a:endParaRPr sz="1634"/>
          </a:p>
        </p:txBody>
      </p:sp>
      <p:sp>
        <p:nvSpPr>
          <p:cNvPr id="602" name="Shape 602"/>
          <p:cNvSpPr/>
          <p:nvPr/>
        </p:nvSpPr>
        <p:spPr>
          <a:xfrm>
            <a:off x="6640926" y="2991010"/>
            <a:ext cx="711033"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Imm16</a:t>
            </a:r>
          </a:p>
        </p:txBody>
      </p:sp>
      <p:sp>
        <p:nvSpPr>
          <p:cNvPr id="603" name="Shape 603"/>
          <p:cNvSpPr/>
          <p:nvPr/>
        </p:nvSpPr>
        <p:spPr>
          <a:xfrm>
            <a:off x="6276415" y="2991010"/>
            <a:ext cx="337533"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Rd</a:t>
            </a:r>
          </a:p>
        </p:txBody>
      </p:sp>
      <p:sp>
        <p:nvSpPr>
          <p:cNvPr id="604" name="Shape 604"/>
          <p:cNvSpPr/>
          <p:nvPr/>
        </p:nvSpPr>
        <p:spPr>
          <a:xfrm>
            <a:off x="5861477" y="2991010"/>
            <a:ext cx="324709"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Rs</a:t>
            </a:r>
          </a:p>
        </p:txBody>
      </p:sp>
      <p:sp>
        <p:nvSpPr>
          <p:cNvPr id="605" name="Shape 605"/>
          <p:cNvSpPr/>
          <p:nvPr/>
        </p:nvSpPr>
        <p:spPr>
          <a:xfrm>
            <a:off x="5377383" y="2991010"/>
            <a:ext cx="278222"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Rt</a:t>
            </a:r>
          </a:p>
        </p:txBody>
      </p:sp>
      <p:sp>
        <p:nvSpPr>
          <p:cNvPr id="606" name="Shape 606"/>
          <p:cNvSpPr/>
          <p:nvPr/>
        </p:nvSpPr>
        <p:spPr>
          <a:xfrm>
            <a:off x="278546" y="1475335"/>
            <a:ext cx="7814662" cy="1933495"/>
          </a:xfrm>
          <a:prstGeom prst="rect">
            <a:avLst/>
          </a:prstGeom>
          <a:ln w="12700">
            <a:miter lim="400000"/>
          </a:ln>
          <a:extLst>
            <a:ext uri="{C572A759-6A51-4108-AA02-DFA0A04FC94B}">
              <ma14:wrappingTextBoxFlag xmlns="" xmlns:ma14="http://schemas.microsoft.com/office/mac/drawingml/2011/main" val="1"/>
            </a:ext>
          </a:extLst>
        </p:spPr>
        <p:txBody>
          <a:bodyPr lIns="23052" tIns="23052" rIns="23052" bIns="23052"/>
          <a:lstStyle>
            <a:lvl1pPr marL="203200" indent="-203200" defTabSz="914400">
              <a:lnSpc>
                <a:spcPct val="75000"/>
              </a:lnSpc>
              <a:spcBef>
                <a:spcPts val="2400"/>
              </a:spcBef>
              <a:buClr>
                <a:srgbClr val="000000"/>
              </a:buClr>
              <a:buSzPct val="100000"/>
              <a:buFont typeface="Times"/>
              <a:buChar char="•"/>
              <a:defRPr sz="3200" b="1">
                <a:uFill>
                  <a:solidFill>
                    <a:srgbClr val="000000"/>
                  </a:solidFill>
                </a:uFill>
              </a:defRPr>
            </a:lvl1pPr>
          </a:lstStyle>
          <a:p>
            <a:r>
              <a:rPr sz="2904"/>
              <a:t>New PC = { PC[31..28], target address, 00 }</a:t>
            </a:r>
          </a:p>
        </p:txBody>
      </p:sp>
      <p:sp>
        <p:nvSpPr>
          <p:cNvPr id="607" name="Shape 607"/>
          <p:cNvSpPr/>
          <p:nvPr/>
        </p:nvSpPr>
        <p:spPr>
          <a:xfrm>
            <a:off x="2422392" y="2236054"/>
            <a:ext cx="1041251"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259ED"/>
              </a:buClr>
              <a:buFont typeface="Times"/>
              <a:defRPr sz="1800" b="1">
                <a:solidFill>
                  <a:srgbClr val="0259ED"/>
                </a:solidFill>
                <a:uFill>
                  <a:solidFill>
                    <a:srgbClr val="0259ED"/>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t>nPC_sel= </a:t>
            </a:r>
          </a:p>
        </p:txBody>
      </p:sp>
      <p:sp>
        <p:nvSpPr>
          <p:cNvPr id="608" name="Shape 608"/>
          <p:cNvSpPr/>
          <p:nvPr/>
        </p:nvSpPr>
        <p:spPr>
          <a:xfrm flipH="1">
            <a:off x="3655679" y="2374366"/>
            <a:ext cx="507146" cy="0"/>
          </a:xfrm>
          <a:prstGeom prst="line">
            <a:avLst/>
          </a:prstGeom>
          <a:ln w="25400">
            <a:solidFill>
              <a:srgbClr val="0259ED"/>
            </a:solidFill>
            <a:headEnd type="triangle"/>
          </a:ln>
        </p:spPr>
        <p:txBody>
          <a:bodyPr lIns="0" tIns="0" rIns="0" bIns="0"/>
          <a:lstStyle/>
          <a:p>
            <a:endParaRPr sz="1634"/>
          </a:p>
        </p:txBody>
      </p:sp>
      <p:grpSp>
        <p:nvGrpSpPr>
          <p:cNvPr id="622" name="Group 622"/>
          <p:cNvGrpSpPr/>
          <p:nvPr/>
        </p:nvGrpSpPr>
        <p:grpSpPr>
          <a:xfrm>
            <a:off x="347703" y="622407"/>
            <a:ext cx="6768616" cy="526693"/>
            <a:chOff x="0" y="0"/>
            <a:chExt cx="7458011" cy="580337"/>
          </a:xfrm>
        </p:grpSpPr>
        <p:grpSp>
          <p:nvGrpSpPr>
            <p:cNvPr id="615" name="Group 615"/>
            <p:cNvGrpSpPr/>
            <p:nvPr/>
          </p:nvGrpSpPr>
          <p:grpSpPr>
            <a:xfrm>
              <a:off x="788987" y="257175"/>
              <a:ext cx="6096002" cy="323162"/>
              <a:chOff x="0" y="0"/>
              <a:chExt cx="6096001" cy="323162"/>
            </a:xfrm>
          </p:grpSpPr>
          <p:sp>
            <p:nvSpPr>
              <p:cNvPr id="609" name="Shape 609"/>
              <p:cNvSpPr/>
              <p:nvPr/>
            </p:nvSpPr>
            <p:spPr>
              <a:xfrm>
                <a:off x="6350" y="19049"/>
                <a:ext cx="6083300" cy="279401"/>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829909">
                  <a:buClr>
                    <a:srgbClr val="FF2734"/>
                  </a:buClr>
                  <a:defRPr sz="25600">
                    <a:solidFill>
                      <a:srgbClr val="FF2734"/>
                    </a:solidFill>
                    <a:uFill>
                      <a:solidFill>
                        <a:srgbClr val="FF2734"/>
                      </a:solidFill>
                    </a:uFill>
                  </a:defRPr>
                </a:pPr>
                <a:endParaRPr sz="23235"/>
              </a:p>
            </p:txBody>
          </p:sp>
          <p:grpSp>
            <p:nvGrpSpPr>
              <p:cNvPr id="612" name="Group 612"/>
              <p:cNvGrpSpPr/>
              <p:nvPr/>
            </p:nvGrpSpPr>
            <p:grpSpPr>
              <a:xfrm>
                <a:off x="0" y="0"/>
                <a:ext cx="1066800" cy="323162"/>
                <a:chOff x="0" y="0"/>
                <a:chExt cx="1066800" cy="323162"/>
              </a:xfrm>
            </p:grpSpPr>
            <p:sp>
              <p:nvSpPr>
                <p:cNvPr id="610" name="Shape 610"/>
                <p:cNvSpPr/>
                <p:nvPr/>
              </p:nvSpPr>
              <p:spPr>
                <a:xfrm>
                  <a:off x="0" y="12699"/>
                  <a:ext cx="1066800" cy="292101"/>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829909">
                    <a:buClr>
                      <a:srgbClr val="FF2734"/>
                    </a:buClr>
                    <a:defRPr sz="25600">
                      <a:solidFill>
                        <a:srgbClr val="FF2734"/>
                      </a:solidFill>
                      <a:uFill>
                        <a:solidFill>
                          <a:srgbClr val="FF2734"/>
                        </a:solidFill>
                      </a:uFill>
                    </a:defRPr>
                  </a:pPr>
                  <a:endParaRPr sz="23235"/>
                </a:p>
              </p:txBody>
            </p:sp>
            <p:sp>
              <p:nvSpPr>
                <p:cNvPr id="611" name="Shape 611"/>
                <p:cNvSpPr/>
                <p:nvPr/>
              </p:nvSpPr>
              <p:spPr>
                <a:xfrm>
                  <a:off x="306387" y="0"/>
                  <a:ext cx="306559"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6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452">
                      <a:solidFill>
                        <a:srgbClr val="000000"/>
                      </a:solidFill>
                    </a:rPr>
                    <a:t>op</a:t>
                  </a:r>
                </a:p>
              </p:txBody>
            </p:sp>
          </p:grpSp>
          <p:sp>
            <p:nvSpPr>
              <p:cNvPr id="613" name="Shape 613"/>
              <p:cNvSpPr/>
              <p:nvPr/>
            </p:nvSpPr>
            <p:spPr>
              <a:xfrm>
                <a:off x="1066800" y="12699"/>
                <a:ext cx="5029201" cy="292101"/>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829909">
                  <a:buClr>
                    <a:srgbClr val="FF2734"/>
                  </a:buClr>
                  <a:defRPr sz="25600">
                    <a:solidFill>
                      <a:srgbClr val="FF2734"/>
                    </a:solidFill>
                    <a:uFill>
                      <a:solidFill>
                        <a:srgbClr val="FF2734"/>
                      </a:solidFill>
                    </a:uFill>
                  </a:defRPr>
                </a:pPr>
                <a:endParaRPr sz="23235"/>
              </a:p>
            </p:txBody>
          </p:sp>
          <p:sp>
            <p:nvSpPr>
              <p:cNvPr id="614" name="Shape 614"/>
              <p:cNvSpPr/>
              <p:nvPr/>
            </p:nvSpPr>
            <p:spPr>
              <a:xfrm>
                <a:off x="2657475" y="0"/>
                <a:ext cx="1392816"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6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452">
                    <a:solidFill>
                      <a:srgbClr val="000000"/>
                    </a:solidFill>
                  </a:rPr>
                  <a:t>target address</a:t>
                </a:r>
              </a:p>
            </p:txBody>
          </p:sp>
        </p:grpSp>
        <p:sp>
          <p:nvSpPr>
            <p:cNvPr id="616" name="Shape 616"/>
            <p:cNvSpPr/>
            <p:nvPr/>
          </p:nvSpPr>
          <p:spPr>
            <a:xfrm>
              <a:off x="6705600" y="0"/>
              <a:ext cx="191752"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6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452">
                  <a:solidFill>
                    <a:srgbClr val="000000"/>
                  </a:solidFill>
                </a:rPr>
                <a:t>0</a:t>
              </a:r>
            </a:p>
          </p:txBody>
        </p:sp>
        <p:sp>
          <p:nvSpPr>
            <p:cNvPr id="617" name="Shape 617"/>
            <p:cNvSpPr/>
            <p:nvPr/>
          </p:nvSpPr>
          <p:spPr>
            <a:xfrm>
              <a:off x="1524000" y="0"/>
              <a:ext cx="306559"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6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452">
                  <a:solidFill>
                    <a:srgbClr val="000000"/>
                  </a:solidFill>
                </a:rPr>
                <a:t>26</a:t>
              </a:r>
            </a:p>
          </p:txBody>
        </p:sp>
        <p:sp>
          <p:nvSpPr>
            <p:cNvPr id="618" name="Shape 618"/>
            <p:cNvSpPr/>
            <p:nvPr/>
          </p:nvSpPr>
          <p:spPr>
            <a:xfrm>
              <a:off x="685800" y="0"/>
              <a:ext cx="306559"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6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452">
                  <a:solidFill>
                    <a:srgbClr val="000000"/>
                  </a:solidFill>
                </a:rPr>
                <a:t>31</a:t>
              </a:r>
            </a:p>
          </p:txBody>
        </p:sp>
        <p:sp>
          <p:nvSpPr>
            <p:cNvPr id="619" name="Shape 619"/>
            <p:cNvSpPr/>
            <p:nvPr/>
          </p:nvSpPr>
          <p:spPr>
            <a:xfrm>
              <a:off x="0" y="257175"/>
              <a:ext cx="636853"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6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452">
                  <a:solidFill>
                    <a:srgbClr val="000000"/>
                  </a:solidFill>
                </a:rPr>
                <a:t>J-type</a:t>
              </a:r>
            </a:p>
          </p:txBody>
        </p:sp>
        <p:sp>
          <p:nvSpPr>
            <p:cNvPr id="620" name="Shape 620"/>
            <p:cNvSpPr/>
            <p:nvPr/>
          </p:nvSpPr>
          <p:spPr>
            <a:xfrm>
              <a:off x="6934199" y="257175"/>
              <a:ext cx="523812"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6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452">
                  <a:solidFill>
                    <a:srgbClr val="000000"/>
                  </a:solidFill>
                </a:rPr>
                <a:t>jump</a:t>
              </a:r>
            </a:p>
          </p:txBody>
        </p:sp>
        <p:sp>
          <p:nvSpPr>
            <p:cNvPr id="621" name="Shape 621"/>
            <p:cNvSpPr/>
            <p:nvPr/>
          </p:nvSpPr>
          <p:spPr>
            <a:xfrm>
              <a:off x="1828799" y="0"/>
              <a:ext cx="306559"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6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452">
                  <a:solidFill>
                    <a:srgbClr val="000000"/>
                  </a:solidFill>
                </a:rPr>
                <a:t>25</a:t>
              </a:r>
            </a:p>
          </p:txBody>
        </p:sp>
      </p:grpSp>
      <p:sp>
        <p:nvSpPr>
          <p:cNvPr id="623" name="Shape 623"/>
          <p:cNvSpPr/>
          <p:nvPr/>
        </p:nvSpPr>
        <p:spPr>
          <a:xfrm>
            <a:off x="2618335" y="1890273"/>
            <a:ext cx="762329"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259ED"/>
              </a:buClr>
              <a:buFont typeface="Times"/>
              <a:defRPr sz="1800" b="1">
                <a:solidFill>
                  <a:srgbClr val="0259ED"/>
                </a:solidFill>
                <a:uFill>
                  <a:solidFill>
                    <a:srgbClr val="0259ED"/>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t>Jump= </a:t>
            </a:r>
          </a:p>
        </p:txBody>
      </p:sp>
      <p:sp>
        <p:nvSpPr>
          <p:cNvPr id="624" name="Shape 624"/>
          <p:cNvSpPr/>
          <p:nvPr/>
        </p:nvSpPr>
        <p:spPr>
          <a:xfrm flipH="1">
            <a:off x="3667205" y="2097741"/>
            <a:ext cx="507146" cy="0"/>
          </a:xfrm>
          <a:prstGeom prst="line">
            <a:avLst/>
          </a:prstGeom>
          <a:ln w="25400">
            <a:solidFill>
              <a:srgbClr val="0259ED"/>
            </a:solidFill>
            <a:headEnd type="triangle"/>
          </a:ln>
        </p:spPr>
        <p:txBody>
          <a:bodyPr lIns="0" tIns="0" rIns="0" bIns="0"/>
          <a:lstStyle/>
          <a:p>
            <a:endParaRPr sz="1634"/>
          </a:p>
        </p:txBody>
      </p:sp>
      <p:sp>
        <p:nvSpPr>
          <p:cNvPr id="625" name="Shape 625"/>
          <p:cNvSpPr/>
          <p:nvPr/>
        </p:nvSpPr>
        <p:spPr>
          <a:xfrm rot="5400000">
            <a:off x="7335874" y="2422931"/>
            <a:ext cx="722254"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&lt;0:25&gt;</a:t>
            </a:r>
          </a:p>
        </p:txBody>
      </p:sp>
      <p:sp>
        <p:nvSpPr>
          <p:cNvPr id="626" name="Shape 626"/>
          <p:cNvSpPr/>
          <p:nvPr/>
        </p:nvSpPr>
        <p:spPr>
          <a:xfrm>
            <a:off x="7591825" y="2247580"/>
            <a:ext cx="0" cy="806824"/>
          </a:xfrm>
          <a:prstGeom prst="line">
            <a:avLst/>
          </a:prstGeom>
          <a:ln w="25400">
            <a:solidFill>
              <a:srgbClr val="000000"/>
            </a:solidFill>
            <a:tailEnd type="triangle"/>
          </a:ln>
        </p:spPr>
        <p:txBody>
          <a:bodyPr lIns="0" tIns="0" rIns="0" bIns="0"/>
          <a:lstStyle/>
          <a:p>
            <a:endParaRPr sz="1634"/>
          </a:p>
        </p:txBody>
      </p:sp>
      <p:sp>
        <p:nvSpPr>
          <p:cNvPr id="627" name="Shape 627"/>
          <p:cNvSpPr/>
          <p:nvPr/>
        </p:nvSpPr>
        <p:spPr>
          <a:xfrm>
            <a:off x="7365628" y="2991010"/>
            <a:ext cx="555990"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TA26</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869040" y="1778760"/>
              <a:ext cx="6952680" cy="4099680"/>
            </p14:xfrm>
          </p:contentPart>
        </mc:Choice>
        <mc:Fallback>
          <p:pic>
            <p:nvPicPr>
              <p:cNvPr id="2" name="Ink 1"/>
              <p:cNvPicPr/>
              <p:nvPr/>
            </p:nvPicPr>
            <p:blipFill>
              <a:blip r:embed="rId4"/>
              <a:stretch>
                <a:fillRect/>
              </a:stretch>
            </p:blipFill>
            <p:spPr>
              <a:xfrm>
                <a:off x="864720" y="1772280"/>
                <a:ext cx="6964200" cy="4108680"/>
              </a:xfrm>
              <a:prstGeom prst="rect">
                <a:avLst/>
              </a:prstGeom>
            </p:spPr>
          </p:pic>
        </mc:Fallback>
      </mc:AlternateContent>
    </p:spTree>
    <p:extLst>
      <p:ext uri="{BB962C8B-B14F-4D97-AF65-F5344CB8AC3E}">
        <p14:creationId xmlns:p14="http://schemas.microsoft.com/office/powerpoint/2010/main" val="4175426578"/>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Shape 631"/>
          <p:cNvSpPr>
            <a:spLocks noGrp="1"/>
          </p:cNvSpPr>
          <p:nvPr>
            <p:ph type="title"/>
          </p:nvPr>
        </p:nvSpPr>
        <p:spPr>
          <a:xfrm>
            <a:off x="232442" y="34578"/>
            <a:ext cx="8644538" cy="1071923"/>
          </a:xfrm>
          <a:prstGeom prst="rect">
            <a:avLst/>
          </a:prstGeom>
        </p:spPr>
        <p:txBody>
          <a:bodyPr vert="horz" lIns="23052" tIns="23052" rIns="23052" bIns="23052" anchor="t">
            <a:normAutofit/>
            <a:scene3d>
              <a:camera prst="orthographicFront"/>
              <a:lightRig rig="soft" dir="t"/>
            </a:scene3d>
            <a:sp3d prstMaterial="softEdge">
              <a:bevelT w="25400" h="25400"/>
            </a:sp3d>
          </a:bodyPr>
          <a:lstStyle>
            <a:lvl1pPr>
              <a:defRPr sz="3600"/>
            </a:lvl1pPr>
          </a:lstStyle>
          <a:p>
            <a:r>
              <a:t>The Single Cycle Datapath during Jump</a:t>
            </a:r>
          </a:p>
        </p:txBody>
      </p:sp>
      <p:grpSp>
        <p:nvGrpSpPr>
          <p:cNvPr id="640" name="Group 640"/>
          <p:cNvGrpSpPr/>
          <p:nvPr/>
        </p:nvGrpSpPr>
        <p:grpSpPr>
          <a:xfrm>
            <a:off x="4566237" y="3535617"/>
            <a:ext cx="414938" cy="1031582"/>
            <a:chOff x="0" y="0"/>
            <a:chExt cx="457200" cy="1136650"/>
          </a:xfrm>
        </p:grpSpPr>
        <p:sp>
          <p:nvSpPr>
            <p:cNvPr id="632" name="Shape 632"/>
            <p:cNvSpPr/>
            <p:nvPr/>
          </p:nvSpPr>
          <p:spPr>
            <a:xfrm flipH="1">
              <a:off x="-1" y="0"/>
              <a:ext cx="2" cy="258763"/>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633" name="Shape 633"/>
            <p:cNvSpPr/>
            <p:nvPr/>
          </p:nvSpPr>
          <p:spPr>
            <a:xfrm>
              <a:off x="12700" y="0"/>
              <a:ext cx="431800" cy="258763"/>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634" name="Shape 634"/>
            <p:cNvSpPr/>
            <p:nvPr/>
          </p:nvSpPr>
          <p:spPr>
            <a:xfrm>
              <a:off x="12700" y="284162"/>
              <a:ext cx="203200" cy="117476"/>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635" name="Shape 635"/>
            <p:cNvSpPr/>
            <p:nvPr/>
          </p:nvSpPr>
          <p:spPr>
            <a:xfrm flipH="1">
              <a:off x="228600" y="427037"/>
              <a:ext cx="1" cy="258763"/>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636" name="Shape 636"/>
            <p:cNvSpPr/>
            <p:nvPr/>
          </p:nvSpPr>
          <p:spPr>
            <a:xfrm flipH="1">
              <a:off x="457200" y="284162"/>
              <a:ext cx="1" cy="542926"/>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637" name="Shape 637"/>
            <p:cNvSpPr/>
            <p:nvPr/>
          </p:nvSpPr>
          <p:spPr>
            <a:xfrm flipV="1">
              <a:off x="12700" y="685801"/>
              <a:ext cx="203200" cy="166688"/>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638" name="Shape 638"/>
            <p:cNvSpPr/>
            <p:nvPr/>
          </p:nvSpPr>
          <p:spPr>
            <a:xfrm flipH="1">
              <a:off x="-1" y="852487"/>
              <a:ext cx="2" cy="258763"/>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639" name="Shape 639"/>
            <p:cNvSpPr/>
            <p:nvPr/>
          </p:nvSpPr>
          <p:spPr>
            <a:xfrm flipV="1">
              <a:off x="12700" y="827088"/>
              <a:ext cx="431800" cy="309563"/>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grpSp>
      <p:sp>
        <p:nvSpPr>
          <p:cNvPr id="641" name="Shape 641"/>
          <p:cNvSpPr/>
          <p:nvPr/>
        </p:nvSpPr>
        <p:spPr>
          <a:xfrm flipH="1">
            <a:off x="4969649" y="4039881"/>
            <a:ext cx="2097741" cy="0"/>
          </a:xfrm>
          <a:prstGeom prst="line">
            <a:avLst/>
          </a:prstGeom>
          <a:ln w="25400">
            <a:solidFill>
              <a:srgbClr val="000000"/>
            </a:solidFill>
            <a:headEnd type="triangle"/>
          </a:ln>
        </p:spPr>
        <p:txBody>
          <a:bodyPr lIns="0" tIns="0" rIns="0" bIns="0"/>
          <a:lstStyle/>
          <a:p>
            <a:endParaRPr sz="1634"/>
          </a:p>
        </p:txBody>
      </p:sp>
      <p:sp>
        <p:nvSpPr>
          <p:cNvPr id="642" name="Shape 642"/>
          <p:cNvSpPr/>
          <p:nvPr/>
        </p:nvSpPr>
        <p:spPr>
          <a:xfrm flipH="1">
            <a:off x="5321193" y="3982250"/>
            <a:ext cx="80682" cy="116702"/>
          </a:xfrm>
          <a:prstGeom prst="line">
            <a:avLst/>
          </a:prstGeom>
          <a:ln w="12700">
            <a:solidFill>
              <a:srgbClr val="000000"/>
            </a:solidFill>
          </a:ln>
        </p:spPr>
        <p:txBody>
          <a:bodyPr lIns="0" tIns="0" rIns="0" bIns="0"/>
          <a:lstStyle/>
          <a:p>
            <a:endParaRPr sz="1634"/>
          </a:p>
        </p:txBody>
      </p:sp>
      <p:sp>
        <p:nvSpPr>
          <p:cNvPr id="643" name="Shape 643"/>
          <p:cNvSpPr/>
          <p:nvPr/>
        </p:nvSpPr>
        <p:spPr>
          <a:xfrm>
            <a:off x="5031601" y="4032677"/>
            <a:ext cx="303870"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32</a:t>
            </a:r>
          </a:p>
        </p:txBody>
      </p:sp>
      <p:sp>
        <p:nvSpPr>
          <p:cNvPr id="644" name="Shape 644"/>
          <p:cNvSpPr/>
          <p:nvPr/>
        </p:nvSpPr>
        <p:spPr>
          <a:xfrm>
            <a:off x="4773706" y="3204242"/>
            <a:ext cx="0" cy="437990"/>
          </a:xfrm>
          <a:prstGeom prst="line">
            <a:avLst/>
          </a:prstGeom>
          <a:ln w="25400">
            <a:solidFill>
              <a:srgbClr val="0259ED"/>
            </a:solidFill>
            <a:tailEnd type="triangle"/>
          </a:ln>
        </p:spPr>
        <p:txBody>
          <a:bodyPr lIns="0" tIns="0" rIns="0" bIns="0"/>
          <a:lstStyle/>
          <a:p>
            <a:endParaRPr sz="1634"/>
          </a:p>
        </p:txBody>
      </p:sp>
      <p:sp>
        <p:nvSpPr>
          <p:cNvPr id="645" name="Shape 645"/>
          <p:cNvSpPr/>
          <p:nvPr/>
        </p:nvSpPr>
        <p:spPr>
          <a:xfrm>
            <a:off x="3893244" y="2916091"/>
            <a:ext cx="1440756" cy="321310"/>
          </a:xfrm>
          <a:prstGeom prst="rect">
            <a:avLst/>
          </a:prstGeom>
          <a:ln w="12700">
            <a:miter lim="400000"/>
          </a:ln>
          <a:extLst>
            <a:ext uri="{C572A759-6A51-4108-AA02-DFA0A04FC94B}">
              <ma14:wrappingTextBoxFlag xmlns="" xmlns:ma14="http://schemas.microsoft.com/office/mac/drawingml/2011/main" val="1"/>
            </a:ext>
          </a:extLst>
        </p:spPr>
        <p:txBody>
          <a:bodyPr lIns="34578" tIns="34578" rIns="34578" bIns="34578">
            <a:spAutoFit/>
          </a:bodyPr>
          <a:lstStyle>
            <a:lvl1pPr defTabSz="914400">
              <a:buClr>
                <a:srgbClr val="0259ED"/>
              </a:buClr>
              <a:buFont typeface="Times"/>
              <a:defRPr sz="1800" b="1">
                <a:solidFill>
                  <a:srgbClr val="0259ED"/>
                </a:solidFill>
                <a:uFill>
                  <a:solidFill>
                    <a:srgbClr val="0259ED"/>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dirty="0" err="1"/>
              <a:t>ALUctr</a:t>
            </a:r>
            <a:r>
              <a:rPr sz="1634" dirty="0"/>
              <a:t> =x</a:t>
            </a:r>
          </a:p>
        </p:txBody>
      </p:sp>
      <p:sp>
        <p:nvSpPr>
          <p:cNvPr id="646" name="Shape 646"/>
          <p:cNvSpPr/>
          <p:nvPr/>
        </p:nvSpPr>
        <p:spPr>
          <a:xfrm>
            <a:off x="960024" y="4169549"/>
            <a:ext cx="371196"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Clk</a:t>
            </a:r>
          </a:p>
        </p:txBody>
      </p:sp>
      <p:sp>
        <p:nvSpPr>
          <p:cNvPr id="647" name="Shape 647"/>
          <p:cNvSpPr/>
          <p:nvPr/>
        </p:nvSpPr>
        <p:spPr>
          <a:xfrm>
            <a:off x="605598" y="3645114"/>
            <a:ext cx="605234"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busW</a:t>
            </a:r>
          </a:p>
        </p:txBody>
      </p:sp>
      <p:sp>
        <p:nvSpPr>
          <p:cNvPr id="648" name="Shape 648"/>
          <p:cNvSpPr/>
          <p:nvPr/>
        </p:nvSpPr>
        <p:spPr>
          <a:xfrm>
            <a:off x="1595398" y="3535616"/>
            <a:ext cx="1311088" cy="1025818"/>
          </a:xfrm>
          <a:prstGeom prst="rect">
            <a:avLst/>
          </a:prstGeom>
          <a:ln w="25400">
            <a:solidFill>
              <a:srgbClr val="000000"/>
            </a:solidFill>
            <a:miter lim="400000"/>
          </a:ln>
        </p:spPr>
        <p:txBody>
          <a:bodyPr lIns="34578" tIns="34578" rIns="34578" bIns="34578" anchor="ctr"/>
          <a:lstStyle/>
          <a:p>
            <a:pPr defTabSz="829909">
              <a:buClr>
                <a:srgbClr val="FF2734"/>
              </a:buClr>
              <a:defRPr sz="25600">
                <a:solidFill>
                  <a:srgbClr val="FF2734"/>
                </a:solidFill>
                <a:uFill>
                  <a:solidFill>
                    <a:srgbClr val="FF2734"/>
                  </a:solidFill>
                </a:uFill>
              </a:defRPr>
            </a:pPr>
            <a:endParaRPr sz="23235"/>
          </a:p>
        </p:txBody>
      </p:sp>
      <p:sp>
        <p:nvSpPr>
          <p:cNvPr id="649" name="Shape 649"/>
          <p:cNvSpPr/>
          <p:nvPr/>
        </p:nvSpPr>
        <p:spPr>
          <a:xfrm>
            <a:off x="1586754" y="4372695"/>
            <a:ext cx="227639" cy="57631"/>
          </a:xfrm>
          <a:prstGeom prst="line">
            <a:avLst/>
          </a:prstGeom>
          <a:ln w="25400">
            <a:solidFill>
              <a:srgbClr val="000000"/>
            </a:solidFill>
          </a:ln>
        </p:spPr>
        <p:txBody>
          <a:bodyPr lIns="0" tIns="0" rIns="0" bIns="0"/>
          <a:lstStyle/>
          <a:p>
            <a:endParaRPr sz="1634"/>
          </a:p>
        </p:txBody>
      </p:sp>
      <p:sp>
        <p:nvSpPr>
          <p:cNvPr id="650" name="Shape 650"/>
          <p:cNvSpPr/>
          <p:nvPr/>
        </p:nvSpPr>
        <p:spPr>
          <a:xfrm flipH="1">
            <a:off x="1606924" y="4438970"/>
            <a:ext cx="273744" cy="89328"/>
          </a:xfrm>
          <a:prstGeom prst="line">
            <a:avLst/>
          </a:prstGeom>
          <a:ln w="25400">
            <a:solidFill>
              <a:srgbClr val="000000"/>
            </a:solidFill>
          </a:ln>
        </p:spPr>
        <p:txBody>
          <a:bodyPr lIns="0" tIns="0" rIns="0" bIns="0"/>
          <a:lstStyle/>
          <a:p>
            <a:endParaRPr sz="1634"/>
          </a:p>
        </p:txBody>
      </p:sp>
      <p:sp>
        <p:nvSpPr>
          <p:cNvPr id="651" name="Shape 651"/>
          <p:cNvSpPr/>
          <p:nvPr/>
        </p:nvSpPr>
        <p:spPr>
          <a:xfrm>
            <a:off x="1457085" y="4389984"/>
            <a:ext cx="115261" cy="106618"/>
          </a:xfrm>
          <a:prstGeom prst="ellipse">
            <a:avLst/>
          </a:prstGeom>
          <a:ln w="25400">
            <a:solidFill>
              <a:srgbClr val="000000"/>
            </a:solidFill>
          </a:ln>
        </p:spPr>
        <p:txBody>
          <a:bodyPr lIns="0" tIns="0" rIns="0" bIns="0"/>
          <a:lstStyle/>
          <a:p>
            <a:pPr>
              <a:buClr>
                <a:srgbClr val="000000"/>
              </a:buClr>
            </a:pPr>
            <a:endParaRPr sz="1634"/>
          </a:p>
        </p:txBody>
      </p:sp>
      <p:sp>
        <p:nvSpPr>
          <p:cNvPr id="652" name="Shape 652"/>
          <p:cNvSpPr/>
          <p:nvPr/>
        </p:nvSpPr>
        <p:spPr>
          <a:xfrm>
            <a:off x="742470" y="2993892"/>
            <a:ext cx="1072735"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259ED"/>
              </a:buClr>
              <a:buFont typeface="Times"/>
              <a:defRPr sz="1800" b="1">
                <a:solidFill>
                  <a:srgbClr val="0259ED"/>
                </a:solidFill>
                <a:uFill>
                  <a:solidFill>
                    <a:srgbClr val="0259ED"/>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t>RegWr = 0</a:t>
            </a:r>
          </a:p>
        </p:txBody>
      </p:sp>
      <p:sp>
        <p:nvSpPr>
          <p:cNvPr id="653" name="Shape 653"/>
          <p:cNvSpPr/>
          <p:nvPr/>
        </p:nvSpPr>
        <p:spPr>
          <a:xfrm flipH="1">
            <a:off x="681958" y="3976487"/>
            <a:ext cx="922084" cy="0"/>
          </a:xfrm>
          <a:prstGeom prst="line">
            <a:avLst/>
          </a:prstGeom>
          <a:ln w="25400">
            <a:solidFill>
              <a:srgbClr val="000000"/>
            </a:solidFill>
            <a:headEnd type="triangle"/>
          </a:ln>
        </p:spPr>
        <p:txBody>
          <a:bodyPr lIns="0" tIns="0" rIns="0" bIns="0"/>
          <a:lstStyle/>
          <a:p>
            <a:endParaRPr sz="1634"/>
          </a:p>
        </p:txBody>
      </p:sp>
      <p:sp>
        <p:nvSpPr>
          <p:cNvPr id="654" name="Shape 654"/>
          <p:cNvSpPr/>
          <p:nvPr/>
        </p:nvSpPr>
        <p:spPr>
          <a:xfrm flipH="1">
            <a:off x="1171815" y="3917416"/>
            <a:ext cx="80682" cy="116702"/>
          </a:xfrm>
          <a:prstGeom prst="line">
            <a:avLst/>
          </a:prstGeom>
          <a:ln w="12700">
            <a:solidFill>
              <a:srgbClr val="000000"/>
            </a:solidFill>
          </a:ln>
        </p:spPr>
        <p:txBody>
          <a:bodyPr lIns="0" tIns="0" rIns="0" bIns="0"/>
          <a:lstStyle/>
          <a:p>
            <a:endParaRPr sz="1634"/>
          </a:p>
        </p:txBody>
      </p:sp>
      <p:sp>
        <p:nvSpPr>
          <p:cNvPr id="655" name="Shape 655"/>
          <p:cNvSpPr/>
          <p:nvPr/>
        </p:nvSpPr>
        <p:spPr>
          <a:xfrm>
            <a:off x="882223" y="3967843"/>
            <a:ext cx="303870"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32</a:t>
            </a:r>
          </a:p>
        </p:txBody>
      </p:sp>
      <p:sp>
        <p:nvSpPr>
          <p:cNvPr id="656" name="Shape 656"/>
          <p:cNvSpPr/>
          <p:nvPr/>
        </p:nvSpPr>
        <p:spPr>
          <a:xfrm>
            <a:off x="2929538" y="3653758"/>
            <a:ext cx="1613647" cy="0"/>
          </a:xfrm>
          <a:prstGeom prst="line">
            <a:avLst/>
          </a:prstGeom>
          <a:ln w="19050">
            <a:solidFill>
              <a:srgbClr val="000000"/>
            </a:solidFill>
            <a:tailEnd type="triangle"/>
          </a:ln>
        </p:spPr>
        <p:txBody>
          <a:bodyPr lIns="0" tIns="0" rIns="0" bIns="0"/>
          <a:lstStyle/>
          <a:p>
            <a:endParaRPr sz="1634"/>
          </a:p>
        </p:txBody>
      </p:sp>
      <p:sp>
        <p:nvSpPr>
          <p:cNvPr id="657" name="Shape 657"/>
          <p:cNvSpPr/>
          <p:nvPr/>
        </p:nvSpPr>
        <p:spPr>
          <a:xfrm flipH="1">
            <a:off x="3799755" y="3594686"/>
            <a:ext cx="80682" cy="118143"/>
          </a:xfrm>
          <a:prstGeom prst="line">
            <a:avLst/>
          </a:prstGeom>
          <a:ln w="12700">
            <a:solidFill>
              <a:srgbClr val="000000"/>
            </a:solidFill>
          </a:ln>
        </p:spPr>
        <p:txBody>
          <a:bodyPr lIns="0" tIns="0" rIns="0" bIns="0"/>
          <a:lstStyle/>
          <a:p>
            <a:endParaRPr sz="1634"/>
          </a:p>
        </p:txBody>
      </p:sp>
      <p:sp>
        <p:nvSpPr>
          <p:cNvPr id="658" name="Shape 658"/>
          <p:cNvSpPr/>
          <p:nvPr/>
        </p:nvSpPr>
        <p:spPr>
          <a:xfrm>
            <a:off x="3510162" y="3709947"/>
            <a:ext cx="303870"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32</a:t>
            </a:r>
          </a:p>
        </p:txBody>
      </p:sp>
      <p:sp>
        <p:nvSpPr>
          <p:cNvPr id="659" name="Shape 659"/>
          <p:cNvSpPr/>
          <p:nvPr/>
        </p:nvSpPr>
        <p:spPr>
          <a:xfrm>
            <a:off x="3233537" y="3387218"/>
            <a:ext cx="547526"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busA</a:t>
            </a:r>
          </a:p>
        </p:txBody>
      </p:sp>
      <p:sp>
        <p:nvSpPr>
          <p:cNvPr id="660" name="Shape 660"/>
          <p:cNvSpPr/>
          <p:nvPr/>
        </p:nvSpPr>
        <p:spPr>
          <a:xfrm flipV="1">
            <a:off x="1730829" y="3181190"/>
            <a:ext cx="0" cy="354426"/>
          </a:xfrm>
          <a:prstGeom prst="line">
            <a:avLst/>
          </a:prstGeom>
          <a:ln w="25400">
            <a:solidFill>
              <a:srgbClr val="0259ED"/>
            </a:solidFill>
            <a:headEnd type="triangle"/>
          </a:ln>
        </p:spPr>
        <p:txBody>
          <a:bodyPr lIns="0" tIns="0" rIns="0" bIns="0"/>
          <a:lstStyle/>
          <a:p>
            <a:endParaRPr sz="1634"/>
          </a:p>
        </p:txBody>
      </p:sp>
      <p:sp>
        <p:nvSpPr>
          <p:cNvPr id="661" name="Shape 661"/>
          <p:cNvSpPr/>
          <p:nvPr/>
        </p:nvSpPr>
        <p:spPr>
          <a:xfrm>
            <a:off x="2929538" y="4289131"/>
            <a:ext cx="852928" cy="1"/>
          </a:xfrm>
          <a:prstGeom prst="line">
            <a:avLst/>
          </a:prstGeom>
          <a:ln w="19050">
            <a:solidFill>
              <a:srgbClr val="000000"/>
            </a:solidFill>
            <a:tailEnd type="triangle"/>
          </a:ln>
        </p:spPr>
        <p:txBody>
          <a:bodyPr lIns="0" tIns="0" rIns="0" bIns="0"/>
          <a:lstStyle/>
          <a:p>
            <a:endParaRPr sz="1634"/>
          </a:p>
        </p:txBody>
      </p:sp>
      <p:sp>
        <p:nvSpPr>
          <p:cNvPr id="662" name="Shape 662"/>
          <p:cNvSpPr/>
          <p:nvPr/>
        </p:nvSpPr>
        <p:spPr>
          <a:xfrm flipV="1">
            <a:off x="3327186" y="4155141"/>
            <a:ext cx="126787" cy="218995"/>
          </a:xfrm>
          <a:prstGeom prst="line">
            <a:avLst/>
          </a:prstGeom>
          <a:ln w="12700">
            <a:solidFill>
              <a:srgbClr val="000000"/>
            </a:solidFill>
          </a:ln>
        </p:spPr>
        <p:txBody>
          <a:bodyPr lIns="0" tIns="0" rIns="0" bIns="0"/>
          <a:lstStyle/>
          <a:p>
            <a:endParaRPr sz="1634"/>
          </a:p>
        </p:txBody>
      </p:sp>
      <p:sp>
        <p:nvSpPr>
          <p:cNvPr id="663" name="Shape 663"/>
          <p:cNvSpPr/>
          <p:nvPr/>
        </p:nvSpPr>
        <p:spPr>
          <a:xfrm>
            <a:off x="2956912" y="4280487"/>
            <a:ext cx="303870"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32</a:t>
            </a:r>
          </a:p>
        </p:txBody>
      </p:sp>
      <p:sp>
        <p:nvSpPr>
          <p:cNvPr id="664" name="Shape 664"/>
          <p:cNvSpPr/>
          <p:nvPr/>
        </p:nvSpPr>
        <p:spPr>
          <a:xfrm>
            <a:off x="2887757" y="4022592"/>
            <a:ext cx="547526"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busB</a:t>
            </a:r>
          </a:p>
        </p:txBody>
      </p:sp>
      <p:sp>
        <p:nvSpPr>
          <p:cNvPr id="665" name="Shape 665"/>
          <p:cNvSpPr/>
          <p:nvPr/>
        </p:nvSpPr>
        <p:spPr>
          <a:xfrm flipH="1">
            <a:off x="1027739" y="4427444"/>
            <a:ext cx="437990" cy="1"/>
          </a:xfrm>
          <a:prstGeom prst="line">
            <a:avLst/>
          </a:prstGeom>
          <a:ln w="25400">
            <a:solidFill>
              <a:srgbClr val="000000"/>
            </a:solidFill>
          </a:ln>
        </p:spPr>
        <p:txBody>
          <a:bodyPr lIns="0" tIns="0" rIns="0" bIns="0"/>
          <a:lstStyle/>
          <a:p>
            <a:endParaRPr sz="1634"/>
          </a:p>
        </p:txBody>
      </p:sp>
      <p:sp>
        <p:nvSpPr>
          <p:cNvPr id="666" name="Shape 666"/>
          <p:cNvSpPr/>
          <p:nvPr/>
        </p:nvSpPr>
        <p:spPr>
          <a:xfrm>
            <a:off x="2768173" y="3161020"/>
            <a:ext cx="0" cy="340018"/>
          </a:xfrm>
          <a:prstGeom prst="line">
            <a:avLst/>
          </a:prstGeom>
          <a:ln w="19050">
            <a:solidFill>
              <a:srgbClr val="000000"/>
            </a:solidFill>
          </a:ln>
        </p:spPr>
        <p:txBody>
          <a:bodyPr lIns="0" tIns="0" rIns="0" bIns="0"/>
          <a:lstStyle/>
          <a:p>
            <a:endParaRPr sz="1634"/>
          </a:p>
        </p:txBody>
      </p:sp>
      <p:sp>
        <p:nvSpPr>
          <p:cNvPr id="667" name="Shape 667"/>
          <p:cNvSpPr/>
          <p:nvPr/>
        </p:nvSpPr>
        <p:spPr>
          <a:xfrm flipV="1">
            <a:off x="2704780" y="3260431"/>
            <a:ext cx="126787" cy="141195"/>
          </a:xfrm>
          <a:prstGeom prst="line">
            <a:avLst/>
          </a:prstGeom>
          <a:ln w="12700">
            <a:solidFill>
              <a:srgbClr val="000000"/>
            </a:solidFill>
          </a:ln>
        </p:spPr>
        <p:txBody>
          <a:bodyPr lIns="0" tIns="0" rIns="0" bIns="0"/>
          <a:lstStyle/>
          <a:p>
            <a:endParaRPr sz="1634"/>
          </a:p>
        </p:txBody>
      </p:sp>
      <p:sp>
        <p:nvSpPr>
          <p:cNvPr id="668" name="Shape 668"/>
          <p:cNvSpPr/>
          <p:nvPr/>
        </p:nvSpPr>
        <p:spPr>
          <a:xfrm>
            <a:off x="2541975" y="3129323"/>
            <a:ext cx="186851"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5</a:t>
            </a:r>
          </a:p>
        </p:txBody>
      </p:sp>
      <p:sp>
        <p:nvSpPr>
          <p:cNvPr id="669" name="Shape 669"/>
          <p:cNvSpPr/>
          <p:nvPr/>
        </p:nvSpPr>
        <p:spPr>
          <a:xfrm>
            <a:off x="2007454" y="2956432"/>
            <a:ext cx="0" cy="556132"/>
          </a:xfrm>
          <a:prstGeom prst="line">
            <a:avLst/>
          </a:prstGeom>
          <a:ln w="25400">
            <a:solidFill>
              <a:srgbClr val="000000"/>
            </a:solidFill>
          </a:ln>
        </p:spPr>
        <p:txBody>
          <a:bodyPr lIns="0" tIns="0" rIns="0" bIns="0"/>
          <a:lstStyle/>
          <a:p>
            <a:endParaRPr sz="1634"/>
          </a:p>
        </p:txBody>
      </p:sp>
      <p:sp>
        <p:nvSpPr>
          <p:cNvPr id="670" name="Shape 670"/>
          <p:cNvSpPr/>
          <p:nvPr/>
        </p:nvSpPr>
        <p:spPr>
          <a:xfrm flipV="1">
            <a:off x="1944060" y="3260431"/>
            <a:ext cx="126787" cy="141195"/>
          </a:xfrm>
          <a:prstGeom prst="line">
            <a:avLst/>
          </a:prstGeom>
          <a:ln w="12700">
            <a:solidFill>
              <a:srgbClr val="000000"/>
            </a:solidFill>
          </a:ln>
        </p:spPr>
        <p:txBody>
          <a:bodyPr lIns="0" tIns="0" rIns="0" bIns="0"/>
          <a:lstStyle/>
          <a:p>
            <a:endParaRPr sz="1634"/>
          </a:p>
        </p:txBody>
      </p:sp>
      <p:sp>
        <p:nvSpPr>
          <p:cNvPr id="671" name="Shape 671"/>
          <p:cNvSpPr/>
          <p:nvPr/>
        </p:nvSpPr>
        <p:spPr>
          <a:xfrm>
            <a:off x="1781255" y="3129323"/>
            <a:ext cx="186851"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5</a:t>
            </a:r>
          </a:p>
        </p:txBody>
      </p:sp>
      <p:sp>
        <p:nvSpPr>
          <p:cNvPr id="672" name="Shape 672"/>
          <p:cNvSpPr/>
          <p:nvPr/>
        </p:nvSpPr>
        <p:spPr>
          <a:xfrm>
            <a:off x="2353235" y="3161020"/>
            <a:ext cx="0" cy="340018"/>
          </a:xfrm>
          <a:prstGeom prst="line">
            <a:avLst/>
          </a:prstGeom>
          <a:ln w="19050">
            <a:solidFill>
              <a:srgbClr val="000000"/>
            </a:solidFill>
          </a:ln>
        </p:spPr>
        <p:txBody>
          <a:bodyPr lIns="0" tIns="0" rIns="0" bIns="0"/>
          <a:lstStyle/>
          <a:p>
            <a:endParaRPr sz="1634"/>
          </a:p>
        </p:txBody>
      </p:sp>
      <p:sp>
        <p:nvSpPr>
          <p:cNvPr id="673" name="Shape 673"/>
          <p:cNvSpPr/>
          <p:nvPr/>
        </p:nvSpPr>
        <p:spPr>
          <a:xfrm flipV="1">
            <a:off x="2289842" y="3260431"/>
            <a:ext cx="126787" cy="141195"/>
          </a:xfrm>
          <a:prstGeom prst="line">
            <a:avLst/>
          </a:prstGeom>
          <a:ln w="12700">
            <a:solidFill>
              <a:srgbClr val="000000"/>
            </a:solidFill>
          </a:ln>
        </p:spPr>
        <p:txBody>
          <a:bodyPr lIns="0" tIns="0" rIns="0" bIns="0"/>
          <a:lstStyle/>
          <a:p>
            <a:endParaRPr sz="1634"/>
          </a:p>
        </p:txBody>
      </p:sp>
      <p:sp>
        <p:nvSpPr>
          <p:cNvPr id="674" name="Shape 674"/>
          <p:cNvSpPr/>
          <p:nvPr/>
        </p:nvSpPr>
        <p:spPr>
          <a:xfrm>
            <a:off x="2127037" y="3129323"/>
            <a:ext cx="186851"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5</a:t>
            </a:r>
          </a:p>
        </p:txBody>
      </p:sp>
      <p:sp>
        <p:nvSpPr>
          <p:cNvPr id="675" name="Shape 675"/>
          <p:cNvSpPr/>
          <p:nvPr/>
        </p:nvSpPr>
        <p:spPr>
          <a:xfrm>
            <a:off x="1781256" y="3516886"/>
            <a:ext cx="371196"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Rw</a:t>
            </a:r>
          </a:p>
        </p:txBody>
      </p:sp>
      <p:sp>
        <p:nvSpPr>
          <p:cNvPr id="676" name="Shape 676"/>
          <p:cNvSpPr/>
          <p:nvPr/>
        </p:nvSpPr>
        <p:spPr>
          <a:xfrm>
            <a:off x="2196193" y="3516886"/>
            <a:ext cx="337533"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Ra</a:t>
            </a:r>
          </a:p>
        </p:txBody>
      </p:sp>
      <p:sp>
        <p:nvSpPr>
          <p:cNvPr id="677" name="Shape 677"/>
          <p:cNvSpPr/>
          <p:nvPr/>
        </p:nvSpPr>
        <p:spPr>
          <a:xfrm>
            <a:off x="2541975" y="3516886"/>
            <a:ext cx="337533"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Rb</a:t>
            </a:r>
          </a:p>
        </p:txBody>
      </p:sp>
      <p:sp>
        <p:nvSpPr>
          <p:cNvPr id="678" name="Shape 678"/>
          <p:cNvSpPr/>
          <p:nvPr/>
        </p:nvSpPr>
        <p:spPr>
          <a:xfrm>
            <a:off x="1781256" y="3774781"/>
            <a:ext cx="895378" cy="57279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p>
            <a:pPr defTabSz="829909">
              <a:buClr>
                <a:srgbClr val="000000"/>
              </a:buClr>
              <a:buFont typeface="Times"/>
              <a:defRPr sz="25600">
                <a:solidFill>
                  <a:srgbClr val="FF2734"/>
                </a:solidFill>
                <a:uFill>
                  <a:solidFill>
                    <a:srgbClr val="FF2734"/>
                  </a:solidFill>
                </a:uFill>
              </a:defRPr>
            </a:pPr>
            <a:r>
              <a:rPr sz="1634" b="1">
                <a:solidFill>
                  <a:srgbClr val="000000"/>
                </a:solidFill>
                <a:uFill>
                  <a:solidFill>
                    <a:srgbClr val="000000"/>
                  </a:solidFill>
                </a:uFill>
                <a:latin typeface="Times"/>
                <a:ea typeface="Times"/>
                <a:cs typeface="Times"/>
                <a:sym typeface="Times"/>
              </a:rPr>
              <a:t>32 32-bit</a:t>
            </a:r>
          </a:p>
          <a:p>
            <a:pPr defTabSz="829909">
              <a:buClr>
                <a:srgbClr val="000000"/>
              </a:buClr>
              <a:buFont typeface="Times"/>
              <a:defRPr sz="25600">
                <a:solidFill>
                  <a:srgbClr val="FF2734"/>
                </a:solidFill>
                <a:uFill>
                  <a:solidFill>
                    <a:srgbClr val="FF2734"/>
                  </a:solidFill>
                </a:uFill>
              </a:defRPr>
            </a:pPr>
            <a:r>
              <a:rPr sz="1634" b="1">
                <a:solidFill>
                  <a:srgbClr val="000000"/>
                </a:solidFill>
                <a:uFill>
                  <a:solidFill>
                    <a:srgbClr val="000000"/>
                  </a:solidFill>
                </a:uFill>
                <a:latin typeface="Times"/>
                <a:ea typeface="Times"/>
                <a:cs typeface="Times"/>
                <a:sym typeface="Times"/>
              </a:rPr>
              <a:t>Registers</a:t>
            </a:r>
          </a:p>
        </p:txBody>
      </p:sp>
      <p:sp>
        <p:nvSpPr>
          <p:cNvPr id="679" name="Shape 679"/>
          <p:cNvSpPr/>
          <p:nvPr/>
        </p:nvSpPr>
        <p:spPr>
          <a:xfrm flipH="1">
            <a:off x="681958" y="5820655"/>
            <a:ext cx="7076995" cy="0"/>
          </a:xfrm>
          <a:prstGeom prst="line">
            <a:avLst/>
          </a:prstGeom>
          <a:ln w="25400">
            <a:solidFill>
              <a:srgbClr val="000000"/>
            </a:solidFill>
          </a:ln>
        </p:spPr>
        <p:txBody>
          <a:bodyPr lIns="0" tIns="0" rIns="0" bIns="0"/>
          <a:lstStyle/>
          <a:p>
            <a:endParaRPr sz="1634"/>
          </a:p>
        </p:txBody>
      </p:sp>
      <p:sp>
        <p:nvSpPr>
          <p:cNvPr id="680" name="Shape 680"/>
          <p:cNvSpPr/>
          <p:nvPr/>
        </p:nvSpPr>
        <p:spPr>
          <a:xfrm flipV="1">
            <a:off x="693484" y="3964961"/>
            <a:ext cx="1" cy="1867220"/>
          </a:xfrm>
          <a:prstGeom prst="line">
            <a:avLst/>
          </a:prstGeom>
          <a:ln w="25400">
            <a:solidFill>
              <a:srgbClr val="000000"/>
            </a:solidFill>
          </a:ln>
        </p:spPr>
        <p:txBody>
          <a:bodyPr lIns="0" tIns="0" rIns="0" bIns="0"/>
          <a:lstStyle/>
          <a:p>
            <a:endParaRPr sz="1634"/>
          </a:p>
        </p:txBody>
      </p:sp>
      <p:sp>
        <p:nvSpPr>
          <p:cNvPr id="681" name="Shape 681"/>
          <p:cNvSpPr/>
          <p:nvPr/>
        </p:nvSpPr>
        <p:spPr>
          <a:xfrm>
            <a:off x="2334506" y="2936262"/>
            <a:ext cx="324709"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Rs</a:t>
            </a:r>
          </a:p>
        </p:txBody>
      </p:sp>
      <p:sp>
        <p:nvSpPr>
          <p:cNvPr id="682" name="Shape 682"/>
          <p:cNvSpPr/>
          <p:nvPr/>
        </p:nvSpPr>
        <p:spPr>
          <a:xfrm>
            <a:off x="2127038" y="2355637"/>
            <a:ext cx="278222"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Rt</a:t>
            </a:r>
          </a:p>
        </p:txBody>
      </p:sp>
      <p:grpSp>
        <p:nvGrpSpPr>
          <p:cNvPr id="687" name="Group 687"/>
          <p:cNvGrpSpPr/>
          <p:nvPr/>
        </p:nvGrpSpPr>
        <p:grpSpPr>
          <a:xfrm>
            <a:off x="3805518" y="4034118"/>
            <a:ext cx="276625" cy="1113705"/>
            <a:chOff x="0" y="0"/>
            <a:chExt cx="304800" cy="1227137"/>
          </a:xfrm>
        </p:grpSpPr>
        <p:sp>
          <p:nvSpPr>
            <p:cNvPr id="683" name="Shape 683"/>
            <p:cNvSpPr/>
            <p:nvPr/>
          </p:nvSpPr>
          <p:spPr>
            <a:xfrm flipH="1">
              <a:off x="-1" y="0"/>
              <a:ext cx="2" cy="1201738"/>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684" name="Shape 684"/>
            <p:cNvSpPr/>
            <p:nvPr/>
          </p:nvSpPr>
          <p:spPr>
            <a:xfrm>
              <a:off x="12699" y="0"/>
              <a:ext cx="279401" cy="136525"/>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685" name="Shape 685"/>
            <p:cNvSpPr/>
            <p:nvPr/>
          </p:nvSpPr>
          <p:spPr>
            <a:xfrm flipV="1">
              <a:off x="12699" y="1039812"/>
              <a:ext cx="279401" cy="187326"/>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686" name="Shape 686"/>
            <p:cNvSpPr/>
            <p:nvPr/>
          </p:nvSpPr>
          <p:spPr>
            <a:xfrm flipH="1">
              <a:off x="304799" y="161925"/>
              <a:ext cx="2" cy="877888"/>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grpSp>
      <p:grpSp>
        <p:nvGrpSpPr>
          <p:cNvPr id="692" name="Group 692"/>
          <p:cNvGrpSpPr/>
          <p:nvPr/>
        </p:nvGrpSpPr>
        <p:grpSpPr>
          <a:xfrm>
            <a:off x="1338943" y="2718708"/>
            <a:ext cx="1060397" cy="257895"/>
            <a:chOff x="0" y="0"/>
            <a:chExt cx="1168400" cy="284161"/>
          </a:xfrm>
        </p:grpSpPr>
        <p:sp>
          <p:nvSpPr>
            <p:cNvPr id="688" name="Shape 688"/>
            <p:cNvSpPr/>
            <p:nvPr/>
          </p:nvSpPr>
          <p:spPr>
            <a:xfrm flipH="1">
              <a:off x="0" y="0"/>
              <a:ext cx="1168400" cy="0"/>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689" name="Shape 689"/>
            <p:cNvSpPr/>
            <p:nvPr/>
          </p:nvSpPr>
          <p:spPr>
            <a:xfrm flipH="1">
              <a:off x="990599" y="12699"/>
              <a:ext cx="177801" cy="258763"/>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690" name="Shape 690"/>
            <p:cNvSpPr/>
            <p:nvPr/>
          </p:nvSpPr>
          <p:spPr>
            <a:xfrm>
              <a:off x="25399" y="12699"/>
              <a:ext cx="127001" cy="258763"/>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691" name="Shape 691"/>
            <p:cNvSpPr/>
            <p:nvPr/>
          </p:nvSpPr>
          <p:spPr>
            <a:xfrm flipH="1">
              <a:off x="152400" y="284161"/>
              <a:ext cx="863600" cy="1"/>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grpSp>
      <p:sp>
        <p:nvSpPr>
          <p:cNvPr id="693" name="Shape 693"/>
          <p:cNvSpPr/>
          <p:nvPr/>
        </p:nvSpPr>
        <p:spPr>
          <a:xfrm>
            <a:off x="2770257" y="2936262"/>
            <a:ext cx="278223"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algn="ct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Rt</a:t>
            </a:r>
          </a:p>
        </p:txBody>
      </p:sp>
      <p:sp>
        <p:nvSpPr>
          <p:cNvPr id="694" name="Shape 694"/>
          <p:cNvSpPr/>
          <p:nvPr/>
        </p:nvSpPr>
        <p:spPr>
          <a:xfrm>
            <a:off x="2145766" y="2504035"/>
            <a:ext cx="1" cy="171451"/>
          </a:xfrm>
          <a:prstGeom prst="line">
            <a:avLst/>
          </a:prstGeom>
          <a:ln w="25400">
            <a:solidFill>
              <a:srgbClr val="000000"/>
            </a:solidFill>
          </a:ln>
        </p:spPr>
        <p:txBody>
          <a:bodyPr lIns="0" tIns="0" rIns="0" bIns="0"/>
          <a:lstStyle/>
          <a:p>
            <a:endParaRPr sz="1634"/>
          </a:p>
        </p:txBody>
      </p:sp>
      <p:sp>
        <p:nvSpPr>
          <p:cNvPr id="695" name="Shape 695"/>
          <p:cNvSpPr/>
          <p:nvPr/>
        </p:nvSpPr>
        <p:spPr>
          <a:xfrm>
            <a:off x="1592515" y="2504035"/>
            <a:ext cx="1" cy="171451"/>
          </a:xfrm>
          <a:prstGeom prst="line">
            <a:avLst/>
          </a:prstGeom>
          <a:ln w="25400">
            <a:solidFill>
              <a:srgbClr val="000000"/>
            </a:solidFill>
          </a:ln>
        </p:spPr>
        <p:txBody>
          <a:bodyPr lIns="0" tIns="0" rIns="0" bIns="0"/>
          <a:lstStyle/>
          <a:p>
            <a:endParaRPr sz="1634"/>
          </a:p>
        </p:txBody>
      </p:sp>
      <p:sp>
        <p:nvSpPr>
          <p:cNvPr id="696" name="Shape 696"/>
          <p:cNvSpPr/>
          <p:nvPr/>
        </p:nvSpPr>
        <p:spPr>
          <a:xfrm>
            <a:off x="1573787" y="2355637"/>
            <a:ext cx="337533"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Rd</a:t>
            </a:r>
          </a:p>
        </p:txBody>
      </p:sp>
      <p:sp>
        <p:nvSpPr>
          <p:cNvPr id="697" name="Shape 697"/>
          <p:cNvSpPr/>
          <p:nvPr/>
        </p:nvSpPr>
        <p:spPr>
          <a:xfrm flipH="1">
            <a:off x="958583" y="2846934"/>
            <a:ext cx="507146" cy="0"/>
          </a:xfrm>
          <a:prstGeom prst="line">
            <a:avLst/>
          </a:prstGeom>
          <a:ln w="25400">
            <a:solidFill>
              <a:srgbClr val="0259ED"/>
            </a:solidFill>
            <a:headEnd type="triangle"/>
          </a:ln>
        </p:spPr>
        <p:txBody>
          <a:bodyPr lIns="0" tIns="0" rIns="0" bIns="0"/>
          <a:lstStyle/>
          <a:p>
            <a:endParaRPr sz="1634"/>
          </a:p>
        </p:txBody>
      </p:sp>
      <p:sp>
        <p:nvSpPr>
          <p:cNvPr id="698" name="Shape 698"/>
          <p:cNvSpPr/>
          <p:nvPr/>
        </p:nvSpPr>
        <p:spPr>
          <a:xfrm>
            <a:off x="190660" y="2544376"/>
            <a:ext cx="1108577"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259ED"/>
              </a:buClr>
              <a:buFont typeface="Times"/>
              <a:defRPr sz="1800" b="1">
                <a:solidFill>
                  <a:srgbClr val="0259ED"/>
                </a:solidFill>
                <a:uFill>
                  <a:solidFill>
                    <a:srgbClr val="0259ED"/>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t>RegDst = x</a:t>
            </a:r>
          </a:p>
        </p:txBody>
      </p:sp>
      <p:sp>
        <p:nvSpPr>
          <p:cNvPr id="699" name="Shape 699"/>
          <p:cNvSpPr/>
          <p:nvPr/>
        </p:nvSpPr>
        <p:spPr>
          <a:xfrm>
            <a:off x="2848856" y="3271801"/>
            <a:ext cx="69896" cy="3645426"/>
          </a:xfrm>
          <a:prstGeom prst="rect">
            <a:avLst/>
          </a:prstGeom>
          <a:ln w="25400">
            <a:solidFill>
              <a:srgbClr val="000000"/>
            </a:solidFill>
            <a:miter lim="400000"/>
          </a:ln>
        </p:spPr>
        <p:txBody>
          <a:bodyPr wrap="none" lIns="34578" tIns="34578" rIns="34578" bIns="34578" anchor="ctr">
            <a:spAutoFit/>
          </a:bodyPr>
          <a:lstStyle/>
          <a:p>
            <a:pPr defTabSz="829909">
              <a:buClr>
                <a:srgbClr val="FF2734"/>
              </a:buClr>
              <a:defRPr sz="25600">
                <a:solidFill>
                  <a:srgbClr val="FF2734"/>
                </a:solidFill>
                <a:uFill>
                  <a:solidFill>
                    <a:srgbClr val="FF2734"/>
                  </a:solidFill>
                </a:uFill>
              </a:defRPr>
            </a:pPr>
            <a:endParaRPr sz="23235"/>
          </a:p>
        </p:txBody>
      </p:sp>
      <p:sp>
        <p:nvSpPr>
          <p:cNvPr id="700" name="Shape 700"/>
          <p:cNvSpPr/>
          <p:nvPr/>
        </p:nvSpPr>
        <p:spPr>
          <a:xfrm rot="5400000">
            <a:off x="2514976" y="4949647"/>
            <a:ext cx="909805"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solidFill>
                  <a:srgbClr val="000000"/>
                </a:solidFill>
              </a:rPr>
              <a:t>Extender</a:t>
            </a:r>
          </a:p>
        </p:txBody>
      </p:sp>
      <p:sp>
        <p:nvSpPr>
          <p:cNvPr id="701" name="Shape 701"/>
          <p:cNvSpPr/>
          <p:nvPr/>
        </p:nvSpPr>
        <p:spPr>
          <a:xfrm rot="5400000">
            <a:off x="3663398" y="4373407"/>
            <a:ext cx="465774"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solidFill>
                  <a:srgbClr val="000000"/>
                </a:solidFill>
              </a:rPr>
              <a:t>Mux</a:t>
            </a:r>
          </a:p>
        </p:txBody>
      </p:sp>
      <p:sp>
        <p:nvSpPr>
          <p:cNvPr id="702" name="Shape 702"/>
          <p:cNvSpPr/>
          <p:nvPr/>
        </p:nvSpPr>
        <p:spPr>
          <a:xfrm>
            <a:off x="1608365" y="2710063"/>
            <a:ext cx="465774"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solidFill>
                  <a:srgbClr val="000000"/>
                </a:solidFill>
              </a:rPr>
              <a:t>Mux</a:t>
            </a:r>
          </a:p>
        </p:txBody>
      </p:sp>
      <p:sp>
        <p:nvSpPr>
          <p:cNvPr id="703" name="Shape 703"/>
          <p:cNvSpPr/>
          <p:nvPr/>
        </p:nvSpPr>
        <p:spPr>
          <a:xfrm>
            <a:off x="3194637" y="5008069"/>
            <a:ext cx="599355" cy="0"/>
          </a:xfrm>
          <a:prstGeom prst="line">
            <a:avLst/>
          </a:prstGeom>
          <a:ln w="25400">
            <a:solidFill>
              <a:srgbClr val="000000"/>
            </a:solidFill>
            <a:tailEnd type="triangle"/>
          </a:ln>
        </p:spPr>
        <p:txBody>
          <a:bodyPr lIns="0" tIns="0" rIns="0" bIns="0"/>
          <a:lstStyle/>
          <a:p>
            <a:endParaRPr sz="1634"/>
          </a:p>
        </p:txBody>
      </p:sp>
      <p:sp>
        <p:nvSpPr>
          <p:cNvPr id="704" name="Shape 704"/>
          <p:cNvSpPr/>
          <p:nvPr/>
        </p:nvSpPr>
        <p:spPr>
          <a:xfrm>
            <a:off x="3181670" y="5031121"/>
            <a:ext cx="303870"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32</a:t>
            </a:r>
          </a:p>
        </p:txBody>
      </p:sp>
      <p:sp>
        <p:nvSpPr>
          <p:cNvPr id="705" name="Shape 705"/>
          <p:cNvSpPr/>
          <p:nvPr/>
        </p:nvSpPr>
        <p:spPr>
          <a:xfrm flipH="1">
            <a:off x="3453973" y="4948997"/>
            <a:ext cx="80682" cy="118143"/>
          </a:xfrm>
          <a:prstGeom prst="line">
            <a:avLst/>
          </a:prstGeom>
          <a:ln w="12700">
            <a:solidFill>
              <a:srgbClr val="000000"/>
            </a:solidFill>
          </a:ln>
        </p:spPr>
        <p:txBody>
          <a:bodyPr lIns="0" tIns="0" rIns="0" bIns="0"/>
          <a:lstStyle/>
          <a:p>
            <a:endParaRPr sz="1634"/>
          </a:p>
        </p:txBody>
      </p:sp>
      <p:sp>
        <p:nvSpPr>
          <p:cNvPr id="706" name="Shape 706"/>
          <p:cNvSpPr/>
          <p:nvPr/>
        </p:nvSpPr>
        <p:spPr>
          <a:xfrm>
            <a:off x="1949823" y="5136296"/>
            <a:ext cx="875980" cy="1"/>
          </a:xfrm>
          <a:prstGeom prst="line">
            <a:avLst/>
          </a:prstGeom>
          <a:ln w="25400">
            <a:solidFill>
              <a:srgbClr val="000000"/>
            </a:solidFill>
            <a:tailEnd type="triangle"/>
          </a:ln>
        </p:spPr>
        <p:txBody>
          <a:bodyPr lIns="0" tIns="0" rIns="0" bIns="0"/>
          <a:lstStyle/>
          <a:p>
            <a:endParaRPr sz="1634"/>
          </a:p>
        </p:txBody>
      </p:sp>
      <p:sp>
        <p:nvSpPr>
          <p:cNvPr id="707" name="Shape 707"/>
          <p:cNvSpPr/>
          <p:nvPr/>
        </p:nvSpPr>
        <p:spPr>
          <a:xfrm flipH="1">
            <a:off x="2347472" y="5078665"/>
            <a:ext cx="80682" cy="116702"/>
          </a:xfrm>
          <a:prstGeom prst="line">
            <a:avLst/>
          </a:prstGeom>
          <a:ln w="12700">
            <a:solidFill>
              <a:srgbClr val="000000"/>
            </a:solidFill>
          </a:ln>
        </p:spPr>
        <p:txBody>
          <a:bodyPr lIns="0" tIns="0" rIns="0" bIns="0"/>
          <a:lstStyle/>
          <a:p>
            <a:endParaRPr sz="1634"/>
          </a:p>
        </p:txBody>
      </p:sp>
      <p:sp>
        <p:nvSpPr>
          <p:cNvPr id="708" name="Shape 708"/>
          <p:cNvSpPr/>
          <p:nvPr/>
        </p:nvSpPr>
        <p:spPr>
          <a:xfrm>
            <a:off x="2057881" y="5127651"/>
            <a:ext cx="303870"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16</a:t>
            </a:r>
          </a:p>
        </p:txBody>
      </p:sp>
      <p:sp>
        <p:nvSpPr>
          <p:cNvPr id="709" name="Shape 709"/>
          <p:cNvSpPr/>
          <p:nvPr/>
        </p:nvSpPr>
        <p:spPr>
          <a:xfrm>
            <a:off x="1297161" y="4999425"/>
            <a:ext cx="699812"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imm16</a:t>
            </a:r>
          </a:p>
        </p:txBody>
      </p:sp>
      <p:sp>
        <p:nvSpPr>
          <p:cNvPr id="710" name="Shape 710"/>
          <p:cNvSpPr/>
          <p:nvPr/>
        </p:nvSpPr>
        <p:spPr>
          <a:xfrm>
            <a:off x="3943830" y="5084429"/>
            <a:ext cx="0" cy="363071"/>
          </a:xfrm>
          <a:prstGeom prst="line">
            <a:avLst/>
          </a:prstGeom>
          <a:ln w="25400">
            <a:solidFill>
              <a:srgbClr val="0259ED"/>
            </a:solidFill>
            <a:headEnd type="triangle"/>
          </a:ln>
        </p:spPr>
        <p:txBody>
          <a:bodyPr lIns="0" tIns="0" rIns="0" bIns="0"/>
          <a:lstStyle/>
          <a:p>
            <a:endParaRPr sz="1634"/>
          </a:p>
        </p:txBody>
      </p:sp>
      <p:sp>
        <p:nvSpPr>
          <p:cNvPr id="711" name="Shape 711"/>
          <p:cNvSpPr/>
          <p:nvPr/>
        </p:nvSpPr>
        <p:spPr>
          <a:xfrm>
            <a:off x="3441006" y="5460467"/>
            <a:ext cx="1132623"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259ED"/>
              </a:buClr>
              <a:buFont typeface="Times"/>
              <a:defRPr sz="1800" b="1">
                <a:solidFill>
                  <a:srgbClr val="0259ED"/>
                </a:solidFill>
                <a:uFill>
                  <a:solidFill>
                    <a:srgbClr val="0259ED"/>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t>ALUSrc = x</a:t>
            </a:r>
          </a:p>
        </p:txBody>
      </p:sp>
      <p:sp>
        <p:nvSpPr>
          <p:cNvPr id="712" name="Shape 712"/>
          <p:cNvSpPr/>
          <p:nvPr/>
        </p:nvSpPr>
        <p:spPr>
          <a:xfrm>
            <a:off x="4105195" y="4427444"/>
            <a:ext cx="437990" cy="1"/>
          </a:xfrm>
          <a:prstGeom prst="line">
            <a:avLst/>
          </a:prstGeom>
          <a:ln w="19050">
            <a:solidFill>
              <a:srgbClr val="000000"/>
            </a:solidFill>
            <a:tailEnd type="triangle"/>
          </a:ln>
        </p:spPr>
        <p:txBody>
          <a:bodyPr lIns="0" tIns="0" rIns="0" bIns="0"/>
          <a:lstStyle/>
          <a:p>
            <a:endParaRPr sz="1634"/>
          </a:p>
        </p:txBody>
      </p:sp>
      <p:sp>
        <p:nvSpPr>
          <p:cNvPr id="713" name="Shape 713"/>
          <p:cNvSpPr/>
          <p:nvPr/>
        </p:nvSpPr>
        <p:spPr>
          <a:xfrm>
            <a:off x="7747427" y="4309302"/>
            <a:ext cx="0" cy="1499827"/>
          </a:xfrm>
          <a:prstGeom prst="line">
            <a:avLst/>
          </a:prstGeom>
          <a:ln w="25400">
            <a:solidFill>
              <a:srgbClr val="000000"/>
            </a:solidFill>
          </a:ln>
        </p:spPr>
        <p:txBody>
          <a:bodyPr lIns="0" tIns="0" rIns="0" bIns="0"/>
          <a:lstStyle/>
          <a:p>
            <a:endParaRPr sz="1634"/>
          </a:p>
        </p:txBody>
      </p:sp>
      <p:sp>
        <p:nvSpPr>
          <p:cNvPr id="714" name="Shape 714"/>
          <p:cNvSpPr/>
          <p:nvPr/>
        </p:nvSpPr>
        <p:spPr>
          <a:xfrm>
            <a:off x="3044798" y="5539708"/>
            <a:ext cx="0" cy="427905"/>
          </a:xfrm>
          <a:prstGeom prst="line">
            <a:avLst/>
          </a:prstGeom>
          <a:ln w="25400">
            <a:solidFill>
              <a:srgbClr val="0259ED"/>
            </a:solidFill>
            <a:headEnd type="triangle"/>
          </a:ln>
        </p:spPr>
        <p:txBody>
          <a:bodyPr lIns="0" tIns="0" rIns="0" bIns="0"/>
          <a:lstStyle/>
          <a:p>
            <a:endParaRPr sz="1634"/>
          </a:p>
        </p:txBody>
      </p:sp>
      <p:sp>
        <p:nvSpPr>
          <p:cNvPr id="715" name="Shape 715"/>
          <p:cNvSpPr/>
          <p:nvPr/>
        </p:nvSpPr>
        <p:spPr>
          <a:xfrm>
            <a:off x="2214923" y="5930153"/>
            <a:ext cx="993161"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259ED"/>
              </a:buClr>
              <a:buFont typeface="Times"/>
              <a:defRPr sz="1800" b="1">
                <a:solidFill>
                  <a:srgbClr val="0259ED"/>
                </a:solidFill>
                <a:uFill>
                  <a:solidFill>
                    <a:srgbClr val="0259ED"/>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t>ExtOp = x</a:t>
            </a:r>
          </a:p>
        </p:txBody>
      </p:sp>
      <p:grpSp>
        <p:nvGrpSpPr>
          <p:cNvPr id="720" name="Group 720"/>
          <p:cNvGrpSpPr/>
          <p:nvPr/>
        </p:nvGrpSpPr>
        <p:grpSpPr>
          <a:xfrm>
            <a:off x="7055864" y="3793511"/>
            <a:ext cx="276625" cy="1139639"/>
            <a:chOff x="0" y="0"/>
            <a:chExt cx="304800" cy="1255711"/>
          </a:xfrm>
        </p:grpSpPr>
        <p:sp>
          <p:nvSpPr>
            <p:cNvPr id="716" name="Shape 716"/>
            <p:cNvSpPr/>
            <p:nvPr/>
          </p:nvSpPr>
          <p:spPr>
            <a:xfrm flipH="1">
              <a:off x="-1" y="0"/>
              <a:ext cx="2" cy="1230313"/>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717" name="Shape 717"/>
            <p:cNvSpPr/>
            <p:nvPr/>
          </p:nvSpPr>
          <p:spPr>
            <a:xfrm>
              <a:off x="12699" y="0"/>
              <a:ext cx="279401" cy="142875"/>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718" name="Shape 718"/>
            <p:cNvSpPr/>
            <p:nvPr/>
          </p:nvSpPr>
          <p:spPr>
            <a:xfrm flipV="1">
              <a:off x="12699" y="1062037"/>
              <a:ext cx="279401" cy="193675"/>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719" name="Shape 719"/>
            <p:cNvSpPr/>
            <p:nvPr/>
          </p:nvSpPr>
          <p:spPr>
            <a:xfrm flipH="1">
              <a:off x="304799" y="168275"/>
              <a:ext cx="2" cy="893763"/>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grpSp>
      <p:sp>
        <p:nvSpPr>
          <p:cNvPr id="721" name="Shape 721"/>
          <p:cNvSpPr/>
          <p:nvPr/>
        </p:nvSpPr>
        <p:spPr>
          <a:xfrm rot="5400000">
            <a:off x="6896456" y="4242298"/>
            <a:ext cx="465774"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solidFill>
                  <a:srgbClr val="000000"/>
                </a:solidFill>
              </a:rPr>
              <a:t>Mux</a:t>
            </a:r>
          </a:p>
        </p:txBody>
      </p:sp>
      <p:sp>
        <p:nvSpPr>
          <p:cNvPr id="722" name="Shape 722"/>
          <p:cNvSpPr/>
          <p:nvPr/>
        </p:nvSpPr>
        <p:spPr>
          <a:xfrm flipV="1">
            <a:off x="7194176" y="3449170"/>
            <a:ext cx="0" cy="409175"/>
          </a:xfrm>
          <a:prstGeom prst="line">
            <a:avLst/>
          </a:prstGeom>
          <a:ln w="25400">
            <a:solidFill>
              <a:srgbClr val="000000"/>
            </a:solidFill>
            <a:headEnd type="triangle"/>
          </a:ln>
        </p:spPr>
        <p:txBody>
          <a:bodyPr lIns="0" tIns="0" rIns="0" bIns="0"/>
          <a:lstStyle/>
          <a:p>
            <a:endParaRPr sz="1634"/>
          </a:p>
        </p:txBody>
      </p:sp>
      <p:sp>
        <p:nvSpPr>
          <p:cNvPr id="723" name="Shape 723"/>
          <p:cNvSpPr/>
          <p:nvPr/>
        </p:nvSpPr>
        <p:spPr>
          <a:xfrm>
            <a:off x="6829665" y="3125001"/>
            <a:ext cx="1437193"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259ED"/>
              </a:buClr>
              <a:buFont typeface="Times"/>
              <a:defRPr sz="1800" b="1">
                <a:solidFill>
                  <a:srgbClr val="0259ED"/>
                </a:solidFill>
                <a:uFill>
                  <a:solidFill>
                    <a:srgbClr val="0259ED"/>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t>MemtoReg = x</a:t>
            </a:r>
          </a:p>
        </p:txBody>
      </p:sp>
      <p:sp>
        <p:nvSpPr>
          <p:cNvPr id="724" name="Shape 724"/>
          <p:cNvSpPr/>
          <p:nvPr/>
        </p:nvSpPr>
        <p:spPr>
          <a:xfrm>
            <a:off x="7344015" y="4297776"/>
            <a:ext cx="391886" cy="1"/>
          </a:xfrm>
          <a:prstGeom prst="line">
            <a:avLst/>
          </a:prstGeom>
          <a:ln w="25400">
            <a:solidFill>
              <a:srgbClr val="000000"/>
            </a:solidFill>
          </a:ln>
        </p:spPr>
        <p:txBody>
          <a:bodyPr lIns="0" tIns="0" rIns="0" bIns="0"/>
          <a:lstStyle/>
          <a:p>
            <a:endParaRPr sz="1634"/>
          </a:p>
        </p:txBody>
      </p:sp>
      <p:sp>
        <p:nvSpPr>
          <p:cNvPr id="725" name="Shape 725"/>
          <p:cNvSpPr/>
          <p:nvPr/>
        </p:nvSpPr>
        <p:spPr>
          <a:xfrm>
            <a:off x="5468151" y="4632032"/>
            <a:ext cx="1034463" cy="1024378"/>
          </a:xfrm>
          <a:prstGeom prst="rect">
            <a:avLst/>
          </a:prstGeom>
          <a:ln w="25400">
            <a:solidFill>
              <a:srgbClr val="000000"/>
            </a:solidFill>
            <a:miter lim="400000"/>
          </a:ln>
        </p:spPr>
        <p:txBody>
          <a:bodyPr lIns="34578" tIns="34578" rIns="34578" bIns="34578" anchor="ctr"/>
          <a:lstStyle/>
          <a:p>
            <a:pPr defTabSz="829909">
              <a:buClr>
                <a:srgbClr val="FF2734"/>
              </a:buClr>
              <a:defRPr sz="25600">
                <a:solidFill>
                  <a:srgbClr val="FF2734"/>
                </a:solidFill>
                <a:uFill>
                  <a:solidFill>
                    <a:srgbClr val="FF2734"/>
                  </a:solidFill>
                </a:uFill>
              </a:defRPr>
            </a:pPr>
            <a:endParaRPr sz="23235"/>
          </a:p>
        </p:txBody>
      </p:sp>
      <p:sp>
        <p:nvSpPr>
          <p:cNvPr id="726" name="Shape 726"/>
          <p:cNvSpPr/>
          <p:nvPr/>
        </p:nvSpPr>
        <p:spPr>
          <a:xfrm flipH="1">
            <a:off x="4900492" y="5523860"/>
            <a:ext cx="437990" cy="0"/>
          </a:xfrm>
          <a:prstGeom prst="line">
            <a:avLst/>
          </a:prstGeom>
          <a:ln w="25400">
            <a:solidFill>
              <a:srgbClr val="000000"/>
            </a:solidFill>
          </a:ln>
        </p:spPr>
        <p:txBody>
          <a:bodyPr lIns="0" tIns="0" rIns="0" bIns="0"/>
          <a:lstStyle/>
          <a:p>
            <a:endParaRPr sz="1634"/>
          </a:p>
        </p:txBody>
      </p:sp>
      <p:sp>
        <p:nvSpPr>
          <p:cNvPr id="727" name="Shape 727"/>
          <p:cNvSpPr/>
          <p:nvPr/>
        </p:nvSpPr>
        <p:spPr>
          <a:xfrm>
            <a:off x="4832777" y="5264524"/>
            <a:ext cx="371196"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Clk</a:t>
            </a:r>
          </a:p>
        </p:txBody>
      </p:sp>
      <p:sp>
        <p:nvSpPr>
          <p:cNvPr id="728" name="Shape 728"/>
          <p:cNvSpPr/>
          <p:nvPr/>
        </p:nvSpPr>
        <p:spPr>
          <a:xfrm>
            <a:off x="4201726" y="4806363"/>
            <a:ext cx="744696"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Data In</a:t>
            </a:r>
          </a:p>
        </p:txBody>
      </p:sp>
      <p:sp>
        <p:nvSpPr>
          <p:cNvPr id="729" name="Shape 729"/>
          <p:cNvSpPr/>
          <p:nvPr/>
        </p:nvSpPr>
        <p:spPr>
          <a:xfrm>
            <a:off x="5488322" y="5497926"/>
            <a:ext cx="227639" cy="57630"/>
          </a:xfrm>
          <a:prstGeom prst="line">
            <a:avLst/>
          </a:prstGeom>
          <a:ln w="25400">
            <a:solidFill>
              <a:srgbClr val="000000"/>
            </a:solidFill>
          </a:ln>
        </p:spPr>
        <p:txBody>
          <a:bodyPr lIns="0" tIns="0" rIns="0" bIns="0"/>
          <a:lstStyle/>
          <a:p>
            <a:endParaRPr sz="1634"/>
          </a:p>
        </p:txBody>
      </p:sp>
      <p:sp>
        <p:nvSpPr>
          <p:cNvPr id="730" name="Shape 730"/>
          <p:cNvSpPr/>
          <p:nvPr/>
        </p:nvSpPr>
        <p:spPr>
          <a:xfrm flipH="1">
            <a:off x="5479677" y="5535386"/>
            <a:ext cx="273744" cy="89327"/>
          </a:xfrm>
          <a:prstGeom prst="line">
            <a:avLst/>
          </a:prstGeom>
          <a:ln w="25400">
            <a:solidFill>
              <a:srgbClr val="000000"/>
            </a:solidFill>
          </a:ln>
        </p:spPr>
        <p:txBody>
          <a:bodyPr lIns="0" tIns="0" rIns="0" bIns="0"/>
          <a:lstStyle/>
          <a:p>
            <a:endParaRPr sz="1634"/>
          </a:p>
        </p:txBody>
      </p:sp>
      <p:sp>
        <p:nvSpPr>
          <p:cNvPr id="731" name="Shape 731"/>
          <p:cNvSpPr/>
          <p:nvPr/>
        </p:nvSpPr>
        <p:spPr>
          <a:xfrm>
            <a:off x="5329838" y="5486400"/>
            <a:ext cx="115261" cy="106618"/>
          </a:xfrm>
          <a:prstGeom prst="ellipse">
            <a:avLst/>
          </a:prstGeom>
          <a:ln w="25400">
            <a:solidFill>
              <a:srgbClr val="000000"/>
            </a:solidFill>
          </a:ln>
        </p:spPr>
        <p:txBody>
          <a:bodyPr lIns="0" tIns="0" rIns="0" bIns="0"/>
          <a:lstStyle/>
          <a:p>
            <a:pPr>
              <a:buClr>
                <a:srgbClr val="000000"/>
              </a:buClr>
            </a:pPr>
            <a:endParaRPr sz="1634"/>
          </a:p>
        </p:txBody>
      </p:sp>
      <p:sp>
        <p:nvSpPr>
          <p:cNvPr id="732" name="Shape 732"/>
          <p:cNvSpPr/>
          <p:nvPr/>
        </p:nvSpPr>
        <p:spPr>
          <a:xfrm>
            <a:off x="5445099" y="4610420"/>
            <a:ext cx="590230"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WrEn</a:t>
            </a:r>
          </a:p>
        </p:txBody>
      </p:sp>
      <p:sp>
        <p:nvSpPr>
          <p:cNvPr id="733" name="Shape 733"/>
          <p:cNvSpPr/>
          <p:nvPr/>
        </p:nvSpPr>
        <p:spPr>
          <a:xfrm flipH="1">
            <a:off x="4554711" y="4813567"/>
            <a:ext cx="922084" cy="1"/>
          </a:xfrm>
          <a:prstGeom prst="line">
            <a:avLst/>
          </a:prstGeom>
          <a:ln w="25400">
            <a:solidFill>
              <a:srgbClr val="000000"/>
            </a:solidFill>
            <a:headEnd type="triangle"/>
          </a:ln>
        </p:spPr>
        <p:txBody>
          <a:bodyPr lIns="0" tIns="0" rIns="0" bIns="0"/>
          <a:lstStyle/>
          <a:p>
            <a:endParaRPr sz="1634"/>
          </a:p>
        </p:txBody>
      </p:sp>
      <p:sp>
        <p:nvSpPr>
          <p:cNvPr id="734" name="Shape 734"/>
          <p:cNvSpPr/>
          <p:nvPr/>
        </p:nvSpPr>
        <p:spPr>
          <a:xfrm flipH="1">
            <a:off x="5044568" y="4755936"/>
            <a:ext cx="80682" cy="116702"/>
          </a:xfrm>
          <a:prstGeom prst="line">
            <a:avLst/>
          </a:prstGeom>
          <a:ln w="12700">
            <a:solidFill>
              <a:srgbClr val="000000"/>
            </a:solidFill>
          </a:ln>
        </p:spPr>
        <p:txBody>
          <a:bodyPr lIns="0" tIns="0" rIns="0" bIns="0"/>
          <a:lstStyle/>
          <a:p>
            <a:endParaRPr sz="1634"/>
          </a:p>
        </p:txBody>
      </p:sp>
      <p:sp>
        <p:nvSpPr>
          <p:cNvPr id="735" name="Shape 735"/>
          <p:cNvSpPr/>
          <p:nvPr/>
        </p:nvSpPr>
        <p:spPr>
          <a:xfrm>
            <a:off x="4824132" y="4869757"/>
            <a:ext cx="303870"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32</a:t>
            </a:r>
          </a:p>
        </p:txBody>
      </p:sp>
      <p:sp>
        <p:nvSpPr>
          <p:cNvPr id="736" name="Shape 736"/>
          <p:cNvSpPr/>
          <p:nvPr/>
        </p:nvSpPr>
        <p:spPr>
          <a:xfrm flipV="1">
            <a:off x="5741895" y="3449170"/>
            <a:ext cx="1" cy="1182862"/>
          </a:xfrm>
          <a:prstGeom prst="line">
            <a:avLst/>
          </a:prstGeom>
          <a:ln w="25400">
            <a:solidFill>
              <a:srgbClr val="000000"/>
            </a:solidFill>
            <a:headEnd type="triangle"/>
          </a:ln>
        </p:spPr>
        <p:txBody>
          <a:bodyPr lIns="0" tIns="0" rIns="0" bIns="0"/>
          <a:lstStyle/>
          <a:p>
            <a:endParaRPr sz="1634"/>
          </a:p>
        </p:txBody>
      </p:sp>
      <p:sp>
        <p:nvSpPr>
          <p:cNvPr id="737" name="Shape 737"/>
          <p:cNvSpPr/>
          <p:nvPr/>
        </p:nvSpPr>
        <p:spPr>
          <a:xfrm>
            <a:off x="6225989" y="4051406"/>
            <a:ext cx="1" cy="557574"/>
          </a:xfrm>
          <a:prstGeom prst="line">
            <a:avLst/>
          </a:prstGeom>
          <a:ln w="25400">
            <a:solidFill>
              <a:srgbClr val="000000"/>
            </a:solidFill>
            <a:tailEnd type="triangle"/>
          </a:ln>
        </p:spPr>
        <p:txBody>
          <a:bodyPr lIns="0" tIns="0" rIns="0" bIns="0"/>
          <a:lstStyle/>
          <a:p>
            <a:endParaRPr sz="1634"/>
          </a:p>
        </p:txBody>
      </p:sp>
      <p:sp>
        <p:nvSpPr>
          <p:cNvPr id="738" name="Shape 738"/>
          <p:cNvSpPr/>
          <p:nvPr/>
        </p:nvSpPr>
        <p:spPr>
          <a:xfrm>
            <a:off x="5999791" y="4611861"/>
            <a:ext cx="396844"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Adr</a:t>
            </a:r>
          </a:p>
        </p:txBody>
      </p:sp>
      <p:sp>
        <p:nvSpPr>
          <p:cNvPr id="739" name="Shape 739"/>
          <p:cNvSpPr/>
          <p:nvPr/>
        </p:nvSpPr>
        <p:spPr>
          <a:xfrm>
            <a:off x="5528448" y="4934590"/>
            <a:ext cx="836067" cy="57279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p>
            <a:pPr algn="ctr" defTabSz="829909">
              <a:buClr>
                <a:srgbClr val="000000"/>
              </a:buClr>
              <a:buFont typeface="Times"/>
              <a:defRPr sz="25600">
                <a:solidFill>
                  <a:srgbClr val="FF2734"/>
                </a:solidFill>
                <a:uFill>
                  <a:solidFill>
                    <a:srgbClr val="FF2734"/>
                  </a:solidFill>
                </a:uFill>
              </a:defRPr>
            </a:pPr>
            <a:r>
              <a:rPr sz="1634" b="1">
                <a:solidFill>
                  <a:srgbClr val="000000"/>
                </a:solidFill>
                <a:uFill>
                  <a:solidFill>
                    <a:srgbClr val="000000"/>
                  </a:solidFill>
                </a:uFill>
                <a:latin typeface="Times"/>
                <a:ea typeface="Times"/>
                <a:cs typeface="Times"/>
                <a:sym typeface="Times"/>
              </a:rPr>
              <a:t>Data</a:t>
            </a:r>
          </a:p>
          <a:p>
            <a:pPr algn="ctr" defTabSz="829909">
              <a:buClr>
                <a:srgbClr val="000000"/>
              </a:buClr>
              <a:buFont typeface="Times"/>
              <a:defRPr sz="25600">
                <a:solidFill>
                  <a:srgbClr val="FF2734"/>
                </a:solidFill>
                <a:uFill>
                  <a:solidFill>
                    <a:srgbClr val="FF2734"/>
                  </a:solidFill>
                </a:uFill>
              </a:defRPr>
            </a:pPr>
            <a:r>
              <a:rPr sz="1634" b="1">
                <a:solidFill>
                  <a:srgbClr val="000000"/>
                </a:solidFill>
                <a:uFill>
                  <a:solidFill>
                    <a:srgbClr val="000000"/>
                  </a:solidFill>
                </a:uFill>
                <a:latin typeface="Times"/>
                <a:ea typeface="Times"/>
                <a:cs typeface="Times"/>
                <a:sym typeface="Times"/>
              </a:rPr>
              <a:t>Memory</a:t>
            </a:r>
          </a:p>
        </p:txBody>
      </p:sp>
      <p:sp>
        <p:nvSpPr>
          <p:cNvPr id="740" name="Shape 740"/>
          <p:cNvSpPr/>
          <p:nvPr/>
        </p:nvSpPr>
        <p:spPr>
          <a:xfrm>
            <a:off x="6652452" y="4768903"/>
            <a:ext cx="391886" cy="0"/>
          </a:xfrm>
          <a:prstGeom prst="line">
            <a:avLst/>
          </a:prstGeom>
          <a:ln w="25400">
            <a:solidFill>
              <a:srgbClr val="000000"/>
            </a:solidFill>
            <a:tailEnd type="triangle"/>
          </a:ln>
        </p:spPr>
        <p:txBody>
          <a:bodyPr lIns="0" tIns="0" rIns="0" bIns="0"/>
          <a:lstStyle/>
          <a:p>
            <a:endParaRPr sz="1634"/>
          </a:p>
        </p:txBody>
      </p:sp>
      <p:sp>
        <p:nvSpPr>
          <p:cNvPr id="741" name="Shape 741"/>
          <p:cNvSpPr/>
          <p:nvPr/>
        </p:nvSpPr>
        <p:spPr>
          <a:xfrm>
            <a:off x="6640926" y="4794838"/>
            <a:ext cx="0" cy="394767"/>
          </a:xfrm>
          <a:prstGeom prst="line">
            <a:avLst/>
          </a:prstGeom>
          <a:ln w="25400">
            <a:solidFill>
              <a:srgbClr val="000000"/>
            </a:solidFill>
          </a:ln>
        </p:spPr>
        <p:txBody>
          <a:bodyPr lIns="0" tIns="0" rIns="0" bIns="0"/>
          <a:lstStyle/>
          <a:p>
            <a:endParaRPr sz="1634"/>
          </a:p>
        </p:txBody>
      </p:sp>
      <p:sp>
        <p:nvSpPr>
          <p:cNvPr id="742" name="Shape 742"/>
          <p:cNvSpPr/>
          <p:nvPr/>
        </p:nvSpPr>
        <p:spPr>
          <a:xfrm flipH="1">
            <a:off x="6491087" y="5201130"/>
            <a:ext cx="161365" cy="0"/>
          </a:xfrm>
          <a:prstGeom prst="line">
            <a:avLst/>
          </a:prstGeom>
          <a:ln w="25400">
            <a:solidFill>
              <a:srgbClr val="000000"/>
            </a:solidFill>
          </a:ln>
        </p:spPr>
        <p:txBody>
          <a:bodyPr lIns="0" tIns="0" rIns="0" bIns="0"/>
          <a:lstStyle/>
          <a:p>
            <a:endParaRPr sz="1634"/>
          </a:p>
        </p:txBody>
      </p:sp>
      <p:sp>
        <p:nvSpPr>
          <p:cNvPr id="743" name="Shape 743"/>
          <p:cNvSpPr/>
          <p:nvPr/>
        </p:nvSpPr>
        <p:spPr>
          <a:xfrm flipH="1">
            <a:off x="6704320" y="4709832"/>
            <a:ext cx="80682" cy="116702"/>
          </a:xfrm>
          <a:prstGeom prst="line">
            <a:avLst/>
          </a:prstGeom>
          <a:ln w="12700">
            <a:solidFill>
              <a:srgbClr val="000000"/>
            </a:solidFill>
          </a:ln>
        </p:spPr>
        <p:txBody>
          <a:bodyPr lIns="0" tIns="0" rIns="0" bIns="0"/>
          <a:lstStyle/>
          <a:p>
            <a:endParaRPr sz="1634"/>
          </a:p>
        </p:txBody>
      </p:sp>
      <p:sp>
        <p:nvSpPr>
          <p:cNvPr id="744" name="Shape 744"/>
          <p:cNvSpPr/>
          <p:nvPr/>
        </p:nvSpPr>
        <p:spPr>
          <a:xfrm>
            <a:off x="6483884" y="4433207"/>
            <a:ext cx="303870"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32</a:t>
            </a:r>
          </a:p>
        </p:txBody>
      </p:sp>
      <p:sp>
        <p:nvSpPr>
          <p:cNvPr id="745" name="Shape 745"/>
          <p:cNvSpPr/>
          <p:nvPr/>
        </p:nvSpPr>
        <p:spPr>
          <a:xfrm>
            <a:off x="5723164" y="3401625"/>
            <a:ext cx="1154487"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259ED"/>
              </a:buClr>
              <a:buFont typeface="Times"/>
              <a:defRPr sz="1800" b="1">
                <a:solidFill>
                  <a:srgbClr val="0259ED"/>
                </a:solidFill>
                <a:uFill>
                  <a:solidFill>
                    <a:srgbClr val="0259ED"/>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t>MemWr = 0</a:t>
            </a:r>
          </a:p>
        </p:txBody>
      </p:sp>
      <p:sp>
        <p:nvSpPr>
          <p:cNvPr id="746" name="Shape 746"/>
          <p:cNvSpPr/>
          <p:nvPr/>
        </p:nvSpPr>
        <p:spPr>
          <a:xfrm>
            <a:off x="3459737" y="4310743"/>
            <a:ext cx="1" cy="491299"/>
          </a:xfrm>
          <a:prstGeom prst="line">
            <a:avLst/>
          </a:prstGeom>
          <a:ln w="25400">
            <a:solidFill>
              <a:srgbClr val="000000"/>
            </a:solidFill>
          </a:ln>
        </p:spPr>
        <p:txBody>
          <a:bodyPr lIns="0" tIns="0" rIns="0" bIns="0"/>
          <a:lstStyle/>
          <a:p>
            <a:endParaRPr sz="1634"/>
          </a:p>
        </p:txBody>
      </p:sp>
      <p:sp>
        <p:nvSpPr>
          <p:cNvPr id="747" name="Shape 747"/>
          <p:cNvSpPr/>
          <p:nvPr/>
        </p:nvSpPr>
        <p:spPr>
          <a:xfrm>
            <a:off x="3455414" y="4806363"/>
            <a:ext cx="1099298" cy="7204"/>
          </a:xfrm>
          <a:prstGeom prst="line">
            <a:avLst/>
          </a:prstGeom>
          <a:ln w="25400">
            <a:solidFill>
              <a:srgbClr val="000000"/>
            </a:solidFill>
          </a:ln>
        </p:spPr>
        <p:txBody>
          <a:bodyPr lIns="0" tIns="0" rIns="0" bIns="0"/>
          <a:lstStyle/>
          <a:p>
            <a:endParaRPr sz="1634"/>
          </a:p>
        </p:txBody>
      </p:sp>
      <p:sp>
        <p:nvSpPr>
          <p:cNvPr id="748" name="Shape 748"/>
          <p:cNvSpPr/>
          <p:nvPr/>
        </p:nvSpPr>
        <p:spPr>
          <a:xfrm rot="5400000">
            <a:off x="4608687" y="3882131"/>
            <a:ext cx="476994"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solidFill>
                  <a:srgbClr val="000000"/>
                </a:solidFill>
              </a:rPr>
              <a:t>ALU</a:t>
            </a:r>
          </a:p>
        </p:txBody>
      </p:sp>
      <p:sp>
        <p:nvSpPr>
          <p:cNvPr id="749" name="Shape 749"/>
          <p:cNvSpPr/>
          <p:nvPr/>
        </p:nvSpPr>
        <p:spPr>
          <a:xfrm>
            <a:off x="4154181" y="2028585"/>
            <a:ext cx="1103619" cy="792416"/>
          </a:xfrm>
          <a:prstGeom prst="rect">
            <a:avLst/>
          </a:prstGeom>
          <a:ln w="25400">
            <a:solidFill>
              <a:srgbClr val="000000"/>
            </a:solidFill>
            <a:miter lim="400000"/>
          </a:ln>
        </p:spPr>
        <p:txBody>
          <a:bodyPr lIns="34578" tIns="34578" rIns="34578" bIns="34578" anchor="ctr"/>
          <a:lstStyle/>
          <a:p>
            <a:pPr defTabSz="829909">
              <a:buClr>
                <a:srgbClr val="FF2734"/>
              </a:buClr>
              <a:defRPr sz="25600">
                <a:solidFill>
                  <a:srgbClr val="FF2734"/>
                </a:solidFill>
                <a:uFill>
                  <a:solidFill>
                    <a:srgbClr val="FF2734"/>
                  </a:solidFill>
                </a:uFill>
              </a:defRPr>
            </a:pPr>
            <a:endParaRPr sz="23235"/>
          </a:p>
        </p:txBody>
      </p:sp>
      <p:sp>
        <p:nvSpPr>
          <p:cNvPr id="750" name="Shape 750"/>
          <p:cNvSpPr/>
          <p:nvPr/>
        </p:nvSpPr>
        <p:spPr>
          <a:xfrm flipH="1">
            <a:off x="3586523" y="2688451"/>
            <a:ext cx="437990" cy="0"/>
          </a:xfrm>
          <a:prstGeom prst="line">
            <a:avLst/>
          </a:prstGeom>
          <a:ln w="25400">
            <a:solidFill>
              <a:srgbClr val="000000"/>
            </a:solidFill>
          </a:ln>
        </p:spPr>
        <p:txBody>
          <a:bodyPr lIns="0" tIns="0" rIns="0" bIns="0"/>
          <a:lstStyle/>
          <a:p>
            <a:endParaRPr sz="1634"/>
          </a:p>
        </p:txBody>
      </p:sp>
      <p:sp>
        <p:nvSpPr>
          <p:cNvPr id="751" name="Shape 751"/>
          <p:cNvSpPr/>
          <p:nvPr/>
        </p:nvSpPr>
        <p:spPr>
          <a:xfrm>
            <a:off x="4188760" y="2619295"/>
            <a:ext cx="227639" cy="57630"/>
          </a:xfrm>
          <a:prstGeom prst="line">
            <a:avLst/>
          </a:prstGeom>
          <a:ln w="25400">
            <a:solidFill>
              <a:srgbClr val="000000"/>
            </a:solidFill>
          </a:ln>
        </p:spPr>
        <p:txBody>
          <a:bodyPr lIns="0" tIns="0" rIns="0" bIns="0"/>
          <a:lstStyle/>
          <a:p>
            <a:endParaRPr sz="1634"/>
          </a:p>
        </p:txBody>
      </p:sp>
      <p:sp>
        <p:nvSpPr>
          <p:cNvPr id="752" name="Shape 752"/>
          <p:cNvSpPr/>
          <p:nvPr/>
        </p:nvSpPr>
        <p:spPr>
          <a:xfrm flipH="1">
            <a:off x="4165707" y="2699978"/>
            <a:ext cx="273744" cy="89327"/>
          </a:xfrm>
          <a:prstGeom prst="line">
            <a:avLst/>
          </a:prstGeom>
          <a:ln w="25400">
            <a:solidFill>
              <a:srgbClr val="000000"/>
            </a:solidFill>
          </a:ln>
        </p:spPr>
        <p:txBody>
          <a:bodyPr lIns="0" tIns="0" rIns="0" bIns="0"/>
          <a:lstStyle/>
          <a:p>
            <a:endParaRPr sz="1634"/>
          </a:p>
        </p:txBody>
      </p:sp>
      <p:sp>
        <p:nvSpPr>
          <p:cNvPr id="753" name="Shape 753"/>
          <p:cNvSpPr/>
          <p:nvPr/>
        </p:nvSpPr>
        <p:spPr>
          <a:xfrm>
            <a:off x="4015868" y="2650992"/>
            <a:ext cx="115261" cy="106618"/>
          </a:xfrm>
          <a:prstGeom prst="ellipse">
            <a:avLst/>
          </a:prstGeom>
          <a:ln w="25400">
            <a:solidFill>
              <a:srgbClr val="000000"/>
            </a:solidFill>
          </a:ln>
        </p:spPr>
        <p:txBody>
          <a:bodyPr lIns="0" tIns="0" rIns="0" bIns="0"/>
          <a:lstStyle/>
          <a:p>
            <a:pPr>
              <a:buClr>
                <a:srgbClr val="000000"/>
              </a:buClr>
            </a:pPr>
            <a:endParaRPr sz="1634"/>
          </a:p>
        </p:txBody>
      </p:sp>
      <p:sp>
        <p:nvSpPr>
          <p:cNvPr id="754" name="Shape 754"/>
          <p:cNvSpPr/>
          <p:nvPr/>
        </p:nvSpPr>
        <p:spPr>
          <a:xfrm>
            <a:off x="4167894" y="2099182"/>
            <a:ext cx="1073311" cy="57279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p>
            <a:pPr algn="ctr" defTabSz="829909">
              <a:buClr>
                <a:srgbClr val="000000"/>
              </a:buClr>
              <a:buFont typeface="Times"/>
              <a:defRPr sz="25600">
                <a:solidFill>
                  <a:srgbClr val="FF2734"/>
                </a:solidFill>
                <a:uFill>
                  <a:solidFill>
                    <a:srgbClr val="FF2734"/>
                  </a:solidFill>
                </a:uFill>
              </a:defRPr>
            </a:pPr>
            <a:r>
              <a:rPr sz="1634" b="1">
                <a:solidFill>
                  <a:srgbClr val="000000"/>
                </a:solidFill>
                <a:uFill>
                  <a:solidFill>
                    <a:srgbClr val="000000"/>
                  </a:solidFill>
                </a:uFill>
                <a:latin typeface="Times"/>
                <a:ea typeface="Times"/>
                <a:cs typeface="Times"/>
                <a:sym typeface="Times"/>
              </a:rPr>
              <a:t>Instruction</a:t>
            </a:r>
          </a:p>
          <a:p>
            <a:pPr algn="ctr" defTabSz="829909">
              <a:buClr>
                <a:srgbClr val="000000"/>
              </a:buClr>
              <a:buFont typeface="Times"/>
              <a:defRPr sz="25600">
                <a:solidFill>
                  <a:srgbClr val="FF2734"/>
                </a:solidFill>
                <a:uFill>
                  <a:solidFill>
                    <a:srgbClr val="FF2734"/>
                  </a:solidFill>
                </a:uFill>
              </a:defRPr>
            </a:pPr>
            <a:r>
              <a:rPr sz="1634" b="1">
                <a:solidFill>
                  <a:srgbClr val="000000"/>
                </a:solidFill>
                <a:uFill>
                  <a:solidFill>
                    <a:srgbClr val="000000"/>
                  </a:solidFill>
                </a:uFill>
                <a:latin typeface="Times"/>
                <a:ea typeface="Times"/>
                <a:cs typeface="Times"/>
                <a:sym typeface="Times"/>
              </a:rPr>
              <a:t>Fetch Unit</a:t>
            </a:r>
          </a:p>
        </p:txBody>
      </p:sp>
      <p:sp>
        <p:nvSpPr>
          <p:cNvPr id="755" name="Shape 755"/>
          <p:cNvSpPr/>
          <p:nvPr/>
        </p:nvSpPr>
        <p:spPr>
          <a:xfrm>
            <a:off x="3173026" y="2509798"/>
            <a:ext cx="371196"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Clk</a:t>
            </a:r>
          </a:p>
        </p:txBody>
      </p:sp>
      <p:sp>
        <p:nvSpPr>
          <p:cNvPr id="756" name="Shape 756"/>
          <p:cNvSpPr/>
          <p:nvPr/>
        </p:nvSpPr>
        <p:spPr>
          <a:xfrm flipV="1">
            <a:off x="5119487" y="2823882"/>
            <a:ext cx="0" cy="1083449"/>
          </a:xfrm>
          <a:prstGeom prst="line">
            <a:avLst/>
          </a:prstGeom>
          <a:ln w="19050">
            <a:solidFill>
              <a:srgbClr val="000000"/>
            </a:solidFill>
            <a:tailEnd type="triangle"/>
          </a:ln>
        </p:spPr>
        <p:txBody>
          <a:bodyPr lIns="0" tIns="0" rIns="0" bIns="0"/>
          <a:lstStyle/>
          <a:p>
            <a:endParaRPr sz="1634"/>
          </a:p>
        </p:txBody>
      </p:sp>
      <p:sp>
        <p:nvSpPr>
          <p:cNvPr id="757" name="Shape 757"/>
          <p:cNvSpPr/>
          <p:nvPr/>
        </p:nvSpPr>
        <p:spPr>
          <a:xfrm flipH="1">
            <a:off x="4958123" y="3884279"/>
            <a:ext cx="184417" cy="0"/>
          </a:xfrm>
          <a:prstGeom prst="line">
            <a:avLst/>
          </a:prstGeom>
          <a:ln w="19050">
            <a:solidFill>
              <a:srgbClr val="000000"/>
            </a:solidFill>
          </a:ln>
        </p:spPr>
        <p:txBody>
          <a:bodyPr lIns="0" tIns="0" rIns="0" bIns="0"/>
          <a:lstStyle/>
          <a:p>
            <a:endParaRPr sz="1634"/>
          </a:p>
        </p:txBody>
      </p:sp>
      <p:sp>
        <p:nvSpPr>
          <p:cNvPr id="758" name="Shape 758"/>
          <p:cNvSpPr/>
          <p:nvPr/>
        </p:nvSpPr>
        <p:spPr>
          <a:xfrm>
            <a:off x="5100757" y="3394422"/>
            <a:ext cx="502642"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259ED"/>
              </a:buClr>
              <a:buFont typeface="Times"/>
              <a:defRPr sz="1800" b="1">
                <a:solidFill>
                  <a:srgbClr val="0259ED"/>
                </a:solidFill>
                <a:uFill>
                  <a:solidFill>
                    <a:srgbClr val="0259ED"/>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t>Zero</a:t>
            </a:r>
          </a:p>
        </p:txBody>
      </p:sp>
      <p:sp>
        <p:nvSpPr>
          <p:cNvPr id="759" name="Shape 759"/>
          <p:cNvSpPr/>
          <p:nvPr/>
        </p:nvSpPr>
        <p:spPr>
          <a:xfrm>
            <a:off x="5308226" y="1796624"/>
            <a:ext cx="1688864"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Instruction&lt;31:0&gt;</a:t>
            </a:r>
          </a:p>
        </p:txBody>
      </p:sp>
      <p:sp>
        <p:nvSpPr>
          <p:cNvPr id="760" name="Shape 760"/>
          <p:cNvSpPr/>
          <p:nvPr/>
        </p:nvSpPr>
        <p:spPr>
          <a:xfrm>
            <a:off x="7014082" y="3878516"/>
            <a:ext cx="186851"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0</a:t>
            </a:r>
          </a:p>
        </p:txBody>
      </p:sp>
      <p:sp>
        <p:nvSpPr>
          <p:cNvPr id="761" name="Shape 761"/>
          <p:cNvSpPr/>
          <p:nvPr/>
        </p:nvSpPr>
        <p:spPr>
          <a:xfrm>
            <a:off x="7014082" y="4585927"/>
            <a:ext cx="186851"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1</a:t>
            </a:r>
          </a:p>
        </p:txBody>
      </p:sp>
      <p:sp>
        <p:nvSpPr>
          <p:cNvPr id="762" name="Shape 762"/>
          <p:cNvSpPr/>
          <p:nvPr/>
        </p:nvSpPr>
        <p:spPr>
          <a:xfrm>
            <a:off x="3763735" y="4085985"/>
            <a:ext cx="186851"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0</a:t>
            </a:r>
          </a:p>
        </p:txBody>
      </p:sp>
      <p:sp>
        <p:nvSpPr>
          <p:cNvPr id="763" name="Shape 763"/>
          <p:cNvSpPr/>
          <p:nvPr/>
        </p:nvSpPr>
        <p:spPr>
          <a:xfrm>
            <a:off x="3763735" y="4793396"/>
            <a:ext cx="186851"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1</a:t>
            </a:r>
          </a:p>
        </p:txBody>
      </p:sp>
      <p:sp>
        <p:nvSpPr>
          <p:cNvPr id="764" name="Shape 764"/>
          <p:cNvSpPr/>
          <p:nvPr/>
        </p:nvSpPr>
        <p:spPr>
          <a:xfrm>
            <a:off x="2066525" y="2679807"/>
            <a:ext cx="186851"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0</a:t>
            </a:r>
          </a:p>
        </p:txBody>
      </p:sp>
      <p:sp>
        <p:nvSpPr>
          <p:cNvPr id="765" name="Shape 765"/>
          <p:cNvSpPr/>
          <p:nvPr/>
        </p:nvSpPr>
        <p:spPr>
          <a:xfrm>
            <a:off x="1444117" y="2679807"/>
            <a:ext cx="186851"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1</a:t>
            </a:r>
          </a:p>
        </p:txBody>
      </p:sp>
      <p:sp>
        <p:nvSpPr>
          <p:cNvPr id="766" name="Shape 766"/>
          <p:cNvSpPr/>
          <p:nvPr/>
        </p:nvSpPr>
        <p:spPr>
          <a:xfrm>
            <a:off x="5534425" y="2166897"/>
            <a:ext cx="0" cy="806824"/>
          </a:xfrm>
          <a:prstGeom prst="line">
            <a:avLst/>
          </a:prstGeom>
          <a:ln w="25400">
            <a:solidFill>
              <a:srgbClr val="000000"/>
            </a:solidFill>
            <a:tailEnd type="triangle"/>
          </a:ln>
        </p:spPr>
        <p:txBody>
          <a:bodyPr lIns="0" tIns="0" rIns="0" bIns="0"/>
          <a:lstStyle/>
          <a:p>
            <a:endParaRPr sz="1634"/>
          </a:p>
        </p:txBody>
      </p:sp>
      <p:sp>
        <p:nvSpPr>
          <p:cNvPr id="767" name="Shape 767"/>
          <p:cNvSpPr/>
          <p:nvPr/>
        </p:nvSpPr>
        <p:spPr>
          <a:xfrm rot="5400000">
            <a:off x="5266069" y="2348012"/>
            <a:ext cx="839273"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&lt;21:25&gt;</a:t>
            </a:r>
          </a:p>
        </p:txBody>
      </p:sp>
      <p:sp>
        <p:nvSpPr>
          <p:cNvPr id="768" name="Shape 768"/>
          <p:cNvSpPr/>
          <p:nvPr/>
        </p:nvSpPr>
        <p:spPr>
          <a:xfrm rot="5400000">
            <a:off x="5750163" y="2348012"/>
            <a:ext cx="839273"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&lt;16:20&gt;</a:t>
            </a:r>
          </a:p>
        </p:txBody>
      </p:sp>
      <p:sp>
        <p:nvSpPr>
          <p:cNvPr id="769" name="Shape 769"/>
          <p:cNvSpPr/>
          <p:nvPr/>
        </p:nvSpPr>
        <p:spPr>
          <a:xfrm rot="5400000">
            <a:off x="6242048" y="2344213"/>
            <a:ext cx="823692"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&lt;11:15&gt;</a:t>
            </a:r>
          </a:p>
        </p:txBody>
      </p:sp>
      <p:sp>
        <p:nvSpPr>
          <p:cNvPr id="770" name="Shape 770"/>
          <p:cNvSpPr/>
          <p:nvPr/>
        </p:nvSpPr>
        <p:spPr>
          <a:xfrm rot="5400000">
            <a:off x="6730757" y="2342249"/>
            <a:ext cx="722254"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&lt;0:15&gt;</a:t>
            </a:r>
          </a:p>
        </p:txBody>
      </p:sp>
      <p:sp>
        <p:nvSpPr>
          <p:cNvPr id="771" name="Shape 771"/>
          <p:cNvSpPr/>
          <p:nvPr/>
        </p:nvSpPr>
        <p:spPr>
          <a:xfrm>
            <a:off x="6018519" y="2166897"/>
            <a:ext cx="0" cy="806824"/>
          </a:xfrm>
          <a:prstGeom prst="line">
            <a:avLst/>
          </a:prstGeom>
          <a:ln w="25400">
            <a:solidFill>
              <a:srgbClr val="000000"/>
            </a:solidFill>
            <a:tailEnd type="triangle"/>
          </a:ln>
        </p:spPr>
        <p:txBody>
          <a:bodyPr lIns="0" tIns="0" rIns="0" bIns="0"/>
          <a:lstStyle/>
          <a:p>
            <a:endParaRPr sz="1634"/>
          </a:p>
        </p:txBody>
      </p:sp>
      <p:sp>
        <p:nvSpPr>
          <p:cNvPr id="772" name="Shape 772"/>
          <p:cNvSpPr/>
          <p:nvPr/>
        </p:nvSpPr>
        <p:spPr>
          <a:xfrm>
            <a:off x="6502613" y="2166897"/>
            <a:ext cx="0" cy="806824"/>
          </a:xfrm>
          <a:prstGeom prst="line">
            <a:avLst/>
          </a:prstGeom>
          <a:ln w="25400">
            <a:solidFill>
              <a:srgbClr val="000000"/>
            </a:solidFill>
            <a:tailEnd type="triangle"/>
          </a:ln>
        </p:spPr>
        <p:txBody>
          <a:bodyPr lIns="0" tIns="0" rIns="0" bIns="0"/>
          <a:lstStyle/>
          <a:p>
            <a:endParaRPr sz="1634"/>
          </a:p>
        </p:txBody>
      </p:sp>
      <p:sp>
        <p:nvSpPr>
          <p:cNvPr id="773" name="Shape 773"/>
          <p:cNvSpPr/>
          <p:nvPr/>
        </p:nvSpPr>
        <p:spPr>
          <a:xfrm>
            <a:off x="6986708" y="2166897"/>
            <a:ext cx="0" cy="806824"/>
          </a:xfrm>
          <a:prstGeom prst="line">
            <a:avLst/>
          </a:prstGeom>
          <a:ln w="25400">
            <a:solidFill>
              <a:srgbClr val="000000"/>
            </a:solidFill>
            <a:tailEnd type="triangle"/>
          </a:ln>
        </p:spPr>
        <p:txBody>
          <a:bodyPr lIns="0" tIns="0" rIns="0" bIns="0"/>
          <a:lstStyle/>
          <a:p>
            <a:endParaRPr sz="1634"/>
          </a:p>
        </p:txBody>
      </p:sp>
      <p:sp>
        <p:nvSpPr>
          <p:cNvPr id="774" name="Shape 774"/>
          <p:cNvSpPr/>
          <p:nvPr/>
        </p:nvSpPr>
        <p:spPr>
          <a:xfrm>
            <a:off x="6276415" y="2910328"/>
            <a:ext cx="337533"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Rd</a:t>
            </a:r>
          </a:p>
        </p:txBody>
      </p:sp>
      <p:sp>
        <p:nvSpPr>
          <p:cNvPr id="775" name="Shape 775"/>
          <p:cNvSpPr/>
          <p:nvPr/>
        </p:nvSpPr>
        <p:spPr>
          <a:xfrm>
            <a:off x="5861477" y="2910328"/>
            <a:ext cx="324709"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Rs</a:t>
            </a:r>
          </a:p>
        </p:txBody>
      </p:sp>
      <p:sp>
        <p:nvSpPr>
          <p:cNvPr id="776" name="Shape 776"/>
          <p:cNvSpPr/>
          <p:nvPr/>
        </p:nvSpPr>
        <p:spPr>
          <a:xfrm>
            <a:off x="5377383" y="2910328"/>
            <a:ext cx="278222"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Rt</a:t>
            </a:r>
          </a:p>
        </p:txBody>
      </p:sp>
      <p:sp>
        <p:nvSpPr>
          <p:cNvPr id="777" name="Shape 777"/>
          <p:cNvSpPr/>
          <p:nvPr/>
        </p:nvSpPr>
        <p:spPr>
          <a:xfrm>
            <a:off x="278546" y="1394653"/>
            <a:ext cx="7814662" cy="1933495"/>
          </a:xfrm>
          <a:prstGeom prst="rect">
            <a:avLst/>
          </a:prstGeom>
          <a:ln w="12700">
            <a:miter lim="400000"/>
          </a:ln>
          <a:extLst>
            <a:ext uri="{C572A759-6A51-4108-AA02-DFA0A04FC94B}">
              <ma14:wrappingTextBoxFlag xmlns="" xmlns:ma14="http://schemas.microsoft.com/office/mac/drawingml/2011/main" val="1"/>
            </a:ext>
          </a:extLst>
        </p:spPr>
        <p:txBody>
          <a:bodyPr lIns="23052" tIns="23052" rIns="23052" bIns="23052"/>
          <a:lstStyle>
            <a:lvl1pPr marL="203200" indent="-203200" defTabSz="914400">
              <a:lnSpc>
                <a:spcPct val="75000"/>
              </a:lnSpc>
              <a:spcBef>
                <a:spcPts val="2400"/>
              </a:spcBef>
              <a:buClr>
                <a:srgbClr val="000000"/>
              </a:buClr>
              <a:buSzPct val="100000"/>
              <a:buFont typeface="Times"/>
              <a:buChar char="•"/>
              <a:defRPr sz="3200" b="1">
                <a:uFill>
                  <a:solidFill>
                    <a:srgbClr val="000000"/>
                  </a:solidFill>
                </a:uFill>
              </a:defRPr>
            </a:lvl1pPr>
          </a:lstStyle>
          <a:p>
            <a:r>
              <a:rPr sz="2904"/>
              <a:t>New PC = { PC[31..28], target address, 00 }</a:t>
            </a:r>
          </a:p>
        </p:txBody>
      </p:sp>
      <p:sp>
        <p:nvSpPr>
          <p:cNvPr id="778" name="Shape 778"/>
          <p:cNvSpPr/>
          <p:nvPr/>
        </p:nvSpPr>
        <p:spPr>
          <a:xfrm>
            <a:off x="2284079" y="1740434"/>
            <a:ext cx="1613647" cy="899032"/>
          </a:xfrm>
          <a:prstGeom prst="ellipse">
            <a:avLst/>
          </a:prstGeom>
          <a:ln w="50800">
            <a:solidFill>
              <a:srgbClr val="38D142"/>
            </a:solidFill>
          </a:ln>
        </p:spPr>
        <p:txBody>
          <a:bodyPr lIns="0" tIns="0" rIns="0" bIns="0"/>
          <a:lstStyle/>
          <a:p>
            <a:pPr>
              <a:buClr>
                <a:srgbClr val="000000"/>
              </a:buClr>
            </a:pPr>
            <a:endParaRPr sz="1634"/>
          </a:p>
        </p:txBody>
      </p:sp>
      <p:sp>
        <p:nvSpPr>
          <p:cNvPr id="779" name="Shape 779"/>
          <p:cNvSpPr/>
          <p:nvPr/>
        </p:nvSpPr>
        <p:spPr>
          <a:xfrm>
            <a:off x="5672738" y="3192716"/>
            <a:ext cx="1475334" cy="714616"/>
          </a:xfrm>
          <a:prstGeom prst="ellipse">
            <a:avLst/>
          </a:prstGeom>
          <a:ln w="50800">
            <a:solidFill>
              <a:srgbClr val="38D142"/>
            </a:solidFill>
          </a:ln>
        </p:spPr>
        <p:txBody>
          <a:bodyPr lIns="0" tIns="0" rIns="0" bIns="0"/>
          <a:lstStyle/>
          <a:p>
            <a:pPr>
              <a:buClr>
                <a:srgbClr val="000000"/>
              </a:buClr>
            </a:pPr>
            <a:endParaRPr sz="1634"/>
          </a:p>
        </p:txBody>
      </p:sp>
      <p:sp>
        <p:nvSpPr>
          <p:cNvPr id="780" name="Shape 780"/>
          <p:cNvSpPr/>
          <p:nvPr/>
        </p:nvSpPr>
        <p:spPr>
          <a:xfrm>
            <a:off x="555172" y="2846935"/>
            <a:ext cx="1475334" cy="714616"/>
          </a:xfrm>
          <a:prstGeom prst="ellipse">
            <a:avLst/>
          </a:prstGeom>
          <a:ln w="50800">
            <a:solidFill>
              <a:srgbClr val="38D142"/>
            </a:solidFill>
          </a:ln>
        </p:spPr>
        <p:txBody>
          <a:bodyPr lIns="0" tIns="0" rIns="0" bIns="0"/>
          <a:lstStyle/>
          <a:p>
            <a:pPr>
              <a:buClr>
                <a:srgbClr val="000000"/>
              </a:buClr>
            </a:pPr>
            <a:endParaRPr sz="1634"/>
          </a:p>
        </p:txBody>
      </p:sp>
      <p:sp>
        <p:nvSpPr>
          <p:cNvPr id="781" name="Shape 781"/>
          <p:cNvSpPr/>
          <p:nvPr/>
        </p:nvSpPr>
        <p:spPr>
          <a:xfrm>
            <a:off x="2422392" y="2155372"/>
            <a:ext cx="1158271"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259ED"/>
              </a:buClr>
              <a:buFont typeface="Times"/>
              <a:defRPr sz="1800" b="1">
                <a:solidFill>
                  <a:srgbClr val="0259ED"/>
                </a:solidFill>
                <a:uFill>
                  <a:solidFill>
                    <a:srgbClr val="0259ED"/>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t>nPC_sel=? </a:t>
            </a:r>
          </a:p>
        </p:txBody>
      </p:sp>
      <p:sp>
        <p:nvSpPr>
          <p:cNvPr id="782" name="Shape 782"/>
          <p:cNvSpPr/>
          <p:nvPr/>
        </p:nvSpPr>
        <p:spPr>
          <a:xfrm flipH="1">
            <a:off x="3655679" y="2293684"/>
            <a:ext cx="507146" cy="0"/>
          </a:xfrm>
          <a:prstGeom prst="line">
            <a:avLst/>
          </a:prstGeom>
          <a:ln w="25400">
            <a:solidFill>
              <a:srgbClr val="0259ED"/>
            </a:solidFill>
            <a:headEnd type="triangle"/>
          </a:ln>
        </p:spPr>
        <p:txBody>
          <a:bodyPr lIns="0" tIns="0" rIns="0" bIns="0"/>
          <a:lstStyle/>
          <a:p>
            <a:endParaRPr sz="1634"/>
          </a:p>
        </p:txBody>
      </p:sp>
      <p:sp>
        <p:nvSpPr>
          <p:cNvPr id="783" name="Shape 783"/>
          <p:cNvSpPr/>
          <p:nvPr/>
        </p:nvSpPr>
        <p:spPr>
          <a:xfrm>
            <a:off x="2618335" y="1809590"/>
            <a:ext cx="879348"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259ED"/>
              </a:buClr>
              <a:buFont typeface="Times"/>
              <a:defRPr sz="1800" b="1">
                <a:solidFill>
                  <a:srgbClr val="0259ED"/>
                </a:solidFill>
                <a:uFill>
                  <a:solidFill>
                    <a:srgbClr val="0259ED"/>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t>Jump=1 </a:t>
            </a:r>
          </a:p>
        </p:txBody>
      </p:sp>
      <p:sp>
        <p:nvSpPr>
          <p:cNvPr id="784" name="Shape 784"/>
          <p:cNvSpPr/>
          <p:nvPr/>
        </p:nvSpPr>
        <p:spPr>
          <a:xfrm flipH="1">
            <a:off x="3667205" y="2017059"/>
            <a:ext cx="507146" cy="0"/>
          </a:xfrm>
          <a:prstGeom prst="line">
            <a:avLst/>
          </a:prstGeom>
          <a:ln w="25400">
            <a:solidFill>
              <a:srgbClr val="0259ED"/>
            </a:solidFill>
            <a:headEnd type="triangle"/>
          </a:ln>
        </p:spPr>
        <p:txBody>
          <a:bodyPr lIns="0" tIns="0" rIns="0" bIns="0"/>
          <a:lstStyle/>
          <a:p>
            <a:endParaRPr sz="1634"/>
          </a:p>
        </p:txBody>
      </p:sp>
      <p:sp>
        <p:nvSpPr>
          <p:cNvPr id="785" name="Shape 785"/>
          <p:cNvSpPr/>
          <p:nvPr/>
        </p:nvSpPr>
        <p:spPr>
          <a:xfrm>
            <a:off x="5269326" y="2155371"/>
            <a:ext cx="2823882" cy="0"/>
          </a:xfrm>
          <a:prstGeom prst="line">
            <a:avLst/>
          </a:prstGeom>
          <a:ln w="25400">
            <a:solidFill>
              <a:srgbClr val="000000"/>
            </a:solidFill>
            <a:tailEnd type="triangle"/>
          </a:ln>
        </p:spPr>
        <p:txBody>
          <a:bodyPr lIns="0" tIns="0" rIns="0" bIns="0"/>
          <a:lstStyle/>
          <a:p>
            <a:endParaRPr sz="1634"/>
          </a:p>
        </p:txBody>
      </p:sp>
      <p:sp>
        <p:nvSpPr>
          <p:cNvPr id="786" name="Shape 786"/>
          <p:cNvSpPr/>
          <p:nvPr/>
        </p:nvSpPr>
        <p:spPr>
          <a:xfrm>
            <a:off x="6640926" y="2910328"/>
            <a:ext cx="711033"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Imm16</a:t>
            </a:r>
          </a:p>
        </p:txBody>
      </p:sp>
      <p:sp>
        <p:nvSpPr>
          <p:cNvPr id="787" name="Shape 787"/>
          <p:cNvSpPr/>
          <p:nvPr/>
        </p:nvSpPr>
        <p:spPr>
          <a:xfrm rot="5400000">
            <a:off x="7335874" y="2342249"/>
            <a:ext cx="722254"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&lt;0:25&gt;</a:t>
            </a:r>
          </a:p>
        </p:txBody>
      </p:sp>
      <p:sp>
        <p:nvSpPr>
          <p:cNvPr id="788" name="Shape 788"/>
          <p:cNvSpPr/>
          <p:nvPr/>
        </p:nvSpPr>
        <p:spPr>
          <a:xfrm>
            <a:off x="7591825" y="2166897"/>
            <a:ext cx="0" cy="806824"/>
          </a:xfrm>
          <a:prstGeom prst="line">
            <a:avLst/>
          </a:prstGeom>
          <a:ln w="25400">
            <a:solidFill>
              <a:srgbClr val="000000"/>
            </a:solidFill>
            <a:tailEnd type="triangle"/>
          </a:ln>
        </p:spPr>
        <p:txBody>
          <a:bodyPr lIns="0" tIns="0" rIns="0" bIns="0"/>
          <a:lstStyle/>
          <a:p>
            <a:endParaRPr sz="1634"/>
          </a:p>
        </p:txBody>
      </p:sp>
      <p:sp>
        <p:nvSpPr>
          <p:cNvPr id="789" name="Shape 789"/>
          <p:cNvSpPr/>
          <p:nvPr/>
        </p:nvSpPr>
        <p:spPr>
          <a:xfrm>
            <a:off x="7365628" y="2910328"/>
            <a:ext cx="555990"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TA26</a:t>
            </a:r>
          </a:p>
        </p:txBody>
      </p:sp>
      <p:grpSp>
        <p:nvGrpSpPr>
          <p:cNvPr id="803" name="Group 803"/>
          <p:cNvGrpSpPr/>
          <p:nvPr/>
        </p:nvGrpSpPr>
        <p:grpSpPr>
          <a:xfrm>
            <a:off x="347703" y="622407"/>
            <a:ext cx="6768616" cy="526693"/>
            <a:chOff x="0" y="0"/>
            <a:chExt cx="7458011" cy="580337"/>
          </a:xfrm>
        </p:grpSpPr>
        <p:grpSp>
          <p:nvGrpSpPr>
            <p:cNvPr id="796" name="Group 796"/>
            <p:cNvGrpSpPr/>
            <p:nvPr/>
          </p:nvGrpSpPr>
          <p:grpSpPr>
            <a:xfrm>
              <a:off x="788987" y="257175"/>
              <a:ext cx="6096002" cy="323162"/>
              <a:chOff x="0" y="0"/>
              <a:chExt cx="6096001" cy="323162"/>
            </a:xfrm>
          </p:grpSpPr>
          <p:sp>
            <p:nvSpPr>
              <p:cNvPr id="790" name="Shape 790"/>
              <p:cNvSpPr/>
              <p:nvPr/>
            </p:nvSpPr>
            <p:spPr>
              <a:xfrm>
                <a:off x="6350" y="19049"/>
                <a:ext cx="6083300" cy="279401"/>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829909">
                  <a:buClr>
                    <a:srgbClr val="FF2734"/>
                  </a:buClr>
                  <a:defRPr sz="25600">
                    <a:solidFill>
                      <a:srgbClr val="FF2734"/>
                    </a:solidFill>
                    <a:uFill>
                      <a:solidFill>
                        <a:srgbClr val="FF2734"/>
                      </a:solidFill>
                    </a:uFill>
                  </a:defRPr>
                </a:pPr>
                <a:endParaRPr sz="23235"/>
              </a:p>
            </p:txBody>
          </p:sp>
          <p:grpSp>
            <p:nvGrpSpPr>
              <p:cNvPr id="793" name="Group 793"/>
              <p:cNvGrpSpPr/>
              <p:nvPr/>
            </p:nvGrpSpPr>
            <p:grpSpPr>
              <a:xfrm>
                <a:off x="0" y="0"/>
                <a:ext cx="1066800" cy="323162"/>
                <a:chOff x="0" y="0"/>
                <a:chExt cx="1066800" cy="323162"/>
              </a:xfrm>
            </p:grpSpPr>
            <p:sp>
              <p:nvSpPr>
                <p:cNvPr id="791" name="Shape 791"/>
                <p:cNvSpPr/>
                <p:nvPr/>
              </p:nvSpPr>
              <p:spPr>
                <a:xfrm>
                  <a:off x="0" y="12699"/>
                  <a:ext cx="1066800" cy="292101"/>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829909">
                    <a:buClr>
                      <a:srgbClr val="FF2734"/>
                    </a:buClr>
                    <a:defRPr sz="25600">
                      <a:solidFill>
                        <a:srgbClr val="FF2734"/>
                      </a:solidFill>
                      <a:uFill>
                        <a:solidFill>
                          <a:srgbClr val="FF2734"/>
                        </a:solidFill>
                      </a:uFill>
                    </a:defRPr>
                  </a:pPr>
                  <a:endParaRPr sz="23235"/>
                </a:p>
              </p:txBody>
            </p:sp>
            <p:sp>
              <p:nvSpPr>
                <p:cNvPr id="792" name="Shape 792"/>
                <p:cNvSpPr/>
                <p:nvPr/>
              </p:nvSpPr>
              <p:spPr>
                <a:xfrm>
                  <a:off x="306387" y="0"/>
                  <a:ext cx="306559"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6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452">
                      <a:solidFill>
                        <a:srgbClr val="000000"/>
                      </a:solidFill>
                    </a:rPr>
                    <a:t>op</a:t>
                  </a:r>
                </a:p>
              </p:txBody>
            </p:sp>
          </p:grpSp>
          <p:sp>
            <p:nvSpPr>
              <p:cNvPr id="794" name="Shape 794"/>
              <p:cNvSpPr/>
              <p:nvPr/>
            </p:nvSpPr>
            <p:spPr>
              <a:xfrm>
                <a:off x="1066800" y="12699"/>
                <a:ext cx="5029201" cy="292101"/>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829909">
                  <a:buClr>
                    <a:srgbClr val="FF2734"/>
                  </a:buClr>
                  <a:defRPr sz="25600">
                    <a:solidFill>
                      <a:srgbClr val="FF2734"/>
                    </a:solidFill>
                    <a:uFill>
                      <a:solidFill>
                        <a:srgbClr val="FF2734"/>
                      </a:solidFill>
                    </a:uFill>
                  </a:defRPr>
                </a:pPr>
                <a:endParaRPr sz="23235"/>
              </a:p>
            </p:txBody>
          </p:sp>
          <p:sp>
            <p:nvSpPr>
              <p:cNvPr id="795" name="Shape 795"/>
              <p:cNvSpPr/>
              <p:nvPr/>
            </p:nvSpPr>
            <p:spPr>
              <a:xfrm>
                <a:off x="2657475" y="0"/>
                <a:ext cx="1392816"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6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452">
                    <a:solidFill>
                      <a:srgbClr val="000000"/>
                    </a:solidFill>
                  </a:rPr>
                  <a:t>target address</a:t>
                </a:r>
              </a:p>
            </p:txBody>
          </p:sp>
        </p:grpSp>
        <p:sp>
          <p:nvSpPr>
            <p:cNvPr id="797" name="Shape 797"/>
            <p:cNvSpPr/>
            <p:nvPr/>
          </p:nvSpPr>
          <p:spPr>
            <a:xfrm>
              <a:off x="6705600" y="0"/>
              <a:ext cx="191752"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6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452">
                  <a:solidFill>
                    <a:srgbClr val="000000"/>
                  </a:solidFill>
                </a:rPr>
                <a:t>0</a:t>
              </a:r>
            </a:p>
          </p:txBody>
        </p:sp>
        <p:sp>
          <p:nvSpPr>
            <p:cNvPr id="798" name="Shape 798"/>
            <p:cNvSpPr/>
            <p:nvPr/>
          </p:nvSpPr>
          <p:spPr>
            <a:xfrm>
              <a:off x="1524000" y="0"/>
              <a:ext cx="306559"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6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452">
                  <a:solidFill>
                    <a:srgbClr val="000000"/>
                  </a:solidFill>
                </a:rPr>
                <a:t>26</a:t>
              </a:r>
            </a:p>
          </p:txBody>
        </p:sp>
        <p:sp>
          <p:nvSpPr>
            <p:cNvPr id="799" name="Shape 799"/>
            <p:cNvSpPr/>
            <p:nvPr/>
          </p:nvSpPr>
          <p:spPr>
            <a:xfrm>
              <a:off x="685800" y="0"/>
              <a:ext cx="306559"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6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452">
                  <a:solidFill>
                    <a:srgbClr val="000000"/>
                  </a:solidFill>
                </a:rPr>
                <a:t>31</a:t>
              </a:r>
            </a:p>
          </p:txBody>
        </p:sp>
        <p:sp>
          <p:nvSpPr>
            <p:cNvPr id="800" name="Shape 800"/>
            <p:cNvSpPr/>
            <p:nvPr/>
          </p:nvSpPr>
          <p:spPr>
            <a:xfrm>
              <a:off x="0" y="257175"/>
              <a:ext cx="636853"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6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452">
                  <a:solidFill>
                    <a:srgbClr val="000000"/>
                  </a:solidFill>
                </a:rPr>
                <a:t>J-type</a:t>
              </a:r>
            </a:p>
          </p:txBody>
        </p:sp>
        <p:sp>
          <p:nvSpPr>
            <p:cNvPr id="801" name="Shape 801"/>
            <p:cNvSpPr/>
            <p:nvPr/>
          </p:nvSpPr>
          <p:spPr>
            <a:xfrm>
              <a:off x="6934199" y="257175"/>
              <a:ext cx="523812"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6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452">
                  <a:solidFill>
                    <a:srgbClr val="000000"/>
                  </a:solidFill>
                </a:rPr>
                <a:t>jump</a:t>
              </a:r>
            </a:p>
          </p:txBody>
        </p:sp>
        <p:sp>
          <p:nvSpPr>
            <p:cNvPr id="802" name="Shape 802"/>
            <p:cNvSpPr/>
            <p:nvPr/>
          </p:nvSpPr>
          <p:spPr>
            <a:xfrm>
              <a:off x="1828799" y="0"/>
              <a:ext cx="306559"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6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452">
                  <a:solidFill>
                    <a:srgbClr val="000000"/>
                  </a:solidFill>
                </a:rPr>
                <a:t>25</a:t>
              </a:r>
            </a:p>
          </p:txBody>
        </p:sp>
      </p:grpSp>
    </p:spTree>
    <p:extLst>
      <p:ext uri="{BB962C8B-B14F-4D97-AF65-F5344CB8AC3E}">
        <p14:creationId xmlns:p14="http://schemas.microsoft.com/office/powerpoint/2010/main" val="4164981753"/>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No lab this week</a:t>
            </a:r>
          </a:p>
          <a:p>
            <a:pPr lvl="1"/>
            <a:r>
              <a:rPr lang="en-US"/>
              <a:t>Project </a:t>
            </a:r>
            <a:r>
              <a:rPr lang="en-US" smtClean="0"/>
              <a:t>#1/2 </a:t>
            </a:r>
            <a:r>
              <a:rPr lang="en-US" dirty="0"/>
              <a:t>grading during lab</a:t>
            </a:r>
          </a:p>
          <a:p>
            <a:r>
              <a:rPr lang="en-US" dirty="0" smtClean="0"/>
              <a:t>HW #7 at zyBooks</a:t>
            </a:r>
          </a:p>
          <a:p>
            <a:pPr lvl="1"/>
            <a:r>
              <a:rPr lang="en-US" dirty="0" smtClean="0"/>
              <a:t>Due Monday(12/10) at 11:59pm</a:t>
            </a:r>
            <a:endParaRPr lang="en-US" dirty="0"/>
          </a:p>
          <a:p>
            <a:r>
              <a:rPr lang="en-US" dirty="0"/>
              <a:t>Project #2 </a:t>
            </a:r>
            <a:endParaRPr lang="en-US" dirty="0" smtClean="0"/>
          </a:p>
          <a:p>
            <a:pPr lvl="1"/>
            <a:r>
              <a:rPr lang="en-US" dirty="0" smtClean="0"/>
              <a:t>Due </a:t>
            </a:r>
            <a:r>
              <a:rPr lang="en-US" dirty="0"/>
              <a:t>Monday (12/3)</a:t>
            </a:r>
          </a:p>
          <a:p>
            <a:pPr lvl="2"/>
            <a:r>
              <a:rPr lang="en-US" dirty="0"/>
              <a:t>Don’t start late, you won’t have time</a:t>
            </a:r>
            <a:r>
              <a:rPr lang="en-US" dirty="0" smtClean="0"/>
              <a:t>!</a:t>
            </a:r>
          </a:p>
          <a:p>
            <a:r>
              <a:rPr lang="en-US" dirty="0"/>
              <a:t>Course evaluation online</a:t>
            </a:r>
          </a:p>
          <a:p>
            <a:pPr lvl="1"/>
            <a:r>
              <a:rPr lang="en-US" dirty="0"/>
              <a:t>Fill out by </a:t>
            </a:r>
            <a:r>
              <a:rPr lang="en-US" dirty="0" smtClean="0"/>
              <a:t>12/6 (Thursday)</a:t>
            </a:r>
            <a:endParaRPr lang="en-US" dirty="0"/>
          </a:p>
          <a:p>
            <a:r>
              <a:rPr lang="en-US" dirty="0"/>
              <a:t>Reading assignment</a:t>
            </a:r>
          </a:p>
          <a:p>
            <a:pPr lvl="1"/>
            <a:r>
              <a:rPr lang="en-US" dirty="0"/>
              <a:t>Chapter </a:t>
            </a:r>
            <a:r>
              <a:rPr lang="en-US" dirty="0" smtClean="0"/>
              <a:t>5.7 </a:t>
            </a:r>
            <a:r>
              <a:rPr lang="en-US" dirty="0"/>
              <a:t>– </a:t>
            </a:r>
            <a:r>
              <a:rPr lang="en-US" dirty="0" smtClean="0"/>
              <a:t>5.11 </a:t>
            </a:r>
            <a:r>
              <a:rPr lang="en-US" dirty="0"/>
              <a:t>of zyBooks (Reading Assignment #6)</a:t>
            </a:r>
          </a:p>
          <a:p>
            <a:pPr lvl="2"/>
            <a:r>
              <a:rPr lang="en-US" dirty="0"/>
              <a:t>Make sure to do the Participation Activities</a:t>
            </a:r>
          </a:p>
          <a:p>
            <a:pPr lvl="2"/>
            <a:r>
              <a:rPr lang="en-US" dirty="0"/>
              <a:t>Due </a:t>
            </a:r>
            <a:r>
              <a:rPr lang="en-US" dirty="0" smtClean="0"/>
              <a:t>Wednesday (12/5)</a:t>
            </a:r>
            <a:endParaRPr lang="en-US" dirty="0"/>
          </a:p>
          <a:p>
            <a:pPr lvl="2"/>
            <a:endParaRPr lang="en-US" dirty="0"/>
          </a:p>
        </p:txBody>
      </p:sp>
      <p:sp>
        <p:nvSpPr>
          <p:cNvPr id="3" name="Title 2"/>
          <p:cNvSpPr>
            <a:spLocks noGrp="1"/>
          </p:cNvSpPr>
          <p:nvPr>
            <p:ph type="title"/>
          </p:nvPr>
        </p:nvSpPr>
        <p:spPr/>
        <p:txBody>
          <a:bodyPr>
            <a:normAutofit/>
          </a:bodyPr>
          <a:lstStyle/>
          <a:p>
            <a:r>
              <a:rPr lang="en-US" dirty="0" smtClean="0"/>
              <a:t>Announcement</a:t>
            </a:r>
            <a:endParaRPr lang="en-US" dirty="0"/>
          </a:p>
        </p:txBody>
      </p:sp>
    </p:spTree>
    <p:extLst>
      <p:ext uri="{BB962C8B-B14F-4D97-AF65-F5344CB8AC3E}">
        <p14:creationId xmlns:p14="http://schemas.microsoft.com/office/powerpoint/2010/main" val="10913598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 name="Shape 807"/>
          <p:cNvSpPr>
            <a:spLocks noGrp="1"/>
          </p:cNvSpPr>
          <p:nvPr>
            <p:ph type="title"/>
          </p:nvPr>
        </p:nvSpPr>
        <p:spPr>
          <a:xfrm>
            <a:off x="37903" y="149839"/>
            <a:ext cx="9071003" cy="691563"/>
          </a:xfrm>
          <a:prstGeom prst="rect">
            <a:avLst/>
          </a:prstGeom>
        </p:spPr>
        <p:txBody>
          <a:bodyPr vert="horz" lIns="23052" tIns="23052" rIns="23052" bIns="23052" anchor="t">
            <a:normAutofit/>
            <a:scene3d>
              <a:camera prst="orthographicFront"/>
              <a:lightRig rig="soft" dir="t"/>
            </a:scene3d>
            <a:sp3d prstMaterial="softEdge">
              <a:bevelT w="25400" h="25400"/>
            </a:sp3d>
          </a:bodyPr>
          <a:lstStyle>
            <a:lvl1pPr>
              <a:defRPr sz="3600"/>
            </a:lvl1pPr>
          </a:lstStyle>
          <a:p>
            <a:r>
              <a:t>Instruction Fetch Unit at the End of  Jump</a:t>
            </a:r>
          </a:p>
        </p:txBody>
      </p:sp>
      <p:grpSp>
        <p:nvGrpSpPr>
          <p:cNvPr id="811" name="Group 811"/>
          <p:cNvGrpSpPr/>
          <p:nvPr/>
        </p:nvGrpSpPr>
        <p:grpSpPr>
          <a:xfrm>
            <a:off x="3116836" y="1829761"/>
            <a:ext cx="1011413" cy="933630"/>
            <a:chOff x="126554" y="0"/>
            <a:chExt cx="1114426" cy="1028721"/>
          </a:xfrm>
        </p:grpSpPr>
        <p:sp>
          <p:nvSpPr>
            <p:cNvPr id="808" name="Shape 808"/>
            <p:cNvSpPr/>
            <p:nvPr/>
          </p:nvSpPr>
          <p:spPr>
            <a:xfrm>
              <a:off x="126554" y="0"/>
              <a:ext cx="1114426" cy="97478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829909">
                <a:buClr>
                  <a:srgbClr val="FF2734"/>
                </a:buClr>
                <a:defRPr sz="25600">
                  <a:solidFill>
                    <a:srgbClr val="FF2734"/>
                  </a:solidFill>
                  <a:uFill>
                    <a:solidFill>
                      <a:srgbClr val="FF2734"/>
                    </a:solidFill>
                  </a:uFill>
                </a:defRPr>
              </a:pPr>
              <a:endParaRPr sz="23235"/>
            </a:p>
          </p:txBody>
        </p:sp>
        <p:sp>
          <p:nvSpPr>
            <p:cNvPr id="809" name="Shape 809"/>
            <p:cNvSpPr/>
            <p:nvPr/>
          </p:nvSpPr>
          <p:spPr>
            <a:xfrm>
              <a:off x="610741" y="705559"/>
              <a:ext cx="396639"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6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452">
                  <a:solidFill>
                    <a:srgbClr val="000000"/>
                  </a:solidFill>
                </a:rPr>
                <a:t>Adr</a:t>
              </a:r>
            </a:p>
          </p:txBody>
        </p:sp>
        <p:sp>
          <p:nvSpPr>
            <p:cNvPr id="810" name="Shape 810"/>
            <p:cNvSpPr/>
            <p:nvPr/>
          </p:nvSpPr>
          <p:spPr>
            <a:xfrm>
              <a:off x="249939" y="150086"/>
              <a:ext cx="831141" cy="5693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p>
              <a:pPr algn="ctr" defTabSz="829909">
                <a:buClr>
                  <a:srgbClr val="000000"/>
                </a:buClr>
                <a:buFont typeface="Times"/>
                <a:defRPr sz="25600">
                  <a:solidFill>
                    <a:srgbClr val="FF2734"/>
                  </a:solidFill>
                  <a:uFill>
                    <a:solidFill>
                      <a:srgbClr val="FF2734"/>
                    </a:solidFill>
                  </a:uFill>
                </a:defRPr>
              </a:pPr>
              <a:r>
                <a:rPr sz="1452" b="1">
                  <a:solidFill>
                    <a:srgbClr val="000000"/>
                  </a:solidFill>
                  <a:uFill>
                    <a:solidFill>
                      <a:srgbClr val="000000"/>
                    </a:solidFill>
                  </a:uFill>
                  <a:latin typeface="Times"/>
                  <a:ea typeface="Times"/>
                  <a:cs typeface="Times"/>
                  <a:sym typeface="Times"/>
                </a:rPr>
                <a:t>Inst</a:t>
              </a:r>
            </a:p>
            <a:p>
              <a:pPr algn="ctr" defTabSz="829909">
                <a:buClr>
                  <a:srgbClr val="000000"/>
                </a:buClr>
                <a:buFont typeface="Times"/>
                <a:defRPr sz="25600">
                  <a:solidFill>
                    <a:srgbClr val="FF2734"/>
                  </a:solidFill>
                  <a:uFill>
                    <a:solidFill>
                      <a:srgbClr val="FF2734"/>
                    </a:solidFill>
                  </a:uFill>
                </a:defRPr>
              </a:pPr>
              <a:r>
                <a:rPr sz="1452" b="1">
                  <a:solidFill>
                    <a:srgbClr val="000000"/>
                  </a:solidFill>
                  <a:uFill>
                    <a:solidFill>
                      <a:srgbClr val="000000"/>
                    </a:solidFill>
                  </a:uFill>
                  <a:latin typeface="Times"/>
                  <a:ea typeface="Times"/>
                  <a:cs typeface="Times"/>
                  <a:sym typeface="Times"/>
                </a:rPr>
                <a:t>Memory</a:t>
              </a:r>
            </a:p>
          </p:txBody>
        </p:sp>
      </p:grpSp>
      <p:sp>
        <p:nvSpPr>
          <p:cNvPr id="812" name="Shape 812"/>
          <p:cNvSpPr/>
          <p:nvPr/>
        </p:nvSpPr>
        <p:spPr>
          <a:xfrm>
            <a:off x="1572345" y="4876960"/>
            <a:ext cx="361631" cy="1"/>
          </a:xfrm>
          <a:prstGeom prst="line">
            <a:avLst/>
          </a:prstGeom>
          <a:ln w="50800">
            <a:solidFill>
              <a:srgbClr val="FF2734"/>
            </a:solidFill>
            <a:tailEnd type="triangle"/>
          </a:ln>
        </p:spPr>
        <p:txBody>
          <a:bodyPr lIns="0" tIns="0" rIns="0" bIns="0"/>
          <a:lstStyle/>
          <a:p>
            <a:endParaRPr sz="1634"/>
          </a:p>
        </p:txBody>
      </p:sp>
      <p:grpSp>
        <p:nvGrpSpPr>
          <p:cNvPr id="823" name="Group 823"/>
          <p:cNvGrpSpPr/>
          <p:nvPr/>
        </p:nvGrpSpPr>
        <p:grpSpPr>
          <a:xfrm>
            <a:off x="1957027" y="3990895"/>
            <a:ext cx="417110" cy="1024380"/>
            <a:chOff x="-1" y="0"/>
            <a:chExt cx="459593" cy="1128714"/>
          </a:xfrm>
        </p:grpSpPr>
        <p:grpSp>
          <p:nvGrpSpPr>
            <p:cNvPr id="821" name="Group 821"/>
            <p:cNvGrpSpPr/>
            <p:nvPr/>
          </p:nvGrpSpPr>
          <p:grpSpPr>
            <a:xfrm>
              <a:off x="-1" y="0"/>
              <a:ext cx="384177" cy="1128714"/>
              <a:chOff x="0" y="0"/>
              <a:chExt cx="384175" cy="1128713"/>
            </a:xfrm>
          </p:grpSpPr>
          <p:sp>
            <p:nvSpPr>
              <p:cNvPr id="813" name="Shape 813"/>
              <p:cNvSpPr/>
              <p:nvPr/>
            </p:nvSpPr>
            <p:spPr>
              <a:xfrm flipH="1">
                <a:off x="-1" y="0"/>
                <a:ext cx="2" cy="257019"/>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814" name="Shape 814"/>
              <p:cNvSpPr/>
              <p:nvPr/>
            </p:nvSpPr>
            <p:spPr>
              <a:xfrm>
                <a:off x="12700" y="0"/>
                <a:ext cx="358775" cy="257019"/>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815" name="Shape 815"/>
              <p:cNvSpPr/>
              <p:nvPr/>
            </p:nvSpPr>
            <p:spPr>
              <a:xfrm>
                <a:off x="12700" y="281791"/>
                <a:ext cx="166688" cy="117672"/>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816" name="Shape 816"/>
              <p:cNvSpPr/>
              <p:nvPr/>
            </p:nvSpPr>
            <p:spPr>
              <a:xfrm flipH="1">
                <a:off x="192087" y="424235"/>
                <a:ext cx="1" cy="257019"/>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817" name="Shape 817"/>
              <p:cNvSpPr/>
              <p:nvPr/>
            </p:nvSpPr>
            <p:spPr>
              <a:xfrm flipH="1">
                <a:off x="384175" y="281791"/>
                <a:ext cx="1" cy="540358"/>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818" name="Shape 818"/>
              <p:cNvSpPr/>
              <p:nvPr/>
            </p:nvSpPr>
            <p:spPr>
              <a:xfrm flipV="1">
                <a:off x="12700" y="681254"/>
                <a:ext cx="166688" cy="165669"/>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819" name="Shape 819"/>
              <p:cNvSpPr/>
              <p:nvPr/>
            </p:nvSpPr>
            <p:spPr>
              <a:xfrm flipH="1">
                <a:off x="-1" y="846921"/>
                <a:ext cx="2" cy="257019"/>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820" name="Shape 820"/>
              <p:cNvSpPr/>
              <p:nvPr/>
            </p:nvSpPr>
            <p:spPr>
              <a:xfrm flipV="1">
                <a:off x="12700" y="822149"/>
                <a:ext cx="358775" cy="306565"/>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grpSp>
        <p:sp>
          <p:nvSpPr>
            <p:cNvPr id="822" name="Shape 822"/>
            <p:cNvSpPr/>
            <p:nvPr/>
          </p:nvSpPr>
          <p:spPr>
            <a:xfrm rot="5400000">
              <a:off x="-64994" y="387597"/>
              <a:ext cx="695138" cy="35403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8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solidFill>
                    <a:srgbClr val="000000"/>
                  </a:solidFill>
                </a:rPr>
                <a:t>Adder</a:t>
              </a:r>
            </a:p>
          </p:txBody>
        </p:sp>
      </p:grpSp>
      <p:grpSp>
        <p:nvGrpSpPr>
          <p:cNvPr id="834" name="Group 834"/>
          <p:cNvGrpSpPr/>
          <p:nvPr/>
        </p:nvGrpSpPr>
        <p:grpSpPr>
          <a:xfrm>
            <a:off x="2242297" y="5081547"/>
            <a:ext cx="418552" cy="1024379"/>
            <a:chOff x="-1" y="0"/>
            <a:chExt cx="461181" cy="1128712"/>
          </a:xfrm>
        </p:grpSpPr>
        <p:grpSp>
          <p:nvGrpSpPr>
            <p:cNvPr id="832" name="Group 832"/>
            <p:cNvGrpSpPr/>
            <p:nvPr/>
          </p:nvGrpSpPr>
          <p:grpSpPr>
            <a:xfrm>
              <a:off x="-1" y="0"/>
              <a:ext cx="384176" cy="1128712"/>
              <a:chOff x="0" y="0"/>
              <a:chExt cx="384174" cy="1128711"/>
            </a:xfrm>
          </p:grpSpPr>
          <p:sp>
            <p:nvSpPr>
              <p:cNvPr id="824" name="Shape 824"/>
              <p:cNvSpPr/>
              <p:nvPr/>
            </p:nvSpPr>
            <p:spPr>
              <a:xfrm flipH="1">
                <a:off x="-1" y="0"/>
                <a:ext cx="2" cy="257019"/>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825" name="Shape 825"/>
              <p:cNvSpPr/>
              <p:nvPr/>
            </p:nvSpPr>
            <p:spPr>
              <a:xfrm>
                <a:off x="12700" y="0"/>
                <a:ext cx="358775" cy="257019"/>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826" name="Shape 826"/>
              <p:cNvSpPr/>
              <p:nvPr/>
            </p:nvSpPr>
            <p:spPr>
              <a:xfrm>
                <a:off x="12700" y="281790"/>
                <a:ext cx="166688" cy="117671"/>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827" name="Shape 827"/>
              <p:cNvSpPr/>
              <p:nvPr/>
            </p:nvSpPr>
            <p:spPr>
              <a:xfrm flipH="1">
                <a:off x="192087" y="424234"/>
                <a:ext cx="1" cy="257019"/>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828" name="Shape 828"/>
              <p:cNvSpPr/>
              <p:nvPr/>
            </p:nvSpPr>
            <p:spPr>
              <a:xfrm flipH="1">
                <a:off x="384174" y="281791"/>
                <a:ext cx="1" cy="540358"/>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829" name="Shape 829"/>
              <p:cNvSpPr/>
              <p:nvPr/>
            </p:nvSpPr>
            <p:spPr>
              <a:xfrm flipV="1">
                <a:off x="12700" y="681252"/>
                <a:ext cx="166688" cy="165669"/>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830" name="Shape 830"/>
              <p:cNvSpPr/>
              <p:nvPr/>
            </p:nvSpPr>
            <p:spPr>
              <a:xfrm flipH="1">
                <a:off x="-1" y="846921"/>
                <a:ext cx="2" cy="257019"/>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831" name="Shape 831"/>
              <p:cNvSpPr/>
              <p:nvPr/>
            </p:nvSpPr>
            <p:spPr>
              <a:xfrm flipV="1">
                <a:off x="12699" y="822148"/>
                <a:ext cx="358775" cy="306564"/>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grpSp>
        <p:sp>
          <p:nvSpPr>
            <p:cNvPr id="833" name="Shape 833"/>
            <p:cNvSpPr/>
            <p:nvPr/>
          </p:nvSpPr>
          <p:spPr>
            <a:xfrm rot="5400000">
              <a:off x="-63406" y="387598"/>
              <a:ext cx="695137" cy="35403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8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solidFill>
                    <a:srgbClr val="000000"/>
                  </a:solidFill>
                </a:rPr>
                <a:t>Adder</a:t>
              </a:r>
            </a:p>
          </p:txBody>
        </p:sp>
      </p:grpSp>
      <p:sp>
        <p:nvSpPr>
          <p:cNvPr id="835" name="Shape 835"/>
          <p:cNvSpPr/>
          <p:nvPr/>
        </p:nvSpPr>
        <p:spPr>
          <a:xfrm>
            <a:off x="3270997" y="3229299"/>
            <a:ext cx="69896" cy="3645426"/>
          </a:xfrm>
          <a:prstGeom prst="rect">
            <a:avLst/>
          </a:prstGeom>
          <a:ln w="25400">
            <a:solidFill>
              <a:srgbClr val="000000"/>
            </a:solidFill>
            <a:miter lim="400000"/>
          </a:ln>
        </p:spPr>
        <p:txBody>
          <a:bodyPr wrap="none" lIns="34578" tIns="34578" rIns="34578" bIns="34578" anchor="ctr">
            <a:spAutoFit/>
          </a:bodyPr>
          <a:lstStyle/>
          <a:p>
            <a:pPr defTabSz="829909">
              <a:buClr>
                <a:srgbClr val="FF2734"/>
              </a:buClr>
              <a:defRPr sz="25600">
                <a:solidFill>
                  <a:srgbClr val="FF2734"/>
                </a:solidFill>
                <a:uFill>
                  <a:solidFill>
                    <a:srgbClr val="FF2734"/>
                  </a:solidFill>
                </a:uFill>
              </a:defRPr>
            </a:pPr>
            <a:endParaRPr sz="23235"/>
          </a:p>
        </p:txBody>
      </p:sp>
      <p:sp>
        <p:nvSpPr>
          <p:cNvPr id="836" name="Shape 836"/>
          <p:cNvSpPr/>
          <p:nvPr/>
        </p:nvSpPr>
        <p:spPr>
          <a:xfrm rot="5400000">
            <a:off x="3176014" y="4948234"/>
            <a:ext cx="359975"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solidFill>
                  <a:srgbClr val="000000"/>
                </a:solidFill>
              </a:rPr>
              <a:t>PC</a:t>
            </a:r>
          </a:p>
        </p:txBody>
      </p:sp>
      <p:sp>
        <p:nvSpPr>
          <p:cNvPr id="837" name="Shape 837"/>
          <p:cNvSpPr/>
          <p:nvPr/>
        </p:nvSpPr>
        <p:spPr>
          <a:xfrm rot="16200000">
            <a:off x="3255934" y="4543416"/>
            <a:ext cx="303870"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solidFill>
                  <a:srgbClr val="000000"/>
                </a:solidFill>
              </a:rPr>
              <a:t>00</a:t>
            </a:r>
          </a:p>
        </p:txBody>
      </p:sp>
      <p:sp>
        <p:nvSpPr>
          <p:cNvPr id="838" name="Shape 838"/>
          <p:cNvSpPr/>
          <p:nvPr/>
        </p:nvSpPr>
        <p:spPr>
          <a:xfrm>
            <a:off x="3275320" y="2841735"/>
            <a:ext cx="69896" cy="3645426"/>
          </a:xfrm>
          <a:prstGeom prst="rect">
            <a:avLst/>
          </a:prstGeom>
          <a:ln w="12700">
            <a:solidFill>
              <a:srgbClr val="000000"/>
            </a:solidFill>
            <a:miter lim="400000"/>
          </a:ln>
        </p:spPr>
        <p:txBody>
          <a:bodyPr wrap="none" lIns="34578" tIns="34578" rIns="34578" bIns="34578" anchor="ctr">
            <a:spAutoFit/>
          </a:bodyPr>
          <a:lstStyle/>
          <a:p>
            <a:pPr defTabSz="829909">
              <a:buClr>
                <a:srgbClr val="FF2734"/>
              </a:buClr>
              <a:defRPr sz="25600">
                <a:solidFill>
                  <a:srgbClr val="FF2734"/>
                </a:solidFill>
                <a:uFill>
                  <a:solidFill>
                    <a:srgbClr val="FF2734"/>
                  </a:solidFill>
                </a:uFill>
              </a:defRPr>
            </a:pPr>
            <a:endParaRPr sz="23235"/>
          </a:p>
        </p:txBody>
      </p:sp>
      <p:grpSp>
        <p:nvGrpSpPr>
          <p:cNvPr id="845" name="Group 845"/>
          <p:cNvGrpSpPr/>
          <p:nvPr/>
        </p:nvGrpSpPr>
        <p:grpSpPr>
          <a:xfrm>
            <a:off x="2760960" y="4407274"/>
            <a:ext cx="321310" cy="1285157"/>
            <a:chOff x="19833" y="0"/>
            <a:chExt cx="354034" cy="1416051"/>
          </a:xfrm>
        </p:grpSpPr>
        <p:grpSp>
          <p:nvGrpSpPr>
            <p:cNvPr id="843" name="Group 843"/>
            <p:cNvGrpSpPr/>
            <p:nvPr/>
          </p:nvGrpSpPr>
          <p:grpSpPr>
            <a:xfrm>
              <a:off x="78581" y="0"/>
              <a:ext cx="255588" cy="1416051"/>
              <a:chOff x="0" y="0"/>
              <a:chExt cx="255587" cy="1416050"/>
            </a:xfrm>
          </p:grpSpPr>
          <p:sp>
            <p:nvSpPr>
              <p:cNvPr id="839" name="Shape 839"/>
              <p:cNvSpPr/>
              <p:nvPr/>
            </p:nvSpPr>
            <p:spPr>
              <a:xfrm flipH="1">
                <a:off x="-1" y="0"/>
                <a:ext cx="2" cy="1391288"/>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840" name="Shape 840"/>
              <p:cNvSpPr/>
              <p:nvPr/>
            </p:nvSpPr>
            <p:spPr>
              <a:xfrm>
                <a:off x="12700" y="0"/>
                <a:ext cx="230188" cy="164046"/>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841" name="Shape 841"/>
              <p:cNvSpPr/>
              <p:nvPr/>
            </p:nvSpPr>
            <p:spPr>
              <a:xfrm flipV="1">
                <a:off x="12700" y="1202482"/>
                <a:ext cx="230188" cy="213569"/>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842" name="Shape 842"/>
              <p:cNvSpPr/>
              <p:nvPr/>
            </p:nvSpPr>
            <p:spPr>
              <a:xfrm flipH="1">
                <a:off x="255587" y="188807"/>
                <a:ext cx="1" cy="1013676"/>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grpSp>
        <p:sp>
          <p:nvSpPr>
            <p:cNvPr id="844" name="Shape 844"/>
            <p:cNvSpPr/>
            <p:nvPr/>
          </p:nvSpPr>
          <p:spPr>
            <a:xfrm rot="5400000">
              <a:off x="-59757" y="510014"/>
              <a:ext cx="513213" cy="3540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8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solidFill>
                    <a:srgbClr val="000000"/>
                  </a:solidFill>
                </a:rPr>
                <a:t>Mux</a:t>
              </a:r>
            </a:p>
          </p:txBody>
        </p:sp>
      </p:grpSp>
      <p:sp>
        <p:nvSpPr>
          <p:cNvPr id="846" name="Shape 846"/>
          <p:cNvSpPr/>
          <p:nvPr/>
        </p:nvSpPr>
        <p:spPr>
          <a:xfrm>
            <a:off x="2602487" y="5572845"/>
            <a:ext cx="249251" cy="0"/>
          </a:xfrm>
          <a:prstGeom prst="line">
            <a:avLst/>
          </a:prstGeom>
          <a:ln w="57150">
            <a:solidFill>
              <a:srgbClr val="FF2734"/>
            </a:solidFill>
            <a:tailEnd type="triangle"/>
          </a:ln>
        </p:spPr>
        <p:txBody>
          <a:bodyPr lIns="0" tIns="0" rIns="0" bIns="0"/>
          <a:lstStyle/>
          <a:p>
            <a:endParaRPr sz="1634"/>
          </a:p>
        </p:txBody>
      </p:sp>
      <p:sp>
        <p:nvSpPr>
          <p:cNvPr id="847" name="Shape 847"/>
          <p:cNvSpPr/>
          <p:nvPr/>
        </p:nvSpPr>
        <p:spPr>
          <a:xfrm>
            <a:off x="1483018" y="3933265"/>
            <a:ext cx="186851"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solidFill>
                  <a:srgbClr val="000000"/>
                </a:solidFill>
              </a:rPr>
              <a:t>4</a:t>
            </a:r>
          </a:p>
        </p:txBody>
      </p:sp>
      <p:sp>
        <p:nvSpPr>
          <p:cNvPr id="848" name="Shape 848"/>
          <p:cNvSpPr/>
          <p:nvPr/>
        </p:nvSpPr>
        <p:spPr>
          <a:xfrm>
            <a:off x="1687606" y="4111918"/>
            <a:ext cx="247810" cy="0"/>
          </a:xfrm>
          <a:prstGeom prst="line">
            <a:avLst/>
          </a:prstGeom>
          <a:ln w="25400">
            <a:solidFill>
              <a:srgbClr val="000000"/>
            </a:solidFill>
            <a:tailEnd type="triangle"/>
          </a:ln>
        </p:spPr>
        <p:txBody>
          <a:bodyPr lIns="0" tIns="0" rIns="0" bIns="0"/>
          <a:lstStyle/>
          <a:p>
            <a:endParaRPr sz="1634"/>
          </a:p>
        </p:txBody>
      </p:sp>
      <p:sp>
        <p:nvSpPr>
          <p:cNvPr id="849" name="Shape 849"/>
          <p:cNvSpPr/>
          <p:nvPr/>
        </p:nvSpPr>
        <p:spPr>
          <a:xfrm>
            <a:off x="494660" y="2398860"/>
            <a:ext cx="861715"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259ED"/>
              </a:buClr>
              <a:buFont typeface="Times"/>
              <a:defRPr sz="1800" b="1">
                <a:solidFill>
                  <a:srgbClr val="0259ED"/>
                </a:solidFill>
                <a:uFill>
                  <a:solidFill>
                    <a:srgbClr val="0259ED"/>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t>nPC_sel</a:t>
            </a:r>
          </a:p>
        </p:txBody>
      </p:sp>
      <p:sp>
        <p:nvSpPr>
          <p:cNvPr id="850" name="Shape 850"/>
          <p:cNvSpPr/>
          <p:nvPr/>
        </p:nvSpPr>
        <p:spPr>
          <a:xfrm>
            <a:off x="1686165" y="4162909"/>
            <a:ext cx="69896" cy="3645426"/>
          </a:xfrm>
          <a:prstGeom prst="rect">
            <a:avLst/>
          </a:prstGeom>
          <a:ln w="25400">
            <a:solidFill>
              <a:srgbClr val="000000"/>
            </a:solidFill>
            <a:miter lim="400000"/>
          </a:ln>
        </p:spPr>
        <p:txBody>
          <a:bodyPr wrap="none" lIns="34578" tIns="34578" rIns="34578" bIns="34578" anchor="ctr">
            <a:spAutoFit/>
          </a:bodyPr>
          <a:lstStyle/>
          <a:p>
            <a:pPr defTabSz="829909">
              <a:buClr>
                <a:srgbClr val="FF2734"/>
              </a:buClr>
              <a:defRPr sz="25600">
                <a:solidFill>
                  <a:srgbClr val="FF2734"/>
                </a:solidFill>
                <a:uFill>
                  <a:solidFill>
                    <a:srgbClr val="FF2734"/>
                  </a:solidFill>
                </a:uFill>
              </a:defRPr>
            </a:pPr>
            <a:endParaRPr sz="23235"/>
          </a:p>
        </p:txBody>
      </p:sp>
      <p:sp>
        <p:nvSpPr>
          <p:cNvPr id="851" name="Shape 851"/>
          <p:cNvSpPr/>
          <p:nvPr/>
        </p:nvSpPr>
        <p:spPr>
          <a:xfrm>
            <a:off x="1373522" y="5963290"/>
            <a:ext cx="322730" cy="7204"/>
          </a:xfrm>
          <a:prstGeom prst="line">
            <a:avLst/>
          </a:prstGeom>
          <a:ln w="50800">
            <a:solidFill>
              <a:srgbClr val="FF2734"/>
            </a:solidFill>
            <a:tailEnd type="triangle"/>
          </a:ln>
        </p:spPr>
        <p:txBody>
          <a:bodyPr lIns="0" tIns="0" rIns="0" bIns="0"/>
          <a:lstStyle/>
          <a:p>
            <a:endParaRPr sz="1634"/>
          </a:p>
        </p:txBody>
      </p:sp>
      <p:sp>
        <p:nvSpPr>
          <p:cNvPr id="852" name="Shape 852"/>
          <p:cNvSpPr/>
          <p:nvPr/>
        </p:nvSpPr>
        <p:spPr>
          <a:xfrm flipV="1">
            <a:off x="1961350" y="5977698"/>
            <a:ext cx="267981" cy="15849"/>
          </a:xfrm>
          <a:prstGeom prst="line">
            <a:avLst/>
          </a:prstGeom>
          <a:ln w="50800">
            <a:solidFill>
              <a:srgbClr val="FF2734"/>
            </a:solidFill>
            <a:tailEnd type="triangle"/>
          </a:ln>
        </p:spPr>
        <p:txBody>
          <a:bodyPr lIns="0" tIns="0" rIns="0" bIns="0"/>
          <a:lstStyle/>
          <a:p>
            <a:endParaRPr sz="1634"/>
          </a:p>
        </p:txBody>
      </p:sp>
      <p:sp>
        <p:nvSpPr>
          <p:cNvPr id="853" name="Shape 853"/>
          <p:cNvSpPr/>
          <p:nvPr/>
        </p:nvSpPr>
        <p:spPr>
          <a:xfrm>
            <a:off x="3507281" y="2691333"/>
            <a:ext cx="126787" cy="21813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path>
            </a:pathLst>
          </a:custGeom>
          <a:ln w="50800" cap="rnd">
            <a:solidFill>
              <a:srgbClr val="FF2734"/>
            </a:solidFill>
            <a:tailEnd type="triangle"/>
          </a:ln>
        </p:spPr>
        <p:txBody>
          <a:bodyPr lIns="0" tIns="0" rIns="0" bIns="0"/>
          <a:lstStyle/>
          <a:p>
            <a:pPr>
              <a:buClr>
                <a:srgbClr val="000000"/>
              </a:buClr>
            </a:pPr>
            <a:endParaRPr sz="1634"/>
          </a:p>
        </p:txBody>
      </p:sp>
      <p:sp>
        <p:nvSpPr>
          <p:cNvPr id="854" name="Shape 854"/>
          <p:cNvSpPr/>
          <p:nvPr/>
        </p:nvSpPr>
        <p:spPr>
          <a:xfrm>
            <a:off x="1350469" y="3915976"/>
            <a:ext cx="2282159" cy="9451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3027" y="21600"/>
                </a:lnTo>
              </a:path>
            </a:pathLst>
          </a:custGeom>
          <a:ln w="50800" cap="rnd">
            <a:solidFill>
              <a:srgbClr val="FF2734"/>
            </a:solidFill>
          </a:ln>
        </p:spPr>
        <p:txBody>
          <a:bodyPr lIns="0" tIns="0" rIns="0" bIns="0"/>
          <a:lstStyle/>
          <a:p>
            <a:pPr>
              <a:buClr>
                <a:srgbClr val="000000"/>
              </a:buClr>
            </a:pPr>
            <a:endParaRPr sz="1634"/>
          </a:p>
        </p:txBody>
      </p:sp>
      <p:sp>
        <p:nvSpPr>
          <p:cNvPr id="855" name="Shape 855"/>
          <p:cNvSpPr/>
          <p:nvPr/>
        </p:nvSpPr>
        <p:spPr>
          <a:xfrm>
            <a:off x="3052003" y="5108922"/>
            <a:ext cx="226198" cy="4323"/>
          </a:xfrm>
          <a:prstGeom prst="line">
            <a:avLst/>
          </a:prstGeom>
          <a:ln w="50800">
            <a:solidFill>
              <a:srgbClr val="FF2734"/>
            </a:solidFill>
            <a:tailEnd type="triangle"/>
          </a:ln>
        </p:spPr>
        <p:txBody>
          <a:bodyPr lIns="0" tIns="0" rIns="0" bIns="0"/>
          <a:lstStyle/>
          <a:p>
            <a:endParaRPr sz="1634"/>
          </a:p>
        </p:txBody>
      </p:sp>
      <p:sp>
        <p:nvSpPr>
          <p:cNvPr id="856" name="Shape 856"/>
          <p:cNvSpPr/>
          <p:nvPr/>
        </p:nvSpPr>
        <p:spPr>
          <a:xfrm rot="16200000">
            <a:off x="918441" y="5804060"/>
            <a:ext cx="699812"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imm16</a:t>
            </a:r>
          </a:p>
        </p:txBody>
      </p:sp>
      <p:sp>
        <p:nvSpPr>
          <p:cNvPr id="857" name="Shape 857"/>
          <p:cNvSpPr/>
          <p:nvPr/>
        </p:nvSpPr>
        <p:spPr>
          <a:xfrm>
            <a:off x="1811511" y="4552790"/>
            <a:ext cx="645459" cy="638256"/>
          </a:xfrm>
          <a:custGeom>
            <a:avLst/>
            <a:gdLst/>
            <a:ahLst/>
            <a:cxnLst>
              <a:cxn ang="0">
                <a:pos x="wd2" y="hd2"/>
              </a:cxn>
              <a:cxn ang="5400000">
                <a:pos x="wd2" y="hd2"/>
              </a:cxn>
              <a:cxn ang="10800000">
                <a:pos x="wd2" y="hd2"/>
              </a:cxn>
              <a:cxn ang="16200000">
                <a:pos x="wd2" y="hd2"/>
              </a:cxn>
            </a:cxnLst>
            <a:rect l="0" t="0" r="r" b="b"/>
            <a:pathLst>
              <a:path w="21600" h="21600" extrusionOk="0">
                <a:moveTo>
                  <a:pt x="14946" y="21600"/>
                </a:moveTo>
                <a:lnTo>
                  <a:pt x="0" y="21307"/>
                </a:lnTo>
                <a:lnTo>
                  <a:pt x="0" y="15749"/>
                </a:lnTo>
                <a:lnTo>
                  <a:pt x="21600" y="15749"/>
                </a:lnTo>
                <a:lnTo>
                  <a:pt x="21600" y="0"/>
                </a:lnTo>
              </a:path>
            </a:pathLst>
          </a:custGeom>
          <a:ln w="50800" cap="rnd">
            <a:solidFill>
              <a:srgbClr val="FF2734"/>
            </a:solidFill>
            <a:headEnd type="triangle"/>
          </a:ln>
        </p:spPr>
        <p:txBody>
          <a:bodyPr lIns="0" tIns="0" rIns="0" bIns="0"/>
          <a:lstStyle/>
          <a:p>
            <a:pPr>
              <a:buClr>
                <a:srgbClr val="000000"/>
              </a:buClr>
            </a:pPr>
            <a:endParaRPr sz="1634"/>
          </a:p>
        </p:txBody>
      </p:sp>
      <p:sp>
        <p:nvSpPr>
          <p:cNvPr id="858" name="Shape 858"/>
          <p:cNvSpPr/>
          <p:nvPr/>
        </p:nvSpPr>
        <p:spPr>
          <a:xfrm>
            <a:off x="4128247" y="2298007"/>
            <a:ext cx="945136" cy="1"/>
          </a:xfrm>
          <a:prstGeom prst="line">
            <a:avLst/>
          </a:prstGeom>
          <a:ln w="25400">
            <a:solidFill>
              <a:srgbClr val="000000"/>
            </a:solidFill>
            <a:tailEnd type="triangle"/>
          </a:ln>
        </p:spPr>
        <p:txBody>
          <a:bodyPr lIns="0" tIns="0" rIns="0" bIns="0"/>
          <a:lstStyle/>
          <a:p>
            <a:endParaRPr sz="1634"/>
          </a:p>
        </p:txBody>
      </p:sp>
      <p:sp>
        <p:nvSpPr>
          <p:cNvPr id="859" name="Shape 859"/>
          <p:cNvSpPr/>
          <p:nvPr/>
        </p:nvSpPr>
        <p:spPr>
          <a:xfrm>
            <a:off x="5066179" y="2156813"/>
            <a:ext cx="1688864"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Instruction&lt;31:0&gt;</a:t>
            </a:r>
          </a:p>
        </p:txBody>
      </p:sp>
      <p:sp>
        <p:nvSpPr>
          <p:cNvPr id="860" name="Shape 860"/>
          <p:cNvSpPr/>
          <p:nvPr/>
        </p:nvSpPr>
        <p:spPr>
          <a:xfrm>
            <a:off x="2468496" y="4519652"/>
            <a:ext cx="383241" cy="1"/>
          </a:xfrm>
          <a:prstGeom prst="line">
            <a:avLst/>
          </a:prstGeom>
          <a:ln w="25400">
            <a:solidFill>
              <a:srgbClr val="000000"/>
            </a:solidFill>
            <a:tailEnd type="triangle"/>
          </a:ln>
        </p:spPr>
        <p:txBody>
          <a:bodyPr lIns="0" tIns="0" rIns="0" bIns="0"/>
          <a:lstStyle/>
          <a:p>
            <a:endParaRPr sz="1634"/>
          </a:p>
        </p:txBody>
      </p:sp>
      <p:sp>
        <p:nvSpPr>
          <p:cNvPr id="861" name="Shape 861"/>
          <p:cNvSpPr/>
          <p:nvPr/>
        </p:nvSpPr>
        <p:spPr>
          <a:xfrm>
            <a:off x="2341709" y="4523975"/>
            <a:ext cx="92208" cy="0"/>
          </a:xfrm>
          <a:prstGeom prst="line">
            <a:avLst/>
          </a:prstGeom>
          <a:ln w="50800">
            <a:solidFill>
              <a:srgbClr val="FF2734"/>
            </a:solidFill>
          </a:ln>
        </p:spPr>
        <p:txBody>
          <a:bodyPr lIns="0" tIns="0" rIns="0" bIns="0"/>
          <a:lstStyle/>
          <a:p>
            <a:endParaRPr sz="1634"/>
          </a:p>
        </p:txBody>
      </p:sp>
      <p:sp>
        <p:nvSpPr>
          <p:cNvPr id="862" name="Shape 862"/>
          <p:cNvSpPr/>
          <p:nvPr/>
        </p:nvSpPr>
        <p:spPr>
          <a:xfrm>
            <a:off x="2814277" y="4486515"/>
            <a:ext cx="186851"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0</a:t>
            </a:r>
          </a:p>
        </p:txBody>
      </p:sp>
      <p:sp>
        <p:nvSpPr>
          <p:cNvPr id="863" name="Shape 863"/>
          <p:cNvSpPr/>
          <p:nvPr/>
        </p:nvSpPr>
        <p:spPr>
          <a:xfrm>
            <a:off x="2785462" y="5265964"/>
            <a:ext cx="186851"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1</a:t>
            </a:r>
          </a:p>
        </p:txBody>
      </p:sp>
      <p:sp>
        <p:nvSpPr>
          <p:cNvPr id="864" name="Shape 864"/>
          <p:cNvSpPr/>
          <p:nvPr/>
        </p:nvSpPr>
        <p:spPr>
          <a:xfrm>
            <a:off x="1604042" y="2305210"/>
            <a:ext cx="1187183" cy="968188"/>
          </a:xfrm>
          <a:prstGeom prst="rect">
            <a:avLst/>
          </a:prstGeom>
          <a:ln w="12700">
            <a:solidFill>
              <a:srgbClr val="000000"/>
            </a:solidFill>
            <a:prstDash val="sysDot"/>
            <a:miter lim="400000"/>
          </a:ln>
        </p:spPr>
        <p:txBody>
          <a:bodyPr lIns="34578" tIns="34578" rIns="34578" bIns="34578" anchor="ctr"/>
          <a:lstStyle/>
          <a:p>
            <a:pPr defTabSz="829909">
              <a:buClr>
                <a:srgbClr val="FF2734"/>
              </a:buClr>
              <a:defRPr sz="25600">
                <a:solidFill>
                  <a:srgbClr val="FF2734"/>
                </a:solidFill>
                <a:uFill>
                  <a:solidFill>
                    <a:srgbClr val="FF2734"/>
                  </a:solidFill>
                </a:uFill>
              </a:defRPr>
            </a:pPr>
            <a:endParaRPr sz="23235"/>
          </a:p>
        </p:txBody>
      </p:sp>
      <p:sp>
        <p:nvSpPr>
          <p:cNvPr id="865" name="Shape 865"/>
          <p:cNvSpPr/>
          <p:nvPr/>
        </p:nvSpPr>
        <p:spPr>
          <a:xfrm>
            <a:off x="722300" y="2786423"/>
            <a:ext cx="502642"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259ED"/>
              </a:buClr>
              <a:buFont typeface="Times"/>
              <a:defRPr sz="1800" b="1">
                <a:solidFill>
                  <a:srgbClr val="0259ED"/>
                </a:solidFill>
                <a:uFill>
                  <a:solidFill>
                    <a:srgbClr val="0259ED"/>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t>Zero</a:t>
            </a:r>
          </a:p>
        </p:txBody>
      </p:sp>
      <p:sp>
        <p:nvSpPr>
          <p:cNvPr id="866" name="Shape 866"/>
          <p:cNvSpPr/>
          <p:nvPr/>
        </p:nvSpPr>
        <p:spPr>
          <a:xfrm>
            <a:off x="1258260" y="2996773"/>
            <a:ext cx="622407" cy="0"/>
          </a:xfrm>
          <a:prstGeom prst="line">
            <a:avLst/>
          </a:prstGeom>
          <a:ln w="38100">
            <a:solidFill>
              <a:srgbClr val="0259ED"/>
            </a:solidFill>
            <a:tailEnd type="triangle"/>
          </a:ln>
        </p:spPr>
        <p:txBody>
          <a:bodyPr lIns="0" tIns="0" rIns="0" bIns="0"/>
          <a:lstStyle/>
          <a:p>
            <a:endParaRPr sz="1634"/>
          </a:p>
        </p:txBody>
      </p:sp>
      <p:sp>
        <p:nvSpPr>
          <p:cNvPr id="867" name="Shape 867"/>
          <p:cNvSpPr/>
          <p:nvPr/>
        </p:nvSpPr>
        <p:spPr>
          <a:xfrm>
            <a:off x="1258260" y="2606329"/>
            <a:ext cx="622407" cy="1"/>
          </a:xfrm>
          <a:prstGeom prst="line">
            <a:avLst/>
          </a:prstGeom>
          <a:ln w="38100">
            <a:solidFill>
              <a:srgbClr val="0259ED"/>
            </a:solidFill>
            <a:tailEnd type="triangle"/>
          </a:ln>
        </p:spPr>
        <p:txBody>
          <a:bodyPr lIns="0" tIns="0" rIns="0" bIns="0"/>
          <a:lstStyle/>
          <a:p>
            <a:endParaRPr sz="1634"/>
          </a:p>
        </p:txBody>
      </p:sp>
      <p:sp>
        <p:nvSpPr>
          <p:cNvPr id="868" name="Shape 868"/>
          <p:cNvSpPr/>
          <p:nvPr/>
        </p:nvSpPr>
        <p:spPr>
          <a:xfrm>
            <a:off x="2628420" y="2789304"/>
            <a:ext cx="289592" cy="1659751"/>
          </a:xfrm>
          <a:custGeom>
            <a:avLst/>
            <a:gdLst/>
            <a:ahLst/>
            <a:cxnLst>
              <a:cxn ang="0">
                <a:pos x="wd2" y="hd2"/>
              </a:cxn>
              <a:cxn ang="5400000">
                <a:pos x="wd2" y="hd2"/>
              </a:cxn>
              <a:cxn ang="10800000">
                <a:pos x="wd2" y="hd2"/>
              </a:cxn>
              <a:cxn ang="16200000">
                <a:pos x="wd2" y="hd2"/>
              </a:cxn>
            </a:cxnLst>
            <a:rect l="0" t="0" r="r" b="b"/>
            <a:pathLst>
              <a:path w="21600" h="21600" extrusionOk="0">
                <a:moveTo>
                  <a:pt x="0" y="112"/>
                </a:moveTo>
                <a:lnTo>
                  <a:pt x="21600" y="0"/>
                </a:lnTo>
                <a:lnTo>
                  <a:pt x="21600" y="21600"/>
                </a:lnTo>
              </a:path>
            </a:pathLst>
          </a:custGeom>
          <a:ln w="57150" cap="rnd">
            <a:solidFill>
              <a:srgbClr val="0259ED"/>
            </a:solidFill>
            <a:prstDash val="sysDot"/>
            <a:tailEnd type="triangle"/>
          </a:ln>
        </p:spPr>
        <p:txBody>
          <a:bodyPr lIns="0" tIns="0" rIns="0" bIns="0"/>
          <a:lstStyle/>
          <a:p>
            <a:pPr>
              <a:buClr>
                <a:srgbClr val="000000"/>
              </a:buClr>
            </a:pPr>
            <a:endParaRPr sz="1634"/>
          </a:p>
        </p:txBody>
      </p:sp>
      <p:sp>
        <p:nvSpPr>
          <p:cNvPr id="869" name="Shape 869"/>
          <p:cNvSpPr/>
          <p:nvPr/>
        </p:nvSpPr>
        <p:spPr>
          <a:xfrm>
            <a:off x="2226449" y="3411711"/>
            <a:ext cx="1443605" cy="321310"/>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259ED"/>
              </a:buClr>
              <a:buFont typeface="Times"/>
              <a:defRPr sz="1800" b="1">
                <a:solidFill>
                  <a:srgbClr val="0259ED"/>
                </a:solidFill>
                <a:uFill>
                  <a:solidFill>
                    <a:srgbClr val="0259ED"/>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t>nPC_MUX_sel</a:t>
            </a:r>
          </a:p>
        </p:txBody>
      </p:sp>
      <p:sp>
        <p:nvSpPr>
          <p:cNvPr id="870" name="Shape 870"/>
          <p:cNvSpPr/>
          <p:nvPr/>
        </p:nvSpPr>
        <p:spPr>
          <a:xfrm>
            <a:off x="566698" y="1406179"/>
            <a:ext cx="7814662" cy="1933495"/>
          </a:xfrm>
          <a:prstGeom prst="rect">
            <a:avLst/>
          </a:prstGeom>
          <a:ln w="12700">
            <a:miter lim="400000"/>
          </a:ln>
          <a:extLst>
            <a:ext uri="{C572A759-6A51-4108-AA02-DFA0A04FC94B}">
              <ma14:wrappingTextBoxFlag xmlns="" xmlns:ma14="http://schemas.microsoft.com/office/mac/drawingml/2011/main" val="1"/>
            </a:ext>
          </a:extLst>
        </p:spPr>
        <p:txBody>
          <a:bodyPr lIns="23052" tIns="23052" rIns="23052" bIns="23052"/>
          <a:lstStyle>
            <a:lvl1pPr marL="203200" indent="-203200" defTabSz="914400">
              <a:lnSpc>
                <a:spcPct val="75000"/>
              </a:lnSpc>
              <a:spcBef>
                <a:spcPts val="2400"/>
              </a:spcBef>
              <a:buClr>
                <a:srgbClr val="000000"/>
              </a:buClr>
              <a:buSzPct val="100000"/>
              <a:buFont typeface="Times"/>
              <a:buChar char="•"/>
              <a:defRPr sz="3200" b="1">
                <a:uFill>
                  <a:solidFill>
                    <a:srgbClr val="000000"/>
                  </a:solidFill>
                </a:uFill>
              </a:defRPr>
            </a:lvl1pPr>
          </a:lstStyle>
          <a:p>
            <a:r>
              <a:rPr sz="2904"/>
              <a:t>New PC = { PC[31..28], target address, 00 }</a:t>
            </a:r>
          </a:p>
        </p:txBody>
      </p:sp>
      <p:grpSp>
        <p:nvGrpSpPr>
          <p:cNvPr id="884" name="Group 884"/>
          <p:cNvGrpSpPr/>
          <p:nvPr/>
        </p:nvGrpSpPr>
        <p:grpSpPr>
          <a:xfrm>
            <a:off x="635854" y="852928"/>
            <a:ext cx="6768616" cy="526693"/>
            <a:chOff x="0" y="0"/>
            <a:chExt cx="7458011" cy="580337"/>
          </a:xfrm>
        </p:grpSpPr>
        <p:grpSp>
          <p:nvGrpSpPr>
            <p:cNvPr id="877" name="Group 877"/>
            <p:cNvGrpSpPr/>
            <p:nvPr/>
          </p:nvGrpSpPr>
          <p:grpSpPr>
            <a:xfrm>
              <a:off x="788987" y="257175"/>
              <a:ext cx="6096002" cy="323162"/>
              <a:chOff x="0" y="0"/>
              <a:chExt cx="6096001" cy="323162"/>
            </a:xfrm>
          </p:grpSpPr>
          <p:sp>
            <p:nvSpPr>
              <p:cNvPr id="871" name="Shape 871"/>
              <p:cNvSpPr/>
              <p:nvPr/>
            </p:nvSpPr>
            <p:spPr>
              <a:xfrm>
                <a:off x="6350" y="19049"/>
                <a:ext cx="6083300" cy="279401"/>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829909">
                  <a:buClr>
                    <a:srgbClr val="FF2734"/>
                  </a:buClr>
                  <a:defRPr sz="25600">
                    <a:solidFill>
                      <a:srgbClr val="FF2734"/>
                    </a:solidFill>
                    <a:uFill>
                      <a:solidFill>
                        <a:srgbClr val="FF2734"/>
                      </a:solidFill>
                    </a:uFill>
                  </a:defRPr>
                </a:pPr>
                <a:endParaRPr sz="23235"/>
              </a:p>
            </p:txBody>
          </p:sp>
          <p:grpSp>
            <p:nvGrpSpPr>
              <p:cNvPr id="874" name="Group 874"/>
              <p:cNvGrpSpPr/>
              <p:nvPr/>
            </p:nvGrpSpPr>
            <p:grpSpPr>
              <a:xfrm>
                <a:off x="0" y="0"/>
                <a:ext cx="1066800" cy="323162"/>
                <a:chOff x="0" y="0"/>
                <a:chExt cx="1066800" cy="323162"/>
              </a:xfrm>
            </p:grpSpPr>
            <p:sp>
              <p:nvSpPr>
                <p:cNvPr id="872" name="Shape 872"/>
                <p:cNvSpPr/>
                <p:nvPr/>
              </p:nvSpPr>
              <p:spPr>
                <a:xfrm>
                  <a:off x="0" y="12699"/>
                  <a:ext cx="1066800" cy="292101"/>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829909">
                    <a:buClr>
                      <a:srgbClr val="FF2734"/>
                    </a:buClr>
                    <a:defRPr sz="25600">
                      <a:solidFill>
                        <a:srgbClr val="FF2734"/>
                      </a:solidFill>
                      <a:uFill>
                        <a:solidFill>
                          <a:srgbClr val="FF2734"/>
                        </a:solidFill>
                      </a:uFill>
                    </a:defRPr>
                  </a:pPr>
                  <a:endParaRPr sz="23235"/>
                </a:p>
              </p:txBody>
            </p:sp>
            <p:sp>
              <p:nvSpPr>
                <p:cNvPr id="873" name="Shape 873"/>
                <p:cNvSpPr/>
                <p:nvPr/>
              </p:nvSpPr>
              <p:spPr>
                <a:xfrm>
                  <a:off x="306387" y="0"/>
                  <a:ext cx="306559"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6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452">
                      <a:solidFill>
                        <a:srgbClr val="000000"/>
                      </a:solidFill>
                    </a:rPr>
                    <a:t>op</a:t>
                  </a:r>
                </a:p>
              </p:txBody>
            </p:sp>
          </p:grpSp>
          <p:sp>
            <p:nvSpPr>
              <p:cNvPr id="875" name="Shape 875"/>
              <p:cNvSpPr/>
              <p:nvPr/>
            </p:nvSpPr>
            <p:spPr>
              <a:xfrm>
                <a:off x="1066800" y="12699"/>
                <a:ext cx="5029201" cy="292101"/>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829909">
                  <a:buClr>
                    <a:srgbClr val="FF2734"/>
                  </a:buClr>
                  <a:defRPr sz="25600">
                    <a:solidFill>
                      <a:srgbClr val="FF2734"/>
                    </a:solidFill>
                    <a:uFill>
                      <a:solidFill>
                        <a:srgbClr val="FF2734"/>
                      </a:solidFill>
                    </a:uFill>
                  </a:defRPr>
                </a:pPr>
                <a:endParaRPr sz="23235"/>
              </a:p>
            </p:txBody>
          </p:sp>
          <p:sp>
            <p:nvSpPr>
              <p:cNvPr id="876" name="Shape 876"/>
              <p:cNvSpPr/>
              <p:nvPr/>
            </p:nvSpPr>
            <p:spPr>
              <a:xfrm>
                <a:off x="2657475" y="0"/>
                <a:ext cx="1392816"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6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452">
                    <a:solidFill>
                      <a:srgbClr val="000000"/>
                    </a:solidFill>
                  </a:rPr>
                  <a:t>target address</a:t>
                </a:r>
              </a:p>
            </p:txBody>
          </p:sp>
        </p:grpSp>
        <p:sp>
          <p:nvSpPr>
            <p:cNvPr id="878" name="Shape 878"/>
            <p:cNvSpPr/>
            <p:nvPr/>
          </p:nvSpPr>
          <p:spPr>
            <a:xfrm>
              <a:off x="6705600" y="0"/>
              <a:ext cx="191752"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6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452">
                  <a:solidFill>
                    <a:srgbClr val="000000"/>
                  </a:solidFill>
                </a:rPr>
                <a:t>0</a:t>
              </a:r>
            </a:p>
          </p:txBody>
        </p:sp>
        <p:sp>
          <p:nvSpPr>
            <p:cNvPr id="879" name="Shape 879"/>
            <p:cNvSpPr/>
            <p:nvPr/>
          </p:nvSpPr>
          <p:spPr>
            <a:xfrm>
              <a:off x="1524000" y="0"/>
              <a:ext cx="306559"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6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452">
                  <a:solidFill>
                    <a:srgbClr val="000000"/>
                  </a:solidFill>
                </a:rPr>
                <a:t>26</a:t>
              </a:r>
            </a:p>
          </p:txBody>
        </p:sp>
        <p:sp>
          <p:nvSpPr>
            <p:cNvPr id="880" name="Shape 880"/>
            <p:cNvSpPr/>
            <p:nvPr/>
          </p:nvSpPr>
          <p:spPr>
            <a:xfrm>
              <a:off x="685800" y="0"/>
              <a:ext cx="306559"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6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452">
                  <a:solidFill>
                    <a:srgbClr val="000000"/>
                  </a:solidFill>
                </a:rPr>
                <a:t>31</a:t>
              </a:r>
            </a:p>
          </p:txBody>
        </p:sp>
        <p:sp>
          <p:nvSpPr>
            <p:cNvPr id="881" name="Shape 881"/>
            <p:cNvSpPr/>
            <p:nvPr/>
          </p:nvSpPr>
          <p:spPr>
            <a:xfrm>
              <a:off x="0" y="257175"/>
              <a:ext cx="636853"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6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452">
                  <a:solidFill>
                    <a:srgbClr val="000000"/>
                  </a:solidFill>
                </a:rPr>
                <a:t>J-type</a:t>
              </a:r>
            </a:p>
          </p:txBody>
        </p:sp>
        <p:sp>
          <p:nvSpPr>
            <p:cNvPr id="882" name="Shape 882"/>
            <p:cNvSpPr/>
            <p:nvPr/>
          </p:nvSpPr>
          <p:spPr>
            <a:xfrm>
              <a:off x="6934199" y="257175"/>
              <a:ext cx="523812"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6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452">
                  <a:solidFill>
                    <a:srgbClr val="000000"/>
                  </a:solidFill>
                </a:rPr>
                <a:t>jump</a:t>
              </a:r>
            </a:p>
          </p:txBody>
        </p:sp>
        <p:sp>
          <p:nvSpPr>
            <p:cNvPr id="883" name="Shape 883"/>
            <p:cNvSpPr/>
            <p:nvPr/>
          </p:nvSpPr>
          <p:spPr>
            <a:xfrm>
              <a:off x="1828799" y="0"/>
              <a:ext cx="306559"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6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452">
                  <a:solidFill>
                    <a:srgbClr val="000000"/>
                  </a:solidFill>
                </a:rPr>
                <a:t>25</a:t>
              </a:r>
            </a:p>
          </p:txBody>
        </p:sp>
      </p:grpSp>
      <p:grpSp>
        <p:nvGrpSpPr>
          <p:cNvPr id="887" name="Group 887"/>
          <p:cNvGrpSpPr/>
          <p:nvPr/>
        </p:nvGrpSpPr>
        <p:grpSpPr>
          <a:xfrm>
            <a:off x="4070617" y="3917416"/>
            <a:ext cx="4215653" cy="1685686"/>
            <a:chOff x="0" y="0"/>
            <a:chExt cx="4645025" cy="1857375"/>
          </a:xfrm>
        </p:grpSpPr>
        <p:sp>
          <p:nvSpPr>
            <p:cNvPr id="885" name="Shape 885"/>
            <p:cNvSpPr/>
            <p:nvPr/>
          </p:nvSpPr>
          <p:spPr>
            <a:xfrm>
              <a:off x="0" y="0"/>
              <a:ext cx="4645025" cy="1857375"/>
            </a:xfrm>
            <a:prstGeom prst="leftArrow">
              <a:avLst>
                <a:gd name="adj1" fmla="val 50000"/>
                <a:gd name="adj2" fmla="val 62521"/>
              </a:avLst>
            </a:prstGeom>
            <a:noFill/>
            <a:ln w="57150" cap="flat">
              <a:solidFill>
                <a:srgbClr val="942193"/>
              </a:solidFill>
              <a:prstDash val="solid"/>
              <a:miter lim="400000"/>
            </a:ln>
            <a:effectLst/>
          </p:spPr>
          <p:txBody>
            <a:bodyPr wrap="square" lIns="34578" tIns="34578" rIns="34578" bIns="34578" numCol="1" anchor="t">
              <a:noAutofit/>
            </a:bodyPr>
            <a:lstStyle/>
            <a:p>
              <a:pPr defTabSz="829909">
                <a:buClr>
                  <a:srgbClr val="FF2734"/>
                </a:buClr>
                <a:defRPr sz="25600">
                  <a:solidFill>
                    <a:srgbClr val="FF2734"/>
                  </a:solidFill>
                  <a:uFill>
                    <a:solidFill>
                      <a:srgbClr val="FF2734"/>
                    </a:solidFill>
                  </a:uFill>
                </a:defRPr>
              </a:pPr>
              <a:endParaRPr sz="23235"/>
            </a:p>
          </p:txBody>
        </p:sp>
        <p:sp>
          <p:nvSpPr>
            <p:cNvPr id="886" name="Shape 886"/>
            <p:cNvSpPr/>
            <p:nvPr/>
          </p:nvSpPr>
          <p:spPr>
            <a:xfrm>
              <a:off x="856653" y="459388"/>
              <a:ext cx="3512343" cy="9386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ctr">
              <a:spAutoFit/>
            </a:bodyPr>
            <a:lstStyle/>
            <a:p>
              <a:pPr algn="ctr" defTabSz="829909">
                <a:buClr>
                  <a:srgbClr val="000000"/>
                </a:buClr>
                <a:defRPr sz="25600">
                  <a:solidFill>
                    <a:srgbClr val="FF2734"/>
                  </a:solidFill>
                  <a:uFill>
                    <a:solidFill>
                      <a:srgbClr val="FF2734"/>
                    </a:solidFill>
                  </a:uFill>
                </a:defRPr>
              </a:pPr>
              <a:r>
                <a:rPr sz="2541" b="1">
                  <a:solidFill>
                    <a:srgbClr val="000000"/>
                  </a:solidFill>
                  <a:uFill>
                    <a:solidFill>
                      <a:srgbClr val="000000"/>
                    </a:solidFill>
                  </a:uFill>
                </a:rPr>
                <a:t>How do we modify this</a:t>
              </a:r>
              <a:br>
                <a:rPr sz="2541" b="1">
                  <a:solidFill>
                    <a:srgbClr val="000000"/>
                  </a:solidFill>
                  <a:uFill>
                    <a:solidFill>
                      <a:srgbClr val="000000"/>
                    </a:solidFill>
                  </a:uFill>
                </a:rPr>
              </a:br>
              <a:r>
                <a:rPr sz="2541" b="1">
                  <a:solidFill>
                    <a:srgbClr val="000000"/>
                  </a:solidFill>
                  <a:uFill>
                    <a:solidFill>
                      <a:srgbClr val="000000"/>
                    </a:solidFill>
                  </a:uFill>
                </a:rPr>
                <a:t>to account for jumps?</a:t>
              </a:r>
            </a:p>
          </p:txBody>
        </p:sp>
      </p:grpSp>
      <p:sp>
        <p:nvSpPr>
          <p:cNvPr id="888" name="Shape 888"/>
          <p:cNvSpPr/>
          <p:nvPr/>
        </p:nvSpPr>
        <p:spPr>
          <a:xfrm>
            <a:off x="617838" y="1890273"/>
            <a:ext cx="582793"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algn="r" defTabSz="914400">
              <a:buClr>
                <a:srgbClr val="0259ED"/>
              </a:buClr>
              <a:buFont typeface="Times"/>
              <a:defRPr sz="1800" b="1">
                <a:solidFill>
                  <a:srgbClr val="0259ED"/>
                </a:solidFill>
                <a:uFill>
                  <a:solidFill>
                    <a:srgbClr val="0259ED"/>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t>Jump</a:t>
            </a:r>
          </a:p>
        </p:txBody>
      </p:sp>
      <p:sp>
        <p:nvSpPr>
          <p:cNvPr id="889" name="Shape 889"/>
          <p:cNvSpPr/>
          <p:nvPr/>
        </p:nvSpPr>
        <p:spPr>
          <a:xfrm>
            <a:off x="1258260" y="2097741"/>
            <a:ext cx="622407" cy="0"/>
          </a:xfrm>
          <a:prstGeom prst="line">
            <a:avLst/>
          </a:prstGeom>
          <a:ln w="38100">
            <a:solidFill>
              <a:srgbClr val="0259ED"/>
            </a:solidFill>
            <a:tailEnd type="triangle"/>
          </a:ln>
        </p:spPr>
        <p:txBody>
          <a:bodyPr lIns="0" tIns="0" rIns="0" bIns="0"/>
          <a:lstStyle/>
          <a:p>
            <a:endParaRPr sz="1634"/>
          </a:p>
        </p:txBody>
      </p:sp>
    </p:spTree>
    <p:extLst>
      <p:ext uri="{BB962C8B-B14F-4D97-AF65-F5344CB8AC3E}">
        <p14:creationId xmlns:p14="http://schemas.microsoft.com/office/powerpoint/2010/main" val="3813359092"/>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iterate>
                                    <p:tmAbs val="0"/>
                                  </p:iterate>
                                  <p:childTnLst>
                                    <p:set>
                                      <p:cBhvr>
                                        <p:cTn id="6" fill="hold"/>
                                        <p:tgtEl>
                                          <p:spTgt spid="887"/>
                                        </p:tgtEl>
                                        <p:attrNameLst>
                                          <p:attrName>style.visibility</p:attrName>
                                        </p:attrNameLst>
                                      </p:cBhvr>
                                      <p:to>
                                        <p:strVal val="visible"/>
                                      </p:to>
                                    </p:set>
                                    <p:animEffect transition="in" filter="wipe(right)">
                                      <p:cBhvr>
                                        <p:cTn id="7" dur="500"/>
                                        <p:tgtEl>
                                          <p:spTgt spid="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7"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 name="Shape 893"/>
          <p:cNvSpPr>
            <a:spLocks noGrp="1"/>
          </p:cNvSpPr>
          <p:nvPr>
            <p:ph type="title"/>
          </p:nvPr>
        </p:nvSpPr>
        <p:spPr>
          <a:xfrm>
            <a:off x="84007" y="149839"/>
            <a:ext cx="8990320" cy="680037"/>
          </a:xfrm>
          <a:prstGeom prst="rect">
            <a:avLst/>
          </a:prstGeom>
        </p:spPr>
        <p:txBody>
          <a:bodyPr vert="horz" lIns="23052" tIns="23052" rIns="23052" bIns="23052" anchor="t">
            <a:normAutofit/>
            <a:scene3d>
              <a:camera prst="orthographicFront"/>
              <a:lightRig rig="soft" dir="t"/>
            </a:scene3d>
            <a:sp3d prstMaterial="softEdge">
              <a:bevelT w="25400" h="25400"/>
            </a:sp3d>
          </a:bodyPr>
          <a:lstStyle>
            <a:lvl1pPr>
              <a:defRPr sz="3600"/>
            </a:lvl1pPr>
          </a:lstStyle>
          <a:p>
            <a:r>
              <a:t>Instruction Fetch Unit at the End of  Jump</a:t>
            </a:r>
          </a:p>
        </p:txBody>
      </p:sp>
      <p:grpSp>
        <p:nvGrpSpPr>
          <p:cNvPr id="897" name="Group 897"/>
          <p:cNvGrpSpPr/>
          <p:nvPr/>
        </p:nvGrpSpPr>
        <p:grpSpPr>
          <a:xfrm>
            <a:off x="4695904" y="1818235"/>
            <a:ext cx="1011413" cy="933630"/>
            <a:chOff x="126553" y="0"/>
            <a:chExt cx="1114426" cy="1028721"/>
          </a:xfrm>
        </p:grpSpPr>
        <p:sp>
          <p:nvSpPr>
            <p:cNvPr id="894" name="Shape 894"/>
            <p:cNvSpPr/>
            <p:nvPr/>
          </p:nvSpPr>
          <p:spPr>
            <a:xfrm>
              <a:off x="126553" y="0"/>
              <a:ext cx="1114426" cy="97478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829909">
                <a:buClr>
                  <a:srgbClr val="FF2734"/>
                </a:buClr>
                <a:defRPr sz="25600">
                  <a:solidFill>
                    <a:srgbClr val="FF2734"/>
                  </a:solidFill>
                  <a:uFill>
                    <a:solidFill>
                      <a:srgbClr val="FF2734"/>
                    </a:solidFill>
                  </a:uFill>
                </a:defRPr>
              </a:pPr>
              <a:endParaRPr sz="23235"/>
            </a:p>
          </p:txBody>
        </p:sp>
        <p:sp>
          <p:nvSpPr>
            <p:cNvPr id="895" name="Shape 895"/>
            <p:cNvSpPr/>
            <p:nvPr/>
          </p:nvSpPr>
          <p:spPr>
            <a:xfrm>
              <a:off x="610741" y="705559"/>
              <a:ext cx="396639"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6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452">
                  <a:solidFill>
                    <a:srgbClr val="000000"/>
                  </a:solidFill>
                </a:rPr>
                <a:t>Adr</a:t>
              </a:r>
            </a:p>
          </p:txBody>
        </p:sp>
        <p:sp>
          <p:nvSpPr>
            <p:cNvPr id="896" name="Shape 896"/>
            <p:cNvSpPr/>
            <p:nvPr/>
          </p:nvSpPr>
          <p:spPr>
            <a:xfrm>
              <a:off x="249939" y="150086"/>
              <a:ext cx="831141" cy="5693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p>
              <a:pPr algn="ctr" defTabSz="829909">
                <a:buClr>
                  <a:srgbClr val="000000"/>
                </a:buClr>
                <a:buFont typeface="Times"/>
                <a:defRPr sz="25600">
                  <a:solidFill>
                    <a:srgbClr val="FF2734"/>
                  </a:solidFill>
                  <a:uFill>
                    <a:solidFill>
                      <a:srgbClr val="FF2734"/>
                    </a:solidFill>
                  </a:uFill>
                </a:defRPr>
              </a:pPr>
              <a:r>
                <a:rPr sz="1452" b="1">
                  <a:solidFill>
                    <a:srgbClr val="000000"/>
                  </a:solidFill>
                  <a:uFill>
                    <a:solidFill>
                      <a:srgbClr val="000000"/>
                    </a:solidFill>
                  </a:uFill>
                  <a:latin typeface="Times"/>
                  <a:ea typeface="Times"/>
                  <a:cs typeface="Times"/>
                  <a:sym typeface="Times"/>
                </a:rPr>
                <a:t>Inst</a:t>
              </a:r>
            </a:p>
            <a:p>
              <a:pPr algn="ctr" defTabSz="829909">
                <a:buClr>
                  <a:srgbClr val="000000"/>
                </a:buClr>
                <a:buFont typeface="Times"/>
                <a:defRPr sz="25600">
                  <a:solidFill>
                    <a:srgbClr val="FF2734"/>
                  </a:solidFill>
                  <a:uFill>
                    <a:solidFill>
                      <a:srgbClr val="FF2734"/>
                    </a:solidFill>
                  </a:uFill>
                </a:defRPr>
              </a:pPr>
              <a:r>
                <a:rPr sz="1452" b="1">
                  <a:solidFill>
                    <a:srgbClr val="000000"/>
                  </a:solidFill>
                  <a:uFill>
                    <a:solidFill>
                      <a:srgbClr val="000000"/>
                    </a:solidFill>
                  </a:uFill>
                  <a:latin typeface="Times"/>
                  <a:ea typeface="Times"/>
                  <a:cs typeface="Times"/>
                  <a:sym typeface="Times"/>
                </a:rPr>
                <a:t>Memory</a:t>
              </a:r>
            </a:p>
          </p:txBody>
        </p:sp>
      </p:grpSp>
      <p:sp>
        <p:nvSpPr>
          <p:cNvPr id="898" name="Shape 898"/>
          <p:cNvSpPr/>
          <p:nvPr/>
        </p:nvSpPr>
        <p:spPr>
          <a:xfrm>
            <a:off x="1664554" y="4865434"/>
            <a:ext cx="361631" cy="1"/>
          </a:xfrm>
          <a:prstGeom prst="line">
            <a:avLst/>
          </a:prstGeom>
          <a:ln w="28575">
            <a:solidFill>
              <a:srgbClr val="000000"/>
            </a:solidFill>
            <a:tailEnd type="triangle"/>
          </a:ln>
        </p:spPr>
        <p:txBody>
          <a:bodyPr lIns="0" tIns="0" rIns="0" bIns="0"/>
          <a:lstStyle/>
          <a:p>
            <a:endParaRPr sz="1634"/>
          </a:p>
        </p:txBody>
      </p:sp>
      <p:grpSp>
        <p:nvGrpSpPr>
          <p:cNvPr id="909" name="Group 909"/>
          <p:cNvGrpSpPr/>
          <p:nvPr/>
        </p:nvGrpSpPr>
        <p:grpSpPr>
          <a:xfrm>
            <a:off x="2049235" y="3979369"/>
            <a:ext cx="417110" cy="1024380"/>
            <a:chOff x="-1" y="0"/>
            <a:chExt cx="459593" cy="1128714"/>
          </a:xfrm>
        </p:grpSpPr>
        <p:grpSp>
          <p:nvGrpSpPr>
            <p:cNvPr id="907" name="Group 907"/>
            <p:cNvGrpSpPr/>
            <p:nvPr/>
          </p:nvGrpSpPr>
          <p:grpSpPr>
            <a:xfrm>
              <a:off x="-1" y="0"/>
              <a:ext cx="384177" cy="1128714"/>
              <a:chOff x="0" y="0"/>
              <a:chExt cx="384175" cy="1128713"/>
            </a:xfrm>
          </p:grpSpPr>
          <p:sp>
            <p:nvSpPr>
              <p:cNvPr id="899" name="Shape 899"/>
              <p:cNvSpPr/>
              <p:nvPr/>
            </p:nvSpPr>
            <p:spPr>
              <a:xfrm flipH="1">
                <a:off x="-1" y="0"/>
                <a:ext cx="2" cy="257019"/>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900" name="Shape 900"/>
              <p:cNvSpPr/>
              <p:nvPr/>
            </p:nvSpPr>
            <p:spPr>
              <a:xfrm>
                <a:off x="12700" y="0"/>
                <a:ext cx="358775" cy="257019"/>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901" name="Shape 901"/>
              <p:cNvSpPr/>
              <p:nvPr/>
            </p:nvSpPr>
            <p:spPr>
              <a:xfrm>
                <a:off x="12700" y="281791"/>
                <a:ext cx="166688" cy="117672"/>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902" name="Shape 902"/>
              <p:cNvSpPr/>
              <p:nvPr/>
            </p:nvSpPr>
            <p:spPr>
              <a:xfrm flipH="1">
                <a:off x="192087" y="424235"/>
                <a:ext cx="1" cy="257019"/>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903" name="Shape 903"/>
              <p:cNvSpPr/>
              <p:nvPr/>
            </p:nvSpPr>
            <p:spPr>
              <a:xfrm flipH="1">
                <a:off x="384175" y="281791"/>
                <a:ext cx="1" cy="540358"/>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904" name="Shape 904"/>
              <p:cNvSpPr/>
              <p:nvPr/>
            </p:nvSpPr>
            <p:spPr>
              <a:xfrm flipV="1">
                <a:off x="12700" y="681254"/>
                <a:ext cx="166688" cy="165669"/>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905" name="Shape 905"/>
              <p:cNvSpPr/>
              <p:nvPr/>
            </p:nvSpPr>
            <p:spPr>
              <a:xfrm flipH="1">
                <a:off x="-1" y="846921"/>
                <a:ext cx="2" cy="257019"/>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906" name="Shape 906"/>
              <p:cNvSpPr/>
              <p:nvPr/>
            </p:nvSpPr>
            <p:spPr>
              <a:xfrm flipV="1">
                <a:off x="12700" y="822149"/>
                <a:ext cx="358775" cy="306565"/>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grpSp>
        <p:sp>
          <p:nvSpPr>
            <p:cNvPr id="908" name="Shape 908"/>
            <p:cNvSpPr/>
            <p:nvPr/>
          </p:nvSpPr>
          <p:spPr>
            <a:xfrm rot="5400000">
              <a:off x="-64994" y="387597"/>
              <a:ext cx="695138" cy="35403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8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solidFill>
                    <a:srgbClr val="000000"/>
                  </a:solidFill>
                </a:rPr>
                <a:t>Adder</a:t>
              </a:r>
            </a:p>
          </p:txBody>
        </p:sp>
      </p:grpSp>
      <p:grpSp>
        <p:nvGrpSpPr>
          <p:cNvPr id="920" name="Group 920"/>
          <p:cNvGrpSpPr/>
          <p:nvPr/>
        </p:nvGrpSpPr>
        <p:grpSpPr>
          <a:xfrm>
            <a:off x="2334505" y="5070021"/>
            <a:ext cx="418552" cy="1024379"/>
            <a:chOff x="-1" y="0"/>
            <a:chExt cx="461181" cy="1128712"/>
          </a:xfrm>
        </p:grpSpPr>
        <p:grpSp>
          <p:nvGrpSpPr>
            <p:cNvPr id="918" name="Group 918"/>
            <p:cNvGrpSpPr/>
            <p:nvPr/>
          </p:nvGrpSpPr>
          <p:grpSpPr>
            <a:xfrm>
              <a:off x="-1" y="0"/>
              <a:ext cx="384176" cy="1128712"/>
              <a:chOff x="0" y="0"/>
              <a:chExt cx="384174" cy="1128711"/>
            </a:xfrm>
          </p:grpSpPr>
          <p:sp>
            <p:nvSpPr>
              <p:cNvPr id="910" name="Shape 910"/>
              <p:cNvSpPr/>
              <p:nvPr/>
            </p:nvSpPr>
            <p:spPr>
              <a:xfrm flipH="1">
                <a:off x="-1" y="0"/>
                <a:ext cx="2" cy="257019"/>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911" name="Shape 911"/>
              <p:cNvSpPr/>
              <p:nvPr/>
            </p:nvSpPr>
            <p:spPr>
              <a:xfrm>
                <a:off x="12700" y="0"/>
                <a:ext cx="358775" cy="257019"/>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912" name="Shape 912"/>
              <p:cNvSpPr/>
              <p:nvPr/>
            </p:nvSpPr>
            <p:spPr>
              <a:xfrm>
                <a:off x="12700" y="281790"/>
                <a:ext cx="166688" cy="117671"/>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913" name="Shape 913"/>
              <p:cNvSpPr/>
              <p:nvPr/>
            </p:nvSpPr>
            <p:spPr>
              <a:xfrm flipH="1">
                <a:off x="192087" y="424234"/>
                <a:ext cx="1" cy="257019"/>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914" name="Shape 914"/>
              <p:cNvSpPr/>
              <p:nvPr/>
            </p:nvSpPr>
            <p:spPr>
              <a:xfrm flipH="1">
                <a:off x="384174" y="281791"/>
                <a:ext cx="1" cy="540358"/>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915" name="Shape 915"/>
              <p:cNvSpPr/>
              <p:nvPr/>
            </p:nvSpPr>
            <p:spPr>
              <a:xfrm flipV="1">
                <a:off x="12700" y="681252"/>
                <a:ext cx="166688" cy="165669"/>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916" name="Shape 916"/>
              <p:cNvSpPr/>
              <p:nvPr/>
            </p:nvSpPr>
            <p:spPr>
              <a:xfrm flipH="1">
                <a:off x="-1" y="846921"/>
                <a:ext cx="2" cy="257019"/>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917" name="Shape 917"/>
              <p:cNvSpPr/>
              <p:nvPr/>
            </p:nvSpPr>
            <p:spPr>
              <a:xfrm flipV="1">
                <a:off x="12699" y="822148"/>
                <a:ext cx="358775" cy="306564"/>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grpSp>
        <p:sp>
          <p:nvSpPr>
            <p:cNvPr id="919" name="Shape 919"/>
            <p:cNvSpPr/>
            <p:nvPr/>
          </p:nvSpPr>
          <p:spPr>
            <a:xfrm rot="5400000">
              <a:off x="-63406" y="387598"/>
              <a:ext cx="695137" cy="35403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8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solidFill>
                    <a:srgbClr val="000000"/>
                  </a:solidFill>
                </a:rPr>
                <a:t>Adder</a:t>
              </a:r>
            </a:p>
          </p:txBody>
        </p:sp>
      </p:grpSp>
      <p:sp>
        <p:nvSpPr>
          <p:cNvPr id="921" name="Shape 921"/>
          <p:cNvSpPr/>
          <p:nvPr/>
        </p:nvSpPr>
        <p:spPr>
          <a:xfrm>
            <a:off x="5056094" y="2696219"/>
            <a:ext cx="69896" cy="3645426"/>
          </a:xfrm>
          <a:prstGeom prst="rect">
            <a:avLst/>
          </a:prstGeom>
          <a:ln w="25400">
            <a:solidFill>
              <a:srgbClr val="000000"/>
            </a:solidFill>
            <a:miter lim="400000"/>
          </a:ln>
        </p:spPr>
        <p:txBody>
          <a:bodyPr wrap="none" lIns="34578" tIns="34578" rIns="34578" bIns="34578" anchor="ctr">
            <a:spAutoFit/>
          </a:bodyPr>
          <a:lstStyle/>
          <a:p>
            <a:pPr defTabSz="829909">
              <a:buClr>
                <a:srgbClr val="FF2734"/>
              </a:buClr>
              <a:defRPr sz="25600">
                <a:solidFill>
                  <a:srgbClr val="FF2734"/>
                </a:solidFill>
                <a:uFill>
                  <a:solidFill>
                    <a:srgbClr val="FF2734"/>
                  </a:solidFill>
                </a:uFill>
              </a:defRPr>
            </a:pPr>
            <a:endParaRPr sz="23235"/>
          </a:p>
        </p:txBody>
      </p:sp>
      <p:sp>
        <p:nvSpPr>
          <p:cNvPr id="922" name="Shape 922"/>
          <p:cNvSpPr/>
          <p:nvPr/>
        </p:nvSpPr>
        <p:spPr>
          <a:xfrm>
            <a:off x="5113724" y="5070021"/>
            <a:ext cx="93650" cy="112381"/>
          </a:xfrm>
          <a:prstGeom prst="ellipse">
            <a:avLst/>
          </a:prstGeom>
          <a:ln w="25400">
            <a:solidFill>
              <a:srgbClr val="000000"/>
            </a:solidFill>
          </a:ln>
        </p:spPr>
        <p:txBody>
          <a:bodyPr lIns="0" tIns="0" rIns="0" bIns="0"/>
          <a:lstStyle/>
          <a:p>
            <a:pPr>
              <a:buClr>
                <a:srgbClr val="000000"/>
              </a:buClr>
            </a:pPr>
            <a:endParaRPr sz="1634"/>
          </a:p>
        </p:txBody>
      </p:sp>
      <p:sp>
        <p:nvSpPr>
          <p:cNvPr id="923" name="Shape 923"/>
          <p:cNvSpPr/>
          <p:nvPr/>
        </p:nvSpPr>
        <p:spPr>
          <a:xfrm flipH="1">
            <a:off x="5146861" y="5205452"/>
            <a:ext cx="25935" cy="157043"/>
          </a:xfrm>
          <a:prstGeom prst="line">
            <a:avLst/>
          </a:prstGeom>
          <a:ln w="25400">
            <a:solidFill>
              <a:srgbClr val="000000"/>
            </a:solidFill>
          </a:ln>
        </p:spPr>
        <p:txBody>
          <a:bodyPr lIns="0" tIns="0" rIns="0" bIns="0"/>
          <a:lstStyle/>
          <a:p>
            <a:endParaRPr sz="1634"/>
          </a:p>
        </p:txBody>
      </p:sp>
      <p:sp>
        <p:nvSpPr>
          <p:cNvPr id="924" name="Shape 924"/>
          <p:cNvSpPr/>
          <p:nvPr/>
        </p:nvSpPr>
        <p:spPr>
          <a:xfrm rot="5400000">
            <a:off x="4961111" y="4415155"/>
            <a:ext cx="359975"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solidFill>
                  <a:srgbClr val="000000"/>
                </a:solidFill>
              </a:rPr>
              <a:t>PC</a:t>
            </a:r>
          </a:p>
        </p:txBody>
      </p:sp>
      <p:sp>
        <p:nvSpPr>
          <p:cNvPr id="925" name="Shape 925"/>
          <p:cNvSpPr/>
          <p:nvPr/>
        </p:nvSpPr>
        <p:spPr>
          <a:xfrm>
            <a:off x="4753536" y="5087310"/>
            <a:ext cx="371196"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Clk</a:t>
            </a:r>
          </a:p>
        </p:txBody>
      </p:sp>
      <p:sp>
        <p:nvSpPr>
          <p:cNvPr id="926" name="Shape 926"/>
          <p:cNvSpPr/>
          <p:nvPr/>
        </p:nvSpPr>
        <p:spPr>
          <a:xfrm rot="16200000">
            <a:off x="5041033" y="4010335"/>
            <a:ext cx="303870"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solidFill>
                  <a:srgbClr val="000000"/>
                </a:solidFill>
              </a:rPr>
              <a:t>00</a:t>
            </a:r>
          </a:p>
        </p:txBody>
      </p:sp>
      <p:sp>
        <p:nvSpPr>
          <p:cNvPr id="927" name="Shape 927"/>
          <p:cNvSpPr/>
          <p:nvPr/>
        </p:nvSpPr>
        <p:spPr>
          <a:xfrm>
            <a:off x="5060416" y="2289205"/>
            <a:ext cx="69896" cy="3645426"/>
          </a:xfrm>
          <a:prstGeom prst="rect">
            <a:avLst/>
          </a:prstGeom>
          <a:ln w="12700">
            <a:solidFill>
              <a:srgbClr val="000000"/>
            </a:solidFill>
            <a:miter lim="400000"/>
          </a:ln>
        </p:spPr>
        <p:txBody>
          <a:bodyPr wrap="none" lIns="34578" tIns="34578" rIns="34578" bIns="34578" anchor="ctr">
            <a:spAutoFit/>
          </a:bodyPr>
          <a:lstStyle/>
          <a:p>
            <a:pPr defTabSz="829909">
              <a:buClr>
                <a:srgbClr val="FF2734"/>
              </a:buClr>
              <a:defRPr sz="25600">
                <a:solidFill>
                  <a:srgbClr val="FF2734"/>
                </a:solidFill>
                <a:uFill>
                  <a:solidFill>
                    <a:srgbClr val="FF2734"/>
                  </a:solidFill>
                </a:uFill>
              </a:defRPr>
            </a:pPr>
            <a:endParaRPr sz="23235"/>
          </a:p>
        </p:txBody>
      </p:sp>
      <p:grpSp>
        <p:nvGrpSpPr>
          <p:cNvPr id="934" name="Group 934"/>
          <p:cNvGrpSpPr/>
          <p:nvPr/>
        </p:nvGrpSpPr>
        <p:grpSpPr>
          <a:xfrm>
            <a:off x="2853169" y="4395748"/>
            <a:ext cx="321310" cy="1285157"/>
            <a:chOff x="19833" y="0"/>
            <a:chExt cx="354034" cy="1416051"/>
          </a:xfrm>
        </p:grpSpPr>
        <p:grpSp>
          <p:nvGrpSpPr>
            <p:cNvPr id="932" name="Group 932"/>
            <p:cNvGrpSpPr/>
            <p:nvPr/>
          </p:nvGrpSpPr>
          <p:grpSpPr>
            <a:xfrm>
              <a:off x="78581" y="0"/>
              <a:ext cx="255588" cy="1416051"/>
              <a:chOff x="0" y="0"/>
              <a:chExt cx="255587" cy="1416050"/>
            </a:xfrm>
          </p:grpSpPr>
          <p:sp>
            <p:nvSpPr>
              <p:cNvPr id="928" name="Shape 928"/>
              <p:cNvSpPr/>
              <p:nvPr/>
            </p:nvSpPr>
            <p:spPr>
              <a:xfrm flipH="1">
                <a:off x="-1" y="0"/>
                <a:ext cx="2" cy="1391288"/>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929" name="Shape 929"/>
              <p:cNvSpPr/>
              <p:nvPr/>
            </p:nvSpPr>
            <p:spPr>
              <a:xfrm>
                <a:off x="12700" y="0"/>
                <a:ext cx="230188" cy="164046"/>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930" name="Shape 930"/>
              <p:cNvSpPr/>
              <p:nvPr/>
            </p:nvSpPr>
            <p:spPr>
              <a:xfrm flipV="1">
                <a:off x="12700" y="1202482"/>
                <a:ext cx="230188" cy="213569"/>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931" name="Shape 931"/>
              <p:cNvSpPr/>
              <p:nvPr/>
            </p:nvSpPr>
            <p:spPr>
              <a:xfrm flipH="1">
                <a:off x="255587" y="188807"/>
                <a:ext cx="1" cy="1013676"/>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grpSp>
        <p:sp>
          <p:nvSpPr>
            <p:cNvPr id="933" name="Shape 933"/>
            <p:cNvSpPr/>
            <p:nvPr/>
          </p:nvSpPr>
          <p:spPr>
            <a:xfrm rot="5400000">
              <a:off x="-59757" y="510014"/>
              <a:ext cx="513213" cy="3540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8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solidFill>
                    <a:srgbClr val="000000"/>
                  </a:solidFill>
                </a:rPr>
                <a:t>Mux</a:t>
              </a:r>
            </a:p>
          </p:txBody>
        </p:sp>
      </p:grpSp>
      <p:sp>
        <p:nvSpPr>
          <p:cNvPr id="935" name="Shape 935"/>
          <p:cNvSpPr/>
          <p:nvPr/>
        </p:nvSpPr>
        <p:spPr>
          <a:xfrm>
            <a:off x="2694695" y="5561319"/>
            <a:ext cx="249251" cy="0"/>
          </a:xfrm>
          <a:prstGeom prst="line">
            <a:avLst/>
          </a:prstGeom>
          <a:ln w="28575">
            <a:solidFill>
              <a:srgbClr val="000000"/>
            </a:solidFill>
            <a:tailEnd type="triangle"/>
          </a:ln>
        </p:spPr>
        <p:txBody>
          <a:bodyPr lIns="0" tIns="0" rIns="0" bIns="0"/>
          <a:lstStyle/>
          <a:p>
            <a:endParaRPr sz="1634"/>
          </a:p>
        </p:txBody>
      </p:sp>
      <p:sp>
        <p:nvSpPr>
          <p:cNvPr id="936" name="Shape 936"/>
          <p:cNvSpPr/>
          <p:nvPr/>
        </p:nvSpPr>
        <p:spPr>
          <a:xfrm>
            <a:off x="1575227" y="3921739"/>
            <a:ext cx="186851"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solidFill>
                  <a:srgbClr val="000000"/>
                </a:solidFill>
              </a:rPr>
              <a:t>4</a:t>
            </a:r>
          </a:p>
        </p:txBody>
      </p:sp>
      <p:sp>
        <p:nvSpPr>
          <p:cNvPr id="937" name="Shape 937"/>
          <p:cNvSpPr/>
          <p:nvPr/>
        </p:nvSpPr>
        <p:spPr>
          <a:xfrm>
            <a:off x="1779814" y="4100392"/>
            <a:ext cx="247810" cy="0"/>
          </a:xfrm>
          <a:prstGeom prst="line">
            <a:avLst/>
          </a:prstGeom>
          <a:ln w="25400">
            <a:solidFill>
              <a:srgbClr val="000000"/>
            </a:solidFill>
            <a:tailEnd type="triangle"/>
          </a:ln>
        </p:spPr>
        <p:txBody>
          <a:bodyPr lIns="0" tIns="0" rIns="0" bIns="0"/>
          <a:lstStyle/>
          <a:p>
            <a:endParaRPr sz="1634"/>
          </a:p>
        </p:txBody>
      </p:sp>
      <p:sp>
        <p:nvSpPr>
          <p:cNvPr id="938" name="Shape 938"/>
          <p:cNvSpPr/>
          <p:nvPr/>
        </p:nvSpPr>
        <p:spPr>
          <a:xfrm>
            <a:off x="586868" y="2387334"/>
            <a:ext cx="861715"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259ED"/>
              </a:buClr>
              <a:buFont typeface="Times"/>
              <a:defRPr sz="1800" b="1">
                <a:solidFill>
                  <a:srgbClr val="0259ED"/>
                </a:solidFill>
                <a:uFill>
                  <a:solidFill>
                    <a:srgbClr val="0259ED"/>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t>nPC_sel</a:t>
            </a:r>
          </a:p>
        </p:txBody>
      </p:sp>
      <p:sp>
        <p:nvSpPr>
          <p:cNvPr id="939" name="Shape 939"/>
          <p:cNvSpPr/>
          <p:nvPr/>
        </p:nvSpPr>
        <p:spPr>
          <a:xfrm>
            <a:off x="1778373" y="4151383"/>
            <a:ext cx="69896" cy="3645426"/>
          </a:xfrm>
          <a:prstGeom prst="rect">
            <a:avLst/>
          </a:prstGeom>
          <a:ln w="25400">
            <a:solidFill>
              <a:srgbClr val="000000"/>
            </a:solidFill>
            <a:miter lim="400000"/>
          </a:ln>
        </p:spPr>
        <p:txBody>
          <a:bodyPr wrap="none" lIns="34578" tIns="34578" rIns="34578" bIns="34578" anchor="ctr">
            <a:spAutoFit/>
          </a:bodyPr>
          <a:lstStyle/>
          <a:p>
            <a:pPr defTabSz="829909">
              <a:buClr>
                <a:srgbClr val="FF2734"/>
              </a:buClr>
              <a:defRPr sz="25600">
                <a:solidFill>
                  <a:srgbClr val="FF2734"/>
                </a:solidFill>
                <a:uFill>
                  <a:solidFill>
                    <a:srgbClr val="FF2734"/>
                  </a:solidFill>
                </a:uFill>
              </a:defRPr>
            </a:pPr>
            <a:endParaRPr sz="23235"/>
          </a:p>
        </p:txBody>
      </p:sp>
      <p:sp>
        <p:nvSpPr>
          <p:cNvPr id="940" name="Shape 940"/>
          <p:cNvSpPr/>
          <p:nvPr/>
        </p:nvSpPr>
        <p:spPr>
          <a:xfrm flipV="1">
            <a:off x="1465729" y="5912864"/>
            <a:ext cx="312645" cy="38901"/>
          </a:xfrm>
          <a:prstGeom prst="line">
            <a:avLst/>
          </a:prstGeom>
          <a:ln w="28575">
            <a:solidFill>
              <a:srgbClr val="000000"/>
            </a:solidFill>
            <a:tailEnd type="triangle"/>
          </a:ln>
        </p:spPr>
        <p:txBody>
          <a:bodyPr lIns="0" tIns="0" rIns="0" bIns="0"/>
          <a:lstStyle/>
          <a:p>
            <a:endParaRPr sz="1634"/>
          </a:p>
        </p:txBody>
      </p:sp>
      <p:sp>
        <p:nvSpPr>
          <p:cNvPr id="941" name="Shape 941"/>
          <p:cNvSpPr/>
          <p:nvPr/>
        </p:nvSpPr>
        <p:spPr>
          <a:xfrm>
            <a:off x="2053558" y="5948883"/>
            <a:ext cx="267981" cy="17290"/>
          </a:xfrm>
          <a:prstGeom prst="line">
            <a:avLst/>
          </a:prstGeom>
          <a:ln w="28575">
            <a:solidFill>
              <a:srgbClr val="000000"/>
            </a:solidFill>
            <a:tailEnd type="triangle"/>
          </a:ln>
        </p:spPr>
        <p:txBody>
          <a:bodyPr lIns="0" tIns="0" rIns="0" bIns="0"/>
          <a:lstStyle/>
          <a:p>
            <a:endParaRPr sz="1634"/>
          </a:p>
        </p:txBody>
      </p:sp>
      <p:sp>
        <p:nvSpPr>
          <p:cNvPr id="942" name="Shape 942"/>
          <p:cNvSpPr/>
          <p:nvPr/>
        </p:nvSpPr>
        <p:spPr>
          <a:xfrm>
            <a:off x="5292378" y="2679807"/>
            <a:ext cx="136759" cy="19639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path>
            </a:pathLst>
          </a:custGeom>
          <a:ln w="50800" cap="rnd">
            <a:solidFill>
              <a:srgbClr val="FF2734"/>
            </a:solidFill>
            <a:tailEnd type="triangle"/>
          </a:ln>
        </p:spPr>
        <p:txBody>
          <a:bodyPr lIns="0" tIns="0" rIns="0" bIns="0"/>
          <a:lstStyle/>
          <a:p>
            <a:pPr>
              <a:buClr>
                <a:srgbClr val="000000"/>
              </a:buClr>
            </a:pPr>
            <a:endParaRPr sz="1634"/>
          </a:p>
        </p:txBody>
      </p:sp>
      <p:sp>
        <p:nvSpPr>
          <p:cNvPr id="943" name="Shape 943"/>
          <p:cNvSpPr/>
          <p:nvPr/>
        </p:nvSpPr>
        <p:spPr>
          <a:xfrm>
            <a:off x="1350469" y="3676810"/>
            <a:ext cx="4077648" cy="119405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3027" y="21600"/>
                </a:lnTo>
              </a:path>
            </a:pathLst>
          </a:custGeom>
          <a:ln w="28575" cap="rnd">
            <a:solidFill>
              <a:srgbClr val="000000"/>
            </a:solidFill>
          </a:ln>
        </p:spPr>
        <p:txBody>
          <a:bodyPr lIns="0" tIns="0" rIns="0" bIns="0"/>
          <a:lstStyle/>
          <a:p>
            <a:pPr>
              <a:buClr>
                <a:srgbClr val="000000"/>
              </a:buClr>
            </a:pPr>
            <a:endParaRPr sz="1634"/>
          </a:p>
        </p:txBody>
      </p:sp>
      <p:sp>
        <p:nvSpPr>
          <p:cNvPr id="944" name="Shape 944"/>
          <p:cNvSpPr/>
          <p:nvPr/>
        </p:nvSpPr>
        <p:spPr>
          <a:xfrm>
            <a:off x="4669971" y="4575842"/>
            <a:ext cx="393327" cy="4323"/>
          </a:xfrm>
          <a:prstGeom prst="line">
            <a:avLst/>
          </a:prstGeom>
          <a:ln w="50800">
            <a:solidFill>
              <a:srgbClr val="FF2734"/>
            </a:solidFill>
            <a:tailEnd type="triangle"/>
          </a:ln>
        </p:spPr>
        <p:txBody>
          <a:bodyPr lIns="0" tIns="0" rIns="0" bIns="0"/>
          <a:lstStyle/>
          <a:p>
            <a:endParaRPr sz="1634"/>
          </a:p>
        </p:txBody>
      </p:sp>
      <p:sp>
        <p:nvSpPr>
          <p:cNvPr id="945" name="Shape 945"/>
          <p:cNvSpPr/>
          <p:nvPr/>
        </p:nvSpPr>
        <p:spPr>
          <a:xfrm rot="16200000">
            <a:off x="1010649" y="5792534"/>
            <a:ext cx="699812"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imm16</a:t>
            </a:r>
          </a:p>
        </p:txBody>
      </p:sp>
      <p:sp>
        <p:nvSpPr>
          <p:cNvPr id="946" name="Shape 946"/>
          <p:cNvSpPr/>
          <p:nvPr/>
        </p:nvSpPr>
        <p:spPr>
          <a:xfrm>
            <a:off x="1903719" y="4541264"/>
            <a:ext cx="645459" cy="638256"/>
          </a:xfrm>
          <a:custGeom>
            <a:avLst/>
            <a:gdLst/>
            <a:ahLst/>
            <a:cxnLst>
              <a:cxn ang="0">
                <a:pos x="wd2" y="hd2"/>
              </a:cxn>
              <a:cxn ang="5400000">
                <a:pos x="wd2" y="hd2"/>
              </a:cxn>
              <a:cxn ang="10800000">
                <a:pos x="wd2" y="hd2"/>
              </a:cxn>
              <a:cxn ang="16200000">
                <a:pos x="wd2" y="hd2"/>
              </a:cxn>
            </a:cxnLst>
            <a:rect l="0" t="0" r="r" b="b"/>
            <a:pathLst>
              <a:path w="21600" h="21600" extrusionOk="0">
                <a:moveTo>
                  <a:pt x="14946" y="21600"/>
                </a:moveTo>
                <a:lnTo>
                  <a:pt x="0" y="21307"/>
                </a:lnTo>
                <a:lnTo>
                  <a:pt x="0" y="15749"/>
                </a:lnTo>
                <a:lnTo>
                  <a:pt x="21600" y="15749"/>
                </a:lnTo>
                <a:lnTo>
                  <a:pt x="21600" y="0"/>
                </a:lnTo>
              </a:path>
            </a:pathLst>
          </a:custGeom>
          <a:ln w="28575" cap="rnd">
            <a:solidFill>
              <a:srgbClr val="000000"/>
            </a:solidFill>
            <a:headEnd type="triangle"/>
          </a:ln>
        </p:spPr>
        <p:txBody>
          <a:bodyPr lIns="0" tIns="0" rIns="0" bIns="0"/>
          <a:lstStyle/>
          <a:p>
            <a:pPr>
              <a:buClr>
                <a:srgbClr val="000000"/>
              </a:buClr>
            </a:pPr>
            <a:endParaRPr sz="1634"/>
          </a:p>
        </p:txBody>
      </p:sp>
      <p:sp>
        <p:nvSpPr>
          <p:cNvPr id="947" name="Shape 947"/>
          <p:cNvSpPr/>
          <p:nvPr/>
        </p:nvSpPr>
        <p:spPr>
          <a:xfrm>
            <a:off x="5707316" y="2286481"/>
            <a:ext cx="945136" cy="1"/>
          </a:xfrm>
          <a:prstGeom prst="line">
            <a:avLst/>
          </a:prstGeom>
          <a:ln w="25400">
            <a:solidFill>
              <a:srgbClr val="000000"/>
            </a:solidFill>
            <a:tailEnd type="triangle"/>
          </a:ln>
        </p:spPr>
        <p:txBody>
          <a:bodyPr lIns="0" tIns="0" rIns="0" bIns="0"/>
          <a:lstStyle/>
          <a:p>
            <a:endParaRPr sz="1634"/>
          </a:p>
        </p:txBody>
      </p:sp>
      <p:sp>
        <p:nvSpPr>
          <p:cNvPr id="948" name="Shape 948"/>
          <p:cNvSpPr/>
          <p:nvPr/>
        </p:nvSpPr>
        <p:spPr>
          <a:xfrm>
            <a:off x="6645249" y="2145287"/>
            <a:ext cx="1688864"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Instruction&lt;31:0&gt;</a:t>
            </a:r>
          </a:p>
        </p:txBody>
      </p:sp>
      <p:sp>
        <p:nvSpPr>
          <p:cNvPr id="949" name="Shape 949"/>
          <p:cNvSpPr/>
          <p:nvPr/>
        </p:nvSpPr>
        <p:spPr>
          <a:xfrm>
            <a:off x="2560705" y="4508126"/>
            <a:ext cx="383241" cy="1"/>
          </a:xfrm>
          <a:prstGeom prst="line">
            <a:avLst/>
          </a:prstGeom>
          <a:ln w="28575">
            <a:solidFill>
              <a:srgbClr val="000000"/>
            </a:solidFill>
            <a:tailEnd type="triangle"/>
          </a:ln>
        </p:spPr>
        <p:txBody>
          <a:bodyPr lIns="0" tIns="0" rIns="0" bIns="0"/>
          <a:lstStyle/>
          <a:p>
            <a:endParaRPr sz="1634"/>
          </a:p>
        </p:txBody>
      </p:sp>
      <p:sp>
        <p:nvSpPr>
          <p:cNvPr id="950" name="Shape 950"/>
          <p:cNvSpPr/>
          <p:nvPr/>
        </p:nvSpPr>
        <p:spPr>
          <a:xfrm>
            <a:off x="2433918" y="4512449"/>
            <a:ext cx="92208" cy="0"/>
          </a:xfrm>
          <a:prstGeom prst="line">
            <a:avLst/>
          </a:prstGeom>
          <a:ln w="28575">
            <a:solidFill>
              <a:srgbClr val="000000"/>
            </a:solidFill>
          </a:ln>
        </p:spPr>
        <p:txBody>
          <a:bodyPr lIns="0" tIns="0" rIns="0" bIns="0"/>
          <a:lstStyle/>
          <a:p>
            <a:endParaRPr sz="1634"/>
          </a:p>
        </p:txBody>
      </p:sp>
      <p:sp>
        <p:nvSpPr>
          <p:cNvPr id="951" name="Shape 951"/>
          <p:cNvSpPr/>
          <p:nvPr/>
        </p:nvSpPr>
        <p:spPr>
          <a:xfrm>
            <a:off x="2906485" y="4474989"/>
            <a:ext cx="186851"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0</a:t>
            </a:r>
          </a:p>
        </p:txBody>
      </p:sp>
      <p:sp>
        <p:nvSpPr>
          <p:cNvPr id="952" name="Shape 952"/>
          <p:cNvSpPr/>
          <p:nvPr/>
        </p:nvSpPr>
        <p:spPr>
          <a:xfrm>
            <a:off x="2877670" y="5254438"/>
            <a:ext cx="186851"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1</a:t>
            </a:r>
          </a:p>
        </p:txBody>
      </p:sp>
      <p:sp>
        <p:nvSpPr>
          <p:cNvPr id="953" name="Shape 953"/>
          <p:cNvSpPr/>
          <p:nvPr/>
        </p:nvSpPr>
        <p:spPr>
          <a:xfrm>
            <a:off x="1696251" y="2293684"/>
            <a:ext cx="1187183" cy="968188"/>
          </a:xfrm>
          <a:prstGeom prst="rect">
            <a:avLst/>
          </a:prstGeom>
          <a:ln w="12700">
            <a:solidFill>
              <a:srgbClr val="000000"/>
            </a:solidFill>
            <a:prstDash val="sysDot"/>
            <a:miter lim="400000"/>
          </a:ln>
        </p:spPr>
        <p:txBody>
          <a:bodyPr lIns="34578" tIns="34578" rIns="34578" bIns="34578" anchor="ctr"/>
          <a:lstStyle/>
          <a:p>
            <a:pPr defTabSz="829909">
              <a:buClr>
                <a:srgbClr val="FF2734"/>
              </a:buClr>
              <a:defRPr sz="25600">
                <a:solidFill>
                  <a:srgbClr val="FF2734"/>
                </a:solidFill>
                <a:uFill>
                  <a:solidFill>
                    <a:srgbClr val="FF2734"/>
                  </a:solidFill>
                </a:uFill>
              </a:defRPr>
            </a:pPr>
            <a:endParaRPr sz="23235"/>
          </a:p>
        </p:txBody>
      </p:sp>
      <p:sp>
        <p:nvSpPr>
          <p:cNvPr id="954" name="Shape 954"/>
          <p:cNvSpPr/>
          <p:nvPr/>
        </p:nvSpPr>
        <p:spPr>
          <a:xfrm>
            <a:off x="814508" y="2774897"/>
            <a:ext cx="502642"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259ED"/>
              </a:buClr>
              <a:buFont typeface="Times"/>
              <a:defRPr sz="1800" b="1">
                <a:solidFill>
                  <a:srgbClr val="0259ED"/>
                </a:solidFill>
                <a:uFill>
                  <a:solidFill>
                    <a:srgbClr val="0259ED"/>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t>Zero</a:t>
            </a:r>
          </a:p>
        </p:txBody>
      </p:sp>
      <p:sp>
        <p:nvSpPr>
          <p:cNvPr id="955" name="Shape 955"/>
          <p:cNvSpPr/>
          <p:nvPr/>
        </p:nvSpPr>
        <p:spPr>
          <a:xfrm>
            <a:off x="1350469" y="2985247"/>
            <a:ext cx="622407" cy="0"/>
          </a:xfrm>
          <a:prstGeom prst="line">
            <a:avLst/>
          </a:prstGeom>
          <a:ln w="38100">
            <a:solidFill>
              <a:srgbClr val="0259ED"/>
            </a:solidFill>
            <a:tailEnd type="triangle"/>
          </a:ln>
        </p:spPr>
        <p:txBody>
          <a:bodyPr lIns="0" tIns="0" rIns="0" bIns="0"/>
          <a:lstStyle/>
          <a:p>
            <a:endParaRPr sz="1634"/>
          </a:p>
        </p:txBody>
      </p:sp>
      <p:sp>
        <p:nvSpPr>
          <p:cNvPr id="956" name="Shape 956"/>
          <p:cNvSpPr/>
          <p:nvPr/>
        </p:nvSpPr>
        <p:spPr>
          <a:xfrm>
            <a:off x="1350469" y="2594803"/>
            <a:ext cx="622407" cy="1"/>
          </a:xfrm>
          <a:prstGeom prst="line">
            <a:avLst/>
          </a:prstGeom>
          <a:ln w="38100">
            <a:solidFill>
              <a:srgbClr val="0259ED"/>
            </a:solidFill>
            <a:tailEnd type="triangle"/>
          </a:ln>
        </p:spPr>
        <p:txBody>
          <a:bodyPr lIns="0" tIns="0" rIns="0" bIns="0"/>
          <a:lstStyle/>
          <a:p>
            <a:endParaRPr sz="1634"/>
          </a:p>
        </p:txBody>
      </p:sp>
      <p:sp>
        <p:nvSpPr>
          <p:cNvPr id="957" name="Shape 957"/>
          <p:cNvSpPr/>
          <p:nvPr/>
        </p:nvSpPr>
        <p:spPr>
          <a:xfrm>
            <a:off x="2720629" y="2777778"/>
            <a:ext cx="289592" cy="1659751"/>
          </a:xfrm>
          <a:custGeom>
            <a:avLst/>
            <a:gdLst/>
            <a:ahLst/>
            <a:cxnLst>
              <a:cxn ang="0">
                <a:pos x="wd2" y="hd2"/>
              </a:cxn>
              <a:cxn ang="5400000">
                <a:pos x="wd2" y="hd2"/>
              </a:cxn>
              <a:cxn ang="10800000">
                <a:pos x="wd2" y="hd2"/>
              </a:cxn>
              <a:cxn ang="16200000">
                <a:pos x="wd2" y="hd2"/>
              </a:cxn>
            </a:cxnLst>
            <a:rect l="0" t="0" r="r" b="b"/>
            <a:pathLst>
              <a:path w="21600" h="21600" extrusionOk="0">
                <a:moveTo>
                  <a:pt x="0" y="112"/>
                </a:moveTo>
                <a:lnTo>
                  <a:pt x="21600" y="0"/>
                </a:lnTo>
                <a:lnTo>
                  <a:pt x="21600" y="21600"/>
                </a:lnTo>
              </a:path>
            </a:pathLst>
          </a:custGeom>
          <a:ln w="57150" cap="rnd">
            <a:solidFill>
              <a:srgbClr val="0259ED"/>
            </a:solidFill>
            <a:prstDash val="sysDot"/>
            <a:tailEnd type="triangle"/>
          </a:ln>
        </p:spPr>
        <p:txBody>
          <a:bodyPr lIns="0" tIns="0" rIns="0" bIns="0"/>
          <a:lstStyle/>
          <a:p>
            <a:pPr>
              <a:buClr>
                <a:srgbClr val="000000"/>
              </a:buClr>
            </a:pPr>
            <a:endParaRPr sz="1634"/>
          </a:p>
        </p:txBody>
      </p:sp>
      <p:sp>
        <p:nvSpPr>
          <p:cNvPr id="958" name="Shape 958"/>
          <p:cNvSpPr/>
          <p:nvPr/>
        </p:nvSpPr>
        <p:spPr>
          <a:xfrm>
            <a:off x="2318657" y="3331029"/>
            <a:ext cx="1443605" cy="321310"/>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259ED"/>
              </a:buClr>
              <a:buFont typeface="Times"/>
              <a:defRPr sz="1800" b="1">
                <a:solidFill>
                  <a:srgbClr val="0259ED"/>
                </a:solidFill>
                <a:uFill>
                  <a:solidFill>
                    <a:srgbClr val="0259ED"/>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t>nPC_MUX_sel</a:t>
            </a:r>
          </a:p>
        </p:txBody>
      </p:sp>
      <p:sp>
        <p:nvSpPr>
          <p:cNvPr id="959" name="Shape 959"/>
          <p:cNvSpPr/>
          <p:nvPr/>
        </p:nvSpPr>
        <p:spPr>
          <a:xfrm>
            <a:off x="658906" y="1394653"/>
            <a:ext cx="7814662" cy="1933495"/>
          </a:xfrm>
          <a:prstGeom prst="rect">
            <a:avLst/>
          </a:prstGeom>
          <a:ln w="12700">
            <a:miter lim="400000"/>
          </a:ln>
          <a:extLst>
            <a:ext uri="{C572A759-6A51-4108-AA02-DFA0A04FC94B}">
              <ma14:wrappingTextBoxFlag xmlns="" xmlns:ma14="http://schemas.microsoft.com/office/mac/drawingml/2011/main" val="1"/>
            </a:ext>
          </a:extLst>
        </p:spPr>
        <p:txBody>
          <a:bodyPr lIns="23052" tIns="23052" rIns="23052" bIns="23052"/>
          <a:lstStyle>
            <a:lvl1pPr marL="203200" indent="-203200" defTabSz="914400">
              <a:lnSpc>
                <a:spcPct val="75000"/>
              </a:lnSpc>
              <a:spcBef>
                <a:spcPts val="2400"/>
              </a:spcBef>
              <a:buClr>
                <a:srgbClr val="000000"/>
              </a:buClr>
              <a:buSzPct val="100000"/>
              <a:buFont typeface="Times"/>
              <a:buChar char="•"/>
              <a:defRPr sz="3200" b="1">
                <a:uFill>
                  <a:solidFill>
                    <a:srgbClr val="000000"/>
                  </a:solidFill>
                </a:uFill>
              </a:defRPr>
            </a:lvl1pPr>
          </a:lstStyle>
          <a:p>
            <a:r>
              <a:rPr sz="2904"/>
              <a:t>New PC = { PC[31..28], target address, 00 }</a:t>
            </a:r>
          </a:p>
        </p:txBody>
      </p:sp>
      <p:grpSp>
        <p:nvGrpSpPr>
          <p:cNvPr id="973" name="Group 973"/>
          <p:cNvGrpSpPr/>
          <p:nvPr/>
        </p:nvGrpSpPr>
        <p:grpSpPr>
          <a:xfrm>
            <a:off x="728062" y="841402"/>
            <a:ext cx="6768616" cy="526693"/>
            <a:chOff x="0" y="0"/>
            <a:chExt cx="7458011" cy="580337"/>
          </a:xfrm>
        </p:grpSpPr>
        <p:grpSp>
          <p:nvGrpSpPr>
            <p:cNvPr id="966" name="Group 966"/>
            <p:cNvGrpSpPr/>
            <p:nvPr/>
          </p:nvGrpSpPr>
          <p:grpSpPr>
            <a:xfrm>
              <a:off x="788987" y="257175"/>
              <a:ext cx="6096002" cy="323162"/>
              <a:chOff x="0" y="0"/>
              <a:chExt cx="6096001" cy="323162"/>
            </a:xfrm>
          </p:grpSpPr>
          <p:sp>
            <p:nvSpPr>
              <p:cNvPr id="960" name="Shape 960"/>
              <p:cNvSpPr/>
              <p:nvPr/>
            </p:nvSpPr>
            <p:spPr>
              <a:xfrm>
                <a:off x="6350" y="19049"/>
                <a:ext cx="6083300" cy="279401"/>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829909">
                  <a:buClr>
                    <a:srgbClr val="FF2734"/>
                  </a:buClr>
                  <a:defRPr sz="25600">
                    <a:solidFill>
                      <a:srgbClr val="FF2734"/>
                    </a:solidFill>
                    <a:uFill>
                      <a:solidFill>
                        <a:srgbClr val="FF2734"/>
                      </a:solidFill>
                    </a:uFill>
                  </a:defRPr>
                </a:pPr>
                <a:endParaRPr sz="23235"/>
              </a:p>
            </p:txBody>
          </p:sp>
          <p:grpSp>
            <p:nvGrpSpPr>
              <p:cNvPr id="963" name="Group 963"/>
              <p:cNvGrpSpPr/>
              <p:nvPr/>
            </p:nvGrpSpPr>
            <p:grpSpPr>
              <a:xfrm>
                <a:off x="0" y="0"/>
                <a:ext cx="1066800" cy="323162"/>
                <a:chOff x="0" y="0"/>
                <a:chExt cx="1066800" cy="323162"/>
              </a:xfrm>
            </p:grpSpPr>
            <p:sp>
              <p:nvSpPr>
                <p:cNvPr id="961" name="Shape 961"/>
                <p:cNvSpPr/>
                <p:nvPr/>
              </p:nvSpPr>
              <p:spPr>
                <a:xfrm>
                  <a:off x="0" y="12699"/>
                  <a:ext cx="1066800" cy="292101"/>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829909">
                    <a:buClr>
                      <a:srgbClr val="FF2734"/>
                    </a:buClr>
                    <a:defRPr sz="25600">
                      <a:solidFill>
                        <a:srgbClr val="FF2734"/>
                      </a:solidFill>
                      <a:uFill>
                        <a:solidFill>
                          <a:srgbClr val="FF2734"/>
                        </a:solidFill>
                      </a:uFill>
                    </a:defRPr>
                  </a:pPr>
                  <a:endParaRPr sz="23235"/>
                </a:p>
              </p:txBody>
            </p:sp>
            <p:sp>
              <p:nvSpPr>
                <p:cNvPr id="962" name="Shape 962"/>
                <p:cNvSpPr/>
                <p:nvPr/>
              </p:nvSpPr>
              <p:spPr>
                <a:xfrm>
                  <a:off x="306387" y="0"/>
                  <a:ext cx="306559"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6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452">
                      <a:solidFill>
                        <a:srgbClr val="000000"/>
                      </a:solidFill>
                    </a:rPr>
                    <a:t>op</a:t>
                  </a:r>
                </a:p>
              </p:txBody>
            </p:sp>
          </p:grpSp>
          <p:sp>
            <p:nvSpPr>
              <p:cNvPr id="964" name="Shape 964"/>
              <p:cNvSpPr/>
              <p:nvPr/>
            </p:nvSpPr>
            <p:spPr>
              <a:xfrm>
                <a:off x="1066800" y="12699"/>
                <a:ext cx="5029201" cy="292101"/>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829909">
                  <a:buClr>
                    <a:srgbClr val="FF2734"/>
                  </a:buClr>
                  <a:defRPr sz="25600">
                    <a:solidFill>
                      <a:srgbClr val="FF2734"/>
                    </a:solidFill>
                    <a:uFill>
                      <a:solidFill>
                        <a:srgbClr val="FF2734"/>
                      </a:solidFill>
                    </a:uFill>
                  </a:defRPr>
                </a:pPr>
                <a:endParaRPr sz="23235"/>
              </a:p>
            </p:txBody>
          </p:sp>
          <p:sp>
            <p:nvSpPr>
              <p:cNvPr id="965" name="Shape 965"/>
              <p:cNvSpPr/>
              <p:nvPr/>
            </p:nvSpPr>
            <p:spPr>
              <a:xfrm>
                <a:off x="2657475" y="0"/>
                <a:ext cx="1392816"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6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452">
                    <a:solidFill>
                      <a:srgbClr val="000000"/>
                    </a:solidFill>
                  </a:rPr>
                  <a:t>target address</a:t>
                </a:r>
              </a:p>
            </p:txBody>
          </p:sp>
        </p:grpSp>
        <p:sp>
          <p:nvSpPr>
            <p:cNvPr id="967" name="Shape 967"/>
            <p:cNvSpPr/>
            <p:nvPr/>
          </p:nvSpPr>
          <p:spPr>
            <a:xfrm>
              <a:off x="6705600" y="0"/>
              <a:ext cx="191752"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6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452">
                  <a:solidFill>
                    <a:srgbClr val="000000"/>
                  </a:solidFill>
                </a:rPr>
                <a:t>0</a:t>
              </a:r>
            </a:p>
          </p:txBody>
        </p:sp>
        <p:sp>
          <p:nvSpPr>
            <p:cNvPr id="968" name="Shape 968"/>
            <p:cNvSpPr/>
            <p:nvPr/>
          </p:nvSpPr>
          <p:spPr>
            <a:xfrm>
              <a:off x="1524000" y="0"/>
              <a:ext cx="306559"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6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452">
                  <a:solidFill>
                    <a:srgbClr val="000000"/>
                  </a:solidFill>
                </a:rPr>
                <a:t>26</a:t>
              </a:r>
            </a:p>
          </p:txBody>
        </p:sp>
        <p:sp>
          <p:nvSpPr>
            <p:cNvPr id="969" name="Shape 969"/>
            <p:cNvSpPr/>
            <p:nvPr/>
          </p:nvSpPr>
          <p:spPr>
            <a:xfrm>
              <a:off x="685800" y="0"/>
              <a:ext cx="306559"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6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452">
                  <a:solidFill>
                    <a:srgbClr val="000000"/>
                  </a:solidFill>
                </a:rPr>
                <a:t>31</a:t>
              </a:r>
            </a:p>
          </p:txBody>
        </p:sp>
        <p:sp>
          <p:nvSpPr>
            <p:cNvPr id="970" name="Shape 970"/>
            <p:cNvSpPr/>
            <p:nvPr/>
          </p:nvSpPr>
          <p:spPr>
            <a:xfrm>
              <a:off x="0" y="257175"/>
              <a:ext cx="636853"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6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452">
                  <a:solidFill>
                    <a:srgbClr val="000000"/>
                  </a:solidFill>
                </a:rPr>
                <a:t>J-type</a:t>
              </a:r>
            </a:p>
          </p:txBody>
        </p:sp>
        <p:sp>
          <p:nvSpPr>
            <p:cNvPr id="971" name="Shape 971"/>
            <p:cNvSpPr/>
            <p:nvPr/>
          </p:nvSpPr>
          <p:spPr>
            <a:xfrm>
              <a:off x="6934199" y="257175"/>
              <a:ext cx="523812"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6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452">
                  <a:solidFill>
                    <a:srgbClr val="000000"/>
                  </a:solidFill>
                </a:rPr>
                <a:t>jump</a:t>
              </a:r>
            </a:p>
          </p:txBody>
        </p:sp>
        <p:sp>
          <p:nvSpPr>
            <p:cNvPr id="972" name="Shape 972"/>
            <p:cNvSpPr/>
            <p:nvPr/>
          </p:nvSpPr>
          <p:spPr>
            <a:xfrm>
              <a:off x="1828799" y="0"/>
              <a:ext cx="306559" cy="3231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6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452">
                  <a:solidFill>
                    <a:srgbClr val="000000"/>
                  </a:solidFill>
                </a:rPr>
                <a:t>25</a:t>
              </a:r>
            </a:p>
          </p:txBody>
        </p:sp>
      </p:grpSp>
      <p:grpSp>
        <p:nvGrpSpPr>
          <p:cNvPr id="980" name="Group 980"/>
          <p:cNvGrpSpPr/>
          <p:nvPr/>
        </p:nvGrpSpPr>
        <p:grpSpPr>
          <a:xfrm>
            <a:off x="4409185" y="3874194"/>
            <a:ext cx="321310" cy="1285157"/>
            <a:chOff x="19833" y="0"/>
            <a:chExt cx="354034" cy="1416051"/>
          </a:xfrm>
        </p:grpSpPr>
        <p:grpSp>
          <p:nvGrpSpPr>
            <p:cNvPr id="978" name="Group 978"/>
            <p:cNvGrpSpPr/>
            <p:nvPr/>
          </p:nvGrpSpPr>
          <p:grpSpPr>
            <a:xfrm>
              <a:off x="78581" y="0"/>
              <a:ext cx="255588" cy="1416051"/>
              <a:chOff x="0" y="0"/>
              <a:chExt cx="255587" cy="1416050"/>
            </a:xfrm>
          </p:grpSpPr>
          <p:sp>
            <p:nvSpPr>
              <p:cNvPr id="974" name="Shape 974"/>
              <p:cNvSpPr/>
              <p:nvPr/>
            </p:nvSpPr>
            <p:spPr>
              <a:xfrm flipH="1">
                <a:off x="-1" y="0"/>
                <a:ext cx="2" cy="1391288"/>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975" name="Shape 975"/>
              <p:cNvSpPr/>
              <p:nvPr/>
            </p:nvSpPr>
            <p:spPr>
              <a:xfrm>
                <a:off x="12699" y="0"/>
                <a:ext cx="230188" cy="164046"/>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976" name="Shape 976"/>
              <p:cNvSpPr/>
              <p:nvPr/>
            </p:nvSpPr>
            <p:spPr>
              <a:xfrm flipV="1">
                <a:off x="12699" y="1202482"/>
                <a:ext cx="230188" cy="213569"/>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977" name="Shape 977"/>
              <p:cNvSpPr/>
              <p:nvPr/>
            </p:nvSpPr>
            <p:spPr>
              <a:xfrm flipH="1">
                <a:off x="255587" y="188807"/>
                <a:ext cx="1" cy="1013676"/>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grpSp>
        <p:sp>
          <p:nvSpPr>
            <p:cNvPr id="979" name="Shape 979"/>
            <p:cNvSpPr/>
            <p:nvPr/>
          </p:nvSpPr>
          <p:spPr>
            <a:xfrm rot="5400000">
              <a:off x="-59757" y="510014"/>
              <a:ext cx="513213" cy="3540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914400">
                <a:buClr>
                  <a:srgbClr val="000000"/>
                </a:buClr>
                <a:buFont typeface="Times"/>
                <a:defRPr sz="18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solidFill>
                    <a:srgbClr val="000000"/>
                  </a:solidFill>
                </a:rPr>
                <a:t>Mux</a:t>
              </a:r>
            </a:p>
          </p:txBody>
        </p:sp>
      </p:grpSp>
      <p:sp>
        <p:nvSpPr>
          <p:cNvPr id="981" name="Shape 981"/>
          <p:cNvSpPr/>
          <p:nvPr/>
        </p:nvSpPr>
        <p:spPr>
          <a:xfrm>
            <a:off x="4462502" y="3953436"/>
            <a:ext cx="186851"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1</a:t>
            </a:r>
          </a:p>
        </p:txBody>
      </p:sp>
      <p:sp>
        <p:nvSpPr>
          <p:cNvPr id="982" name="Shape 982"/>
          <p:cNvSpPr/>
          <p:nvPr/>
        </p:nvSpPr>
        <p:spPr>
          <a:xfrm>
            <a:off x="4433687" y="4732884"/>
            <a:ext cx="186851"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a:solidFill>
                  <a:srgbClr val="000000"/>
                </a:solidFill>
              </a:rPr>
              <a:t>0</a:t>
            </a:r>
          </a:p>
        </p:txBody>
      </p:sp>
      <p:sp>
        <p:nvSpPr>
          <p:cNvPr id="983" name="Shape 983"/>
          <p:cNvSpPr/>
          <p:nvPr/>
        </p:nvSpPr>
        <p:spPr>
          <a:xfrm>
            <a:off x="710046" y="1878746"/>
            <a:ext cx="582793"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algn="r" defTabSz="914400">
              <a:buClr>
                <a:srgbClr val="0259ED"/>
              </a:buClr>
              <a:buFont typeface="Times"/>
              <a:defRPr sz="1800" b="1">
                <a:solidFill>
                  <a:srgbClr val="0259ED"/>
                </a:solidFill>
                <a:uFill>
                  <a:solidFill>
                    <a:srgbClr val="0259ED"/>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t>Jump</a:t>
            </a:r>
          </a:p>
        </p:txBody>
      </p:sp>
      <p:sp>
        <p:nvSpPr>
          <p:cNvPr id="984" name="Shape 984"/>
          <p:cNvSpPr/>
          <p:nvPr/>
        </p:nvSpPr>
        <p:spPr>
          <a:xfrm>
            <a:off x="1350469" y="2086215"/>
            <a:ext cx="3181190" cy="17980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w="38100">
            <a:solidFill>
              <a:srgbClr val="0259ED"/>
            </a:solidFill>
            <a:tailEnd type="triangle"/>
          </a:ln>
        </p:spPr>
        <p:txBody>
          <a:bodyPr lIns="0" tIns="0" rIns="0" bIns="0"/>
          <a:lstStyle/>
          <a:p>
            <a:pPr>
              <a:buClr>
                <a:srgbClr val="000000"/>
              </a:buClr>
            </a:pPr>
            <a:endParaRPr sz="1634"/>
          </a:p>
        </p:txBody>
      </p:sp>
      <p:sp>
        <p:nvSpPr>
          <p:cNvPr id="985" name="Shape 985"/>
          <p:cNvSpPr/>
          <p:nvPr/>
        </p:nvSpPr>
        <p:spPr>
          <a:xfrm>
            <a:off x="3148533" y="4911538"/>
            <a:ext cx="1292360" cy="14408"/>
          </a:xfrm>
          <a:prstGeom prst="line">
            <a:avLst/>
          </a:prstGeom>
          <a:ln w="28575">
            <a:solidFill>
              <a:srgbClr val="000000"/>
            </a:solidFill>
            <a:tailEnd type="triangle"/>
          </a:ln>
        </p:spPr>
        <p:txBody>
          <a:bodyPr lIns="0" tIns="0" rIns="0" bIns="0"/>
          <a:lstStyle/>
          <a:p>
            <a:endParaRPr sz="1634"/>
          </a:p>
        </p:txBody>
      </p:sp>
      <p:sp>
        <p:nvSpPr>
          <p:cNvPr id="986" name="Shape 986"/>
          <p:cNvSpPr/>
          <p:nvPr/>
        </p:nvSpPr>
        <p:spPr>
          <a:xfrm>
            <a:off x="3978409" y="2351879"/>
            <a:ext cx="69896" cy="3645426"/>
          </a:xfrm>
          <a:prstGeom prst="rect">
            <a:avLst/>
          </a:prstGeom>
          <a:ln w="25400">
            <a:solidFill>
              <a:srgbClr val="000000"/>
            </a:solidFill>
            <a:miter lim="400000"/>
          </a:ln>
        </p:spPr>
        <p:txBody>
          <a:bodyPr wrap="none" lIns="34578" tIns="34578" rIns="34578" bIns="34578" anchor="ctr">
            <a:spAutoFit/>
          </a:bodyPr>
          <a:lstStyle/>
          <a:p>
            <a:pPr defTabSz="829909">
              <a:buClr>
                <a:srgbClr val="FF2734"/>
              </a:buClr>
              <a:defRPr sz="25600">
                <a:solidFill>
                  <a:srgbClr val="FF2734"/>
                </a:solidFill>
                <a:uFill>
                  <a:solidFill>
                    <a:srgbClr val="FF2734"/>
                  </a:solidFill>
                </a:uFill>
              </a:defRPr>
            </a:pPr>
            <a:endParaRPr sz="23235"/>
          </a:p>
        </p:txBody>
      </p:sp>
      <p:sp>
        <p:nvSpPr>
          <p:cNvPr id="987" name="Shape 987"/>
          <p:cNvSpPr/>
          <p:nvPr/>
        </p:nvSpPr>
        <p:spPr>
          <a:xfrm>
            <a:off x="3441008" y="4149378"/>
            <a:ext cx="537402" cy="1"/>
          </a:xfrm>
          <a:prstGeom prst="line">
            <a:avLst/>
          </a:prstGeom>
          <a:ln w="50800">
            <a:solidFill>
              <a:srgbClr val="FF2734"/>
            </a:solidFill>
            <a:tailEnd type="triangle"/>
          </a:ln>
        </p:spPr>
        <p:txBody>
          <a:bodyPr lIns="0" tIns="0" rIns="0" bIns="0"/>
          <a:lstStyle/>
          <a:p>
            <a:endParaRPr sz="1634"/>
          </a:p>
        </p:txBody>
      </p:sp>
      <p:sp>
        <p:nvSpPr>
          <p:cNvPr id="988" name="Shape 988"/>
          <p:cNvSpPr/>
          <p:nvPr/>
        </p:nvSpPr>
        <p:spPr>
          <a:xfrm>
            <a:off x="4253593" y="4149378"/>
            <a:ext cx="278066" cy="11526"/>
          </a:xfrm>
          <a:prstGeom prst="line">
            <a:avLst/>
          </a:prstGeom>
          <a:ln w="50800">
            <a:solidFill>
              <a:srgbClr val="FF2734"/>
            </a:solidFill>
            <a:tailEnd type="triangle"/>
          </a:ln>
        </p:spPr>
        <p:txBody>
          <a:bodyPr lIns="0" tIns="0" rIns="0" bIns="0"/>
          <a:lstStyle/>
          <a:p>
            <a:endParaRPr sz="1634"/>
          </a:p>
        </p:txBody>
      </p:sp>
      <p:sp>
        <p:nvSpPr>
          <p:cNvPr id="989" name="Shape 989"/>
          <p:cNvSpPr/>
          <p:nvPr/>
        </p:nvSpPr>
        <p:spPr>
          <a:xfrm>
            <a:off x="3416960" y="4122988"/>
            <a:ext cx="321952"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a:uFill>
                  <a:solidFill>
                    <a:srgbClr val="000000"/>
                  </a:solidFill>
                </a:uFill>
                <a:latin typeface="Times"/>
                <a:ea typeface="Times"/>
                <a:cs typeface="Times"/>
                <a:sym typeface="Times"/>
              </a:defRPr>
            </a:lvl1pPr>
          </a:lstStyle>
          <a:p>
            <a:pPr>
              <a:defRPr sz="25600">
                <a:solidFill>
                  <a:srgbClr val="FF2734"/>
                </a:solidFill>
                <a:uFill>
                  <a:solidFill>
                    <a:srgbClr val="FF2734"/>
                  </a:solidFill>
                </a:uFill>
                <a:latin typeface="Helvetica"/>
                <a:ea typeface="Helvetica"/>
                <a:cs typeface="Helvetica"/>
                <a:sym typeface="Helvetica"/>
              </a:defRPr>
            </a:pPr>
            <a:r>
              <a:rPr sz="1634" dirty="0">
                <a:solidFill>
                  <a:srgbClr val="000000"/>
                </a:solidFill>
              </a:rPr>
              <a:t>TA</a:t>
            </a:r>
          </a:p>
        </p:txBody>
      </p:sp>
      <p:sp>
        <p:nvSpPr>
          <p:cNvPr id="990" name="Shape 990"/>
          <p:cNvSpPr/>
          <p:nvPr/>
        </p:nvSpPr>
        <p:spPr>
          <a:xfrm rot="5400000">
            <a:off x="3257131" y="3776082"/>
            <a:ext cx="820552" cy="6220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path>
            </a:pathLst>
          </a:custGeom>
          <a:ln w="50800" cap="rnd">
            <a:solidFill>
              <a:srgbClr val="FF2734"/>
            </a:solidFill>
            <a:tailEnd type="triangle"/>
          </a:ln>
        </p:spPr>
        <p:txBody>
          <a:bodyPr lIns="0" tIns="0" rIns="0" bIns="0"/>
          <a:lstStyle/>
          <a:p>
            <a:pPr>
              <a:buClr>
                <a:srgbClr val="000000"/>
              </a:buClr>
            </a:pPr>
            <a:endParaRPr sz="1634"/>
          </a:p>
        </p:txBody>
      </p:sp>
      <p:sp>
        <p:nvSpPr>
          <p:cNvPr id="991" name="Shape 991"/>
          <p:cNvSpPr/>
          <p:nvPr/>
        </p:nvSpPr>
        <p:spPr>
          <a:xfrm>
            <a:off x="3387699" y="4522534"/>
            <a:ext cx="943468"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solidFill>
                  <a:srgbClr val="000000"/>
                </a:solidFill>
              </a:rPr>
              <a:t>4 (MSBs)</a:t>
            </a:r>
          </a:p>
        </p:txBody>
      </p:sp>
      <p:sp>
        <p:nvSpPr>
          <p:cNvPr id="992" name="Shape 992"/>
          <p:cNvSpPr/>
          <p:nvPr/>
        </p:nvSpPr>
        <p:spPr>
          <a:xfrm rot="16200000">
            <a:off x="3971992" y="3805748"/>
            <a:ext cx="303870"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solidFill>
                  <a:srgbClr val="000000"/>
                </a:solidFill>
              </a:rPr>
              <a:t>00</a:t>
            </a:r>
          </a:p>
        </p:txBody>
      </p:sp>
      <p:sp>
        <p:nvSpPr>
          <p:cNvPr id="993" name="Shape 993"/>
          <p:cNvSpPr/>
          <p:nvPr/>
        </p:nvSpPr>
        <p:spPr>
          <a:xfrm>
            <a:off x="3978408" y="3803597"/>
            <a:ext cx="265099" cy="265099"/>
          </a:xfrm>
          <a:prstGeom prst="rect">
            <a:avLst/>
          </a:prstGeom>
          <a:ln w="12700">
            <a:solidFill>
              <a:srgbClr val="000000"/>
            </a:solidFill>
            <a:miter lim="400000"/>
          </a:ln>
        </p:spPr>
        <p:txBody>
          <a:bodyPr lIns="34578" tIns="34578" rIns="34578" bIns="34578" anchor="ctr"/>
          <a:lstStyle/>
          <a:p>
            <a:pPr defTabSz="829909">
              <a:buClr>
                <a:srgbClr val="FF2734"/>
              </a:buClr>
              <a:defRPr sz="25600">
                <a:solidFill>
                  <a:srgbClr val="FF2734"/>
                </a:solidFill>
                <a:uFill>
                  <a:solidFill>
                    <a:srgbClr val="FF2734"/>
                  </a:solidFill>
                </a:uFill>
              </a:defRPr>
            </a:pPr>
            <a:endParaRPr sz="23235"/>
          </a:p>
        </p:txBody>
      </p:sp>
      <p:sp>
        <p:nvSpPr>
          <p:cNvPr id="994" name="Shape 994"/>
          <p:cNvSpPr/>
          <p:nvPr/>
        </p:nvSpPr>
        <p:spPr>
          <a:xfrm flipH="1">
            <a:off x="3494314" y="4437529"/>
            <a:ext cx="138313" cy="138313"/>
          </a:xfrm>
          <a:prstGeom prst="line">
            <a:avLst/>
          </a:prstGeom>
          <a:ln w="19050">
            <a:solidFill>
              <a:srgbClr val="000000"/>
            </a:solidFill>
          </a:ln>
        </p:spPr>
        <p:txBody>
          <a:bodyPr lIns="0" tIns="0" rIns="0" bIns="0"/>
          <a:lstStyle/>
          <a:p>
            <a:endParaRPr sz="1634"/>
          </a:p>
        </p:txBody>
      </p:sp>
      <p:sp>
        <p:nvSpPr>
          <p:cNvPr id="995" name="Shape 995"/>
          <p:cNvSpPr/>
          <p:nvPr/>
        </p:nvSpPr>
        <p:spPr>
          <a:xfrm>
            <a:off x="5638160" y="3123560"/>
            <a:ext cx="2916091" cy="2806863"/>
          </a:xfrm>
          <a:prstGeom prst="rect">
            <a:avLst/>
          </a:prstGeom>
          <a:ln w="12700">
            <a:miter lim="400000"/>
          </a:ln>
          <a:extLst>
            <a:ext uri="{C572A759-6A51-4108-AA02-DFA0A04FC94B}">
              <ma14:wrappingTextBoxFlag xmlns="" xmlns:ma14="http://schemas.microsoft.com/office/mac/drawingml/2011/main" val="1"/>
            </a:ext>
          </a:extLst>
        </p:spPr>
        <p:txBody>
          <a:bodyPr lIns="34578" tIns="34578" rIns="34578" bIns="34578">
            <a:spAutoFit/>
          </a:bodyPr>
          <a:lstStyle/>
          <a:p>
            <a:pPr defTabSz="829909">
              <a:buClr>
                <a:srgbClr val="000000"/>
              </a:buClr>
              <a:defRPr sz="25600">
                <a:solidFill>
                  <a:srgbClr val="FF2734"/>
                </a:solidFill>
                <a:uFill>
                  <a:solidFill>
                    <a:srgbClr val="FF2734"/>
                  </a:solidFill>
                </a:uFill>
              </a:defRPr>
            </a:pPr>
            <a:r>
              <a:rPr sz="2541" b="1" u="sng">
                <a:solidFill>
                  <a:srgbClr val="000000"/>
                </a:solidFill>
                <a:uFill>
                  <a:solidFill>
                    <a:srgbClr val="000000"/>
                  </a:solidFill>
                </a:uFill>
              </a:rPr>
              <a:t>Query</a:t>
            </a:r>
          </a:p>
          <a:p>
            <a:pPr defTabSz="829909">
              <a:buClr>
                <a:srgbClr val="000000"/>
              </a:buClr>
              <a:buSzPct val="100000"/>
              <a:buChar char="•"/>
              <a:defRPr sz="25600">
                <a:solidFill>
                  <a:srgbClr val="FF2734"/>
                </a:solidFill>
                <a:uFill>
                  <a:solidFill>
                    <a:srgbClr val="FF2734"/>
                  </a:solidFill>
                </a:uFill>
              </a:defRPr>
            </a:pPr>
            <a:r>
              <a:rPr sz="2541" b="1">
                <a:solidFill>
                  <a:srgbClr val="000000"/>
                </a:solidFill>
                <a:uFill>
                  <a:solidFill>
                    <a:srgbClr val="000000"/>
                  </a:solidFill>
                </a:uFill>
              </a:rPr>
              <a:t> Can Zero still</a:t>
            </a:r>
            <a:br>
              <a:rPr sz="2541" b="1">
                <a:solidFill>
                  <a:srgbClr val="000000"/>
                </a:solidFill>
                <a:uFill>
                  <a:solidFill>
                    <a:srgbClr val="000000"/>
                  </a:solidFill>
                </a:uFill>
              </a:rPr>
            </a:br>
            <a:r>
              <a:rPr sz="2541" b="1">
                <a:solidFill>
                  <a:srgbClr val="000000"/>
                </a:solidFill>
                <a:uFill>
                  <a:solidFill>
                    <a:srgbClr val="000000"/>
                  </a:solidFill>
                </a:uFill>
              </a:rPr>
              <a:t>   get asserted?</a:t>
            </a:r>
          </a:p>
          <a:p>
            <a:pPr defTabSz="829909">
              <a:buClr>
                <a:srgbClr val="000000"/>
              </a:buClr>
              <a:buSzPct val="100000"/>
              <a:buChar char="•"/>
              <a:defRPr sz="2800" b="1">
                <a:uFill>
                  <a:solidFill>
                    <a:srgbClr val="000000"/>
                  </a:solidFill>
                </a:uFill>
              </a:defRPr>
            </a:pPr>
            <a:endParaRPr sz="2541" b="1">
              <a:solidFill>
                <a:srgbClr val="000000"/>
              </a:solidFill>
              <a:uFill>
                <a:solidFill>
                  <a:srgbClr val="000000"/>
                </a:solidFill>
              </a:uFill>
            </a:endParaRPr>
          </a:p>
          <a:p>
            <a:pPr defTabSz="829909">
              <a:buClr>
                <a:srgbClr val="000000"/>
              </a:buClr>
              <a:buSzPct val="100000"/>
              <a:buChar char="•"/>
              <a:defRPr sz="25600">
                <a:solidFill>
                  <a:srgbClr val="FF2734"/>
                </a:solidFill>
                <a:uFill>
                  <a:solidFill>
                    <a:srgbClr val="FF2734"/>
                  </a:solidFill>
                </a:uFill>
              </a:defRPr>
            </a:pPr>
            <a:r>
              <a:rPr sz="2541" b="1">
                <a:solidFill>
                  <a:srgbClr val="000000"/>
                </a:solidFill>
                <a:uFill>
                  <a:solidFill>
                    <a:srgbClr val="000000"/>
                  </a:solidFill>
                </a:uFill>
              </a:rPr>
              <a:t> Does nPC_sel</a:t>
            </a:r>
            <a:br>
              <a:rPr sz="2541" b="1">
                <a:solidFill>
                  <a:srgbClr val="000000"/>
                </a:solidFill>
                <a:uFill>
                  <a:solidFill>
                    <a:srgbClr val="000000"/>
                  </a:solidFill>
                </a:uFill>
              </a:rPr>
            </a:br>
            <a:r>
              <a:rPr sz="2541" b="1">
                <a:solidFill>
                  <a:srgbClr val="000000"/>
                </a:solidFill>
                <a:uFill>
                  <a:solidFill>
                    <a:srgbClr val="000000"/>
                  </a:solidFill>
                </a:uFill>
              </a:rPr>
              <a:t>  need to be 0? </a:t>
            </a:r>
          </a:p>
          <a:p>
            <a:pPr marL="414955" lvl="1" defTabSz="829909">
              <a:buClr>
                <a:srgbClr val="000000"/>
              </a:buClr>
              <a:buSzPct val="100000"/>
              <a:buChar char="•"/>
              <a:defRPr sz="25600">
                <a:solidFill>
                  <a:srgbClr val="FF2734"/>
                </a:solidFill>
                <a:uFill>
                  <a:solidFill>
                    <a:srgbClr val="FF2734"/>
                  </a:solidFill>
                </a:uFill>
              </a:defRPr>
            </a:pPr>
            <a:r>
              <a:rPr sz="2541" b="1">
                <a:solidFill>
                  <a:srgbClr val="000000"/>
                </a:solidFill>
                <a:uFill>
                  <a:solidFill>
                    <a:srgbClr val="000000"/>
                  </a:solidFill>
                </a:uFill>
              </a:rPr>
              <a:t> If not, what? </a:t>
            </a:r>
          </a:p>
        </p:txBody>
      </p:sp>
      <p:sp>
        <p:nvSpPr>
          <p:cNvPr id="996" name="Shape 996"/>
          <p:cNvSpPr/>
          <p:nvPr/>
        </p:nvSpPr>
        <p:spPr>
          <a:xfrm>
            <a:off x="3356002" y="3676810"/>
            <a:ext cx="2074689" cy="0"/>
          </a:xfrm>
          <a:prstGeom prst="line">
            <a:avLst/>
          </a:prstGeom>
          <a:ln w="57150">
            <a:solidFill>
              <a:srgbClr val="FF2734"/>
            </a:solidFill>
          </a:ln>
        </p:spPr>
        <p:txBody>
          <a:bodyPr lIns="0" tIns="0" rIns="0" bIns="0"/>
          <a:lstStyle/>
          <a:p>
            <a:endParaRPr sz="1634"/>
          </a:p>
        </p:txBody>
      </p:sp>
      <p:sp>
        <p:nvSpPr>
          <p:cNvPr id="997" name="Shape 997"/>
          <p:cNvSpPr/>
          <p:nvPr/>
        </p:nvSpPr>
        <p:spPr>
          <a:xfrm flipH="1">
            <a:off x="3632627" y="4071577"/>
            <a:ext cx="138313" cy="138313"/>
          </a:xfrm>
          <a:prstGeom prst="line">
            <a:avLst/>
          </a:prstGeom>
          <a:ln w="19050">
            <a:solidFill>
              <a:srgbClr val="000000"/>
            </a:solidFill>
          </a:ln>
        </p:spPr>
        <p:txBody>
          <a:bodyPr lIns="0" tIns="0" rIns="0" bIns="0"/>
          <a:lstStyle/>
          <a:p>
            <a:endParaRPr sz="1634"/>
          </a:p>
        </p:txBody>
      </p:sp>
      <p:sp>
        <p:nvSpPr>
          <p:cNvPr id="998" name="Shape 998"/>
          <p:cNvSpPr/>
          <p:nvPr/>
        </p:nvSpPr>
        <p:spPr>
          <a:xfrm>
            <a:off x="3563471" y="3766137"/>
            <a:ext cx="303870" cy="321310"/>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914400">
              <a:buClr>
                <a:srgbClr val="000000"/>
              </a:buClr>
              <a:buFont typeface="Times"/>
              <a:defRPr sz="1800" b="1">
                <a:uFill>
                  <a:solidFill>
                    <a:srgbClr val="000000"/>
                  </a:solidFill>
                </a:uFill>
                <a:latin typeface="Times"/>
                <a:ea typeface="Times"/>
                <a:cs typeface="Times"/>
                <a:sym typeface="Times"/>
              </a:defRPr>
            </a:lvl1pPr>
          </a:lstStyle>
          <a:p>
            <a:pPr>
              <a:defRPr sz="25600" b="0">
                <a:solidFill>
                  <a:srgbClr val="FF2734"/>
                </a:solidFill>
                <a:uFill>
                  <a:solidFill>
                    <a:srgbClr val="FF2734"/>
                  </a:solidFill>
                </a:uFill>
                <a:latin typeface="Helvetica"/>
                <a:ea typeface="Helvetica"/>
                <a:cs typeface="Helvetica"/>
                <a:sym typeface="Helvetica"/>
              </a:defRPr>
            </a:pPr>
            <a:r>
              <a:rPr sz="1634">
                <a:solidFill>
                  <a:srgbClr val="000000"/>
                </a:solidFill>
              </a:rPr>
              <a:t>26</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81080" y="1791000"/>
              <a:ext cx="4601160" cy="4781520"/>
            </p14:xfrm>
          </p:contentPart>
        </mc:Choice>
        <mc:Fallback>
          <p:pic>
            <p:nvPicPr>
              <p:cNvPr id="2" name="Ink 1"/>
              <p:cNvPicPr/>
              <p:nvPr/>
            </p:nvPicPr>
            <p:blipFill>
              <a:blip r:embed="rId4"/>
              <a:stretch>
                <a:fillRect/>
              </a:stretch>
            </p:blipFill>
            <p:spPr>
              <a:xfrm>
                <a:off x="175320" y="1784160"/>
                <a:ext cx="4615920" cy="4794480"/>
              </a:xfrm>
              <a:prstGeom prst="rect">
                <a:avLst/>
              </a:prstGeom>
            </p:spPr>
          </p:pic>
        </mc:Fallback>
      </mc:AlternateContent>
    </p:spTree>
    <p:extLst>
      <p:ext uri="{BB962C8B-B14F-4D97-AF65-F5344CB8AC3E}">
        <p14:creationId xmlns:p14="http://schemas.microsoft.com/office/powerpoint/2010/main" val="698949430"/>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3" name="Shape 1643"/>
          <p:cNvSpPr>
            <a:spLocks noGrp="1"/>
          </p:cNvSpPr>
          <p:nvPr>
            <p:ph type="title"/>
          </p:nvPr>
        </p:nvSpPr>
        <p:spPr>
          <a:xfrm>
            <a:off x="764321" y="152465"/>
            <a:ext cx="5056815" cy="580881"/>
          </a:xfrm>
          <a:prstGeom prst="rect">
            <a:avLst/>
          </a:prstGeom>
        </p:spPr>
        <p:txBody>
          <a:bodyPr>
            <a:normAutofit fontScale="90000"/>
          </a:bodyPr>
          <a:lstStyle>
            <a:lvl1pPr>
              <a:defRPr sz="4050"/>
            </a:lvl1pPr>
          </a:lstStyle>
          <a:p>
            <a:r>
              <a:t>Quiz</a:t>
            </a:r>
          </a:p>
        </p:txBody>
      </p:sp>
      <p:sp>
        <p:nvSpPr>
          <p:cNvPr id="1644" name="Shape 1644"/>
          <p:cNvSpPr>
            <a:spLocks noGrp="1"/>
          </p:cNvSpPr>
          <p:nvPr>
            <p:ph type="body" sz="half" idx="1"/>
          </p:nvPr>
        </p:nvSpPr>
        <p:spPr>
          <a:xfrm>
            <a:off x="154401" y="4650152"/>
            <a:ext cx="7471522" cy="2088116"/>
          </a:xfrm>
          <a:prstGeom prst="rect">
            <a:avLst/>
          </a:prstGeom>
          <a:noFill/>
        </p:spPr>
        <p:txBody>
          <a:bodyPr>
            <a:normAutofit/>
          </a:bodyPr>
          <a:lstStyle/>
          <a:p>
            <a:pPr marL="560879" indent="-560879" defTabSz="738619">
              <a:lnSpc>
                <a:spcPct val="76500"/>
              </a:lnSpc>
              <a:spcBef>
                <a:spcPts val="1271"/>
              </a:spcBef>
              <a:buSzPct val="100000"/>
              <a:buFont typeface="Lucida Sans Unicode"/>
              <a:buAutoNum type="arabicParenR"/>
              <a:tabLst>
                <a:tab pos="645485" algn="l"/>
              </a:tabLst>
              <a:defRPr sz="2670"/>
            </a:pPr>
            <a:r>
              <a:rPr sz="2504"/>
              <a:t>MemToReg=‘x’ &amp; ALUctr=‘sub’. </a:t>
            </a:r>
            <a:br>
              <a:rPr sz="2504"/>
            </a:br>
            <a:r>
              <a:rPr sz="2504" u="sng">
                <a:solidFill>
                  <a:srgbClr val="004479"/>
                </a:solidFill>
                <a:uFill>
                  <a:solidFill>
                    <a:srgbClr val="004479"/>
                  </a:solidFill>
                </a:uFill>
              </a:rPr>
              <a:t>S</a:t>
            </a:r>
            <a:r>
              <a:rPr sz="2504">
                <a:solidFill>
                  <a:srgbClr val="004479"/>
                </a:solidFill>
                <a:uFill>
                  <a:solidFill>
                    <a:srgbClr val="004479"/>
                  </a:solidFill>
                </a:uFill>
              </a:rPr>
              <a:t>UB</a:t>
            </a:r>
            <a:r>
              <a:rPr sz="2504"/>
              <a:t> or </a:t>
            </a:r>
            <a:r>
              <a:rPr sz="2504" u="sng">
                <a:solidFill>
                  <a:srgbClr val="008F00"/>
                </a:solidFill>
                <a:uFill>
                  <a:solidFill>
                    <a:srgbClr val="008F00"/>
                  </a:solidFill>
                </a:uFill>
              </a:rPr>
              <a:t>B</a:t>
            </a:r>
            <a:r>
              <a:rPr sz="2504">
                <a:solidFill>
                  <a:srgbClr val="008F00"/>
                </a:solidFill>
                <a:uFill>
                  <a:solidFill>
                    <a:srgbClr val="008F00"/>
                  </a:solidFill>
                </a:uFill>
              </a:rPr>
              <a:t>EQ</a:t>
            </a:r>
            <a:r>
              <a:rPr sz="2504"/>
              <a:t>?</a:t>
            </a:r>
          </a:p>
          <a:p>
            <a:pPr marL="560879" indent="-560879" defTabSz="738619">
              <a:lnSpc>
                <a:spcPct val="76500"/>
              </a:lnSpc>
              <a:spcBef>
                <a:spcPts val="1271"/>
              </a:spcBef>
              <a:buSzPct val="100000"/>
              <a:buFont typeface="Lucida Sans Unicode"/>
              <a:buAutoNum type="arabicParenR"/>
              <a:tabLst>
                <a:tab pos="645485" algn="l"/>
              </a:tabLst>
              <a:defRPr sz="2670"/>
            </a:pPr>
            <a:r>
              <a:rPr sz="2504"/>
              <a:t>ALUctr=‘add’. Which 1 signal is different for all 3 of: ADD, LW, &amp; SW? </a:t>
            </a:r>
            <a:r>
              <a:rPr sz="2504" u="sng">
                <a:solidFill>
                  <a:srgbClr val="004479"/>
                </a:solidFill>
                <a:uFill>
                  <a:solidFill>
                    <a:srgbClr val="004479"/>
                  </a:solidFill>
                </a:uFill>
              </a:rPr>
              <a:t>R</a:t>
            </a:r>
            <a:r>
              <a:rPr sz="2504">
                <a:solidFill>
                  <a:srgbClr val="004479"/>
                </a:solidFill>
                <a:uFill>
                  <a:solidFill>
                    <a:srgbClr val="004479"/>
                  </a:solidFill>
                </a:uFill>
              </a:rPr>
              <a:t>egDst </a:t>
            </a:r>
            <a:r>
              <a:rPr sz="2504"/>
              <a:t>or </a:t>
            </a:r>
            <a:r>
              <a:rPr sz="2504" u="sng">
                <a:solidFill>
                  <a:srgbClr val="008F00"/>
                </a:solidFill>
                <a:uFill>
                  <a:solidFill>
                    <a:srgbClr val="008F00"/>
                  </a:solidFill>
                </a:uFill>
              </a:rPr>
              <a:t>E</a:t>
            </a:r>
            <a:r>
              <a:rPr sz="2504">
                <a:solidFill>
                  <a:srgbClr val="008F00"/>
                </a:solidFill>
                <a:uFill>
                  <a:solidFill>
                    <a:srgbClr val="008F00"/>
                  </a:solidFill>
                </a:uFill>
              </a:rPr>
              <a:t>xtOp</a:t>
            </a:r>
            <a:r>
              <a:rPr sz="2504"/>
              <a:t>?</a:t>
            </a:r>
          </a:p>
        </p:txBody>
      </p:sp>
      <p:grpSp>
        <p:nvGrpSpPr>
          <p:cNvPr id="1794" name="Group 1794"/>
          <p:cNvGrpSpPr/>
          <p:nvPr/>
        </p:nvGrpSpPr>
        <p:grpSpPr>
          <a:xfrm>
            <a:off x="611841" y="686089"/>
            <a:ext cx="6997549" cy="3867613"/>
            <a:chOff x="0" y="0"/>
            <a:chExt cx="7710260" cy="4261535"/>
          </a:xfrm>
        </p:grpSpPr>
        <p:grpSp>
          <p:nvGrpSpPr>
            <p:cNvPr id="1653" name="Group 1653"/>
            <p:cNvGrpSpPr/>
            <p:nvPr/>
          </p:nvGrpSpPr>
          <p:grpSpPr>
            <a:xfrm>
              <a:off x="4213667" y="1681929"/>
              <a:ext cx="401302" cy="997733"/>
              <a:chOff x="0" y="0"/>
              <a:chExt cx="401301" cy="997731"/>
            </a:xfrm>
          </p:grpSpPr>
          <p:sp>
            <p:nvSpPr>
              <p:cNvPr id="1645" name="Shape 1645"/>
              <p:cNvSpPr/>
              <p:nvPr/>
            </p:nvSpPr>
            <p:spPr>
              <a:xfrm flipH="1">
                <a:off x="-1" y="0"/>
                <a:ext cx="2" cy="227137"/>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646" name="Shape 1646"/>
              <p:cNvSpPr/>
              <p:nvPr/>
            </p:nvSpPr>
            <p:spPr>
              <a:xfrm>
                <a:off x="11146" y="0"/>
                <a:ext cx="379009" cy="227137"/>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647" name="Shape 1647"/>
              <p:cNvSpPr/>
              <p:nvPr/>
            </p:nvSpPr>
            <p:spPr>
              <a:xfrm>
                <a:off x="11146" y="249433"/>
                <a:ext cx="178357" cy="103117"/>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648" name="Shape 1648"/>
              <p:cNvSpPr/>
              <p:nvPr/>
            </p:nvSpPr>
            <p:spPr>
              <a:xfrm flipH="1">
                <a:off x="200650" y="374846"/>
                <a:ext cx="1" cy="227138"/>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649" name="Shape 1649"/>
              <p:cNvSpPr/>
              <p:nvPr/>
            </p:nvSpPr>
            <p:spPr>
              <a:xfrm flipH="1">
                <a:off x="401301" y="249433"/>
                <a:ext cx="1" cy="476571"/>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650" name="Shape 1650"/>
              <p:cNvSpPr/>
              <p:nvPr/>
            </p:nvSpPr>
            <p:spPr>
              <a:xfrm flipV="1">
                <a:off x="11146" y="601983"/>
                <a:ext cx="178357" cy="146316"/>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651" name="Shape 1651"/>
              <p:cNvSpPr/>
              <p:nvPr/>
            </p:nvSpPr>
            <p:spPr>
              <a:xfrm flipH="1">
                <a:off x="-1" y="748298"/>
                <a:ext cx="2" cy="227139"/>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652" name="Shape 1652"/>
              <p:cNvSpPr/>
              <p:nvPr/>
            </p:nvSpPr>
            <p:spPr>
              <a:xfrm flipV="1">
                <a:off x="11146" y="726003"/>
                <a:ext cx="379009" cy="271729"/>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grpSp>
        <p:sp>
          <p:nvSpPr>
            <p:cNvPr id="1654" name="Shape 1654"/>
            <p:cNvSpPr/>
            <p:nvPr/>
          </p:nvSpPr>
          <p:spPr>
            <a:xfrm flipH="1">
              <a:off x="4603822" y="2169648"/>
              <a:ext cx="2028802" cy="1"/>
            </a:xfrm>
            <a:prstGeom prst="line">
              <a:avLst/>
            </a:prstGeom>
            <a:noFill/>
            <a:ln w="25400" cap="flat">
              <a:solidFill>
                <a:srgbClr val="000000"/>
              </a:solidFill>
              <a:prstDash val="solid"/>
              <a:round/>
              <a:headEnd type="triangle" w="med" len="med"/>
            </a:ln>
            <a:effectLst/>
          </p:spPr>
          <p:txBody>
            <a:bodyPr wrap="square" lIns="0" tIns="0" rIns="0" bIns="0" numCol="1" anchor="t">
              <a:noAutofit/>
            </a:bodyPr>
            <a:lstStyle/>
            <a:p>
              <a:endParaRPr sz="1634"/>
            </a:p>
          </p:txBody>
        </p:sp>
        <p:sp>
          <p:nvSpPr>
            <p:cNvPr id="1655" name="Shape 1655"/>
            <p:cNvSpPr/>
            <p:nvPr/>
          </p:nvSpPr>
          <p:spPr>
            <a:xfrm flipH="1">
              <a:off x="4943813" y="2113909"/>
              <a:ext cx="78031" cy="112872"/>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656" name="Shape 1656"/>
            <p:cNvSpPr/>
            <p:nvPr/>
          </p:nvSpPr>
          <p:spPr>
            <a:xfrm>
              <a:off x="4663738" y="2162680"/>
              <a:ext cx="292429"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32</a:t>
              </a:r>
            </a:p>
          </p:txBody>
        </p:sp>
        <p:sp>
          <p:nvSpPr>
            <p:cNvPr id="1657" name="Shape 1657"/>
            <p:cNvSpPr/>
            <p:nvPr/>
          </p:nvSpPr>
          <p:spPr>
            <a:xfrm>
              <a:off x="4414317" y="1361430"/>
              <a:ext cx="1" cy="423618"/>
            </a:xfrm>
            <a:prstGeom prst="line">
              <a:avLst/>
            </a:prstGeom>
            <a:noFill/>
            <a:ln w="25400" cap="flat">
              <a:solidFill>
                <a:srgbClr val="CD665F"/>
              </a:solidFill>
              <a:prstDash val="solid"/>
              <a:round/>
              <a:tailEnd type="triangle" w="med" len="med"/>
            </a:ln>
            <a:effectLst/>
          </p:spPr>
          <p:txBody>
            <a:bodyPr wrap="square" lIns="0" tIns="0" rIns="0" bIns="0" numCol="1" anchor="t">
              <a:noAutofit/>
            </a:bodyPr>
            <a:lstStyle/>
            <a:p>
              <a:endParaRPr sz="1634"/>
            </a:p>
          </p:txBody>
        </p:sp>
        <p:sp>
          <p:nvSpPr>
            <p:cNvPr id="1658" name="Shape 1658"/>
            <p:cNvSpPr/>
            <p:nvPr/>
          </p:nvSpPr>
          <p:spPr>
            <a:xfrm>
              <a:off x="3544831" y="1231836"/>
              <a:ext cx="953251"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578" tIns="34578" rIns="34578" bIns="34578" numCol="1" anchor="t">
              <a:spAutoFit/>
            </a:bodyPr>
            <a:lstStyle>
              <a:lvl1pPr defTabSz="457104">
                <a:lnSpc>
                  <a:spcPct val="93000"/>
                </a:lnSpc>
                <a:buClr>
                  <a:srgbClr val="000000"/>
                </a:buClr>
                <a:defRPr sz="1500" u="sng">
                  <a:solidFill>
                    <a:srgbClr val="CD665F"/>
                  </a:solidFill>
                  <a:uFill>
                    <a:solidFill>
                      <a:srgbClr val="CD665F"/>
                    </a:solidFill>
                  </a:uFill>
                  <a:latin typeface="Times"/>
                  <a:ea typeface="Times"/>
                  <a:cs typeface="Times"/>
                  <a:sym typeface="Times"/>
                </a:defRPr>
              </a:lvl1pPr>
            </a:lstStyle>
            <a:p>
              <a:pPr>
                <a:defRPr sz="1800" u="none">
                  <a:solidFill>
                    <a:srgbClr val="000000"/>
                  </a:solidFill>
                  <a:uFill>
                    <a:solidFill>
                      <a:srgbClr val="000000"/>
                    </a:solidFill>
                  </a:uFill>
                  <a:latin typeface="Arial"/>
                  <a:ea typeface="Arial"/>
                  <a:cs typeface="Arial"/>
                  <a:sym typeface="Arial"/>
                </a:defRPr>
              </a:pPr>
              <a:r>
                <a:rPr sz="1361"/>
                <a:t>ALUctr</a:t>
              </a:r>
            </a:p>
          </p:txBody>
        </p:sp>
        <p:sp>
          <p:nvSpPr>
            <p:cNvPr id="1659" name="Shape 1659"/>
            <p:cNvSpPr/>
            <p:nvPr/>
          </p:nvSpPr>
          <p:spPr>
            <a:xfrm>
              <a:off x="725965" y="2293668"/>
              <a:ext cx="354249"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Clk</a:t>
              </a:r>
            </a:p>
          </p:txBody>
        </p:sp>
        <p:sp>
          <p:nvSpPr>
            <p:cNvPr id="1660" name="Shape 1660"/>
            <p:cNvSpPr/>
            <p:nvPr/>
          </p:nvSpPr>
          <p:spPr>
            <a:xfrm>
              <a:off x="383187" y="1787833"/>
              <a:ext cx="569734"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busW</a:t>
              </a:r>
            </a:p>
          </p:txBody>
        </p:sp>
        <p:sp>
          <p:nvSpPr>
            <p:cNvPr id="1661" name="Shape 1661"/>
            <p:cNvSpPr/>
            <p:nvPr/>
          </p:nvSpPr>
          <p:spPr>
            <a:xfrm>
              <a:off x="1340458" y="1681930"/>
              <a:ext cx="1269555" cy="992158"/>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662" name="Shape 1662"/>
            <p:cNvSpPr/>
            <p:nvPr/>
          </p:nvSpPr>
          <p:spPr>
            <a:xfrm>
              <a:off x="1333491" y="2491542"/>
              <a:ext cx="220159" cy="55740"/>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663" name="Shape 1663"/>
            <p:cNvSpPr/>
            <p:nvPr/>
          </p:nvSpPr>
          <p:spPr>
            <a:xfrm flipH="1">
              <a:off x="1351606" y="2555642"/>
              <a:ext cx="264748" cy="86396"/>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664" name="Shape 1664"/>
            <p:cNvSpPr/>
            <p:nvPr/>
          </p:nvSpPr>
          <p:spPr>
            <a:xfrm>
              <a:off x="1206691" y="2508263"/>
              <a:ext cx="111473" cy="103119"/>
            </a:xfrm>
            <a:prstGeom prst="ellips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665" name="Shape 1665"/>
            <p:cNvSpPr/>
            <p:nvPr/>
          </p:nvSpPr>
          <p:spPr>
            <a:xfrm>
              <a:off x="668836" y="1216508"/>
              <a:ext cx="674015"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u="sng">
                  <a:solidFill>
                    <a:srgbClr val="CD665F"/>
                  </a:solidFill>
                  <a:uFill>
                    <a:solidFill>
                      <a:srgbClr val="CD665F"/>
                    </a:solidFill>
                  </a:uFill>
                  <a:latin typeface="Times"/>
                  <a:ea typeface="Times"/>
                  <a:cs typeface="Times"/>
                  <a:sym typeface="Times"/>
                </a:defRPr>
              </a:lvl1pPr>
            </a:lstStyle>
            <a:p>
              <a:pPr>
                <a:defRPr sz="1800" u="none">
                  <a:solidFill>
                    <a:srgbClr val="000000"/>
                  </a:solidFill>
                  <a:uFill>
                    <a:solidFill>
                      <a:srgbClr val="000000"/>
                    </a:solidFill>
                  </a:uFill>
                  <a:latin typeface="Arial"/>
                  <a:ea typeface="Arial"/>
                  <a:cs typeface="Arial"/>
                  <a:sym typeface="Arial"/>
                </a:defRPr>
              </a:pPr>
              <a:r>
                <a:rPr sz="1361"/>
                <a:t>RegWr</a:t>
              </a:r>
            </a:p>
          </p:txBody>
        </p:sp>
        <p:sp>
          <p:nvSpPr>
            <p:cNvPr id="1666" name="Shape 1666"/>
            <p:cNvSpPr/>
            <p:nvPr/>
          </p:nvSpPr>
          <p:spPr>
            <a:xfrm flipH="1">
              <a:off x="457038" y="2108335"/>
              <a:ext cx="891782" cy="1"/>
            </a:xfrm>
            <a:prstGeom prst="line">
              <a:avLst/>
            </a:prstGeom>
            <a:noFill/>
            <a:ln w="25400" cap="flat">
              <a:solidFill>
                <a:srgbClr val="000000"/>
              </a:solidFill>
              <a:prstDash val="solid"/>
              <a:round/>
              <a:headEnd type="triangle" w="med" len="med"/>
            </a:ln>
            <a:effectLst/>
          </p:spPr>
          <p:txBody>
            <a:bodyPr wrap="square" lIns="0" tIns="0" rIns="0" bIns="0" numCol="1" anchor="t">
              <a:noAutofit/>
            </a:bodyPr>
            <a:lstStyle/>
            <a:p>
              <a:endParaRPr sz="1634"/>
            </a:p>
          </p:txBody>
        </p:sp>
        <p:sp>
          <p:nvSpPr>
            <p:cNvPr id="1667" name="Shape 1667"/>
            <p:cNvSpPr/>
            <p:nvPr/>
          </p:nvSpPr>
          <p:spPr>
            <a:xfrm flipH="1">
              <a:off x="930797" y="2051202"/>
              <a:ext cx="78031" cy="112872"/>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668" name="Shape 1668"/>
            <p:cNvSpPr/>
            <p:nvPr/>
          </p:nvSpPr>
          <p:spPr>
            <a:xfrm>
              <a:off x="650720" y="2099974"/>
              <a:ext cx="292429"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32</a:t>
              </a:r>
            </a:p>
          </p:txBody>
        </p:sp>
        <p:sp>
          <p:nvSpPr>
            <p:cNvPr id="1669" name="Shape 1669"/>
            <p:cNvSpPr/>
            <p:nvPr/>
          </p:nvSpPr>
          <p:spPr>
            <a:xfrm>
              <a:off x="2619607" y="1796195"/>
              <a:ext cx="1582913" cy="1"/>
            </a:xfrm>
            <a:prstGeom prst="line">
              <a:avLst/>
            </a:prstGeom>
            <a:noFill/>
            <a:ln w="254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670" name="Shape 1670"/>
            <p:cNvSpPr/>
            <p:nvPr/>
          </p:nvSpPr>
          <p:spPr>
            <a:xfrm flipH="1">
              <a:off x="3472374" y="1739062"/>
              <a:ext cx="78031" cy="114266"/>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671" name="Shape 1671"/>
            <p:cNvSpPr/>
            <p:nvPr/>
          </p:nvSpPr>
          <p:spPr>
            <a:xfrm>
              <a:off x="3192298" y="1849147"/>
              <a:ext cx="292429"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32</a:t>
              </a:r>
            </a:p>
          </p:txBody>
        </p:sp>
        <p:sp>
          <p:nvSpPr>
            <p:cNvPr id="1672" name="Shape 1672"/>
            <p:cNvSpPr/>
            <p:nvPr/>
          </p:nvSpPr>
          <p:spPr>
            <a:xfrm>
              <a:off x="2924764" y="1538401"/>
              <a:ext cx="516746"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busA</a:t>
              </a:r>
            </a:p>
          </p:txBody>
        </p:sp>
        <p:sp>
          <p:nvSpPr>
            <p:cNvPr id="1673" name="Shape 1673"/>
            <p:cNvSpPr/>
            <p:nvPr/>
          </p:nvSpPr>
          <p:spPr>
            <a:xfrm flipV="1">
              <a:off x="1471439" y="1339134"/>
              <a:ext cx="1" cy="342796"/>
            </a:xfrm>
            <a:prstGeom prst="line">
              <a:avLst/>
            </a:prstGeom>
            <a:noFill/>
            <a:ln w="25400" cap="flat">
              <a:solidFill>
                <a:srgbClr val="CD665F"/>
              </a:solidFill>
              <a:prstDash val="solid"/>
              <a:round/>
              <a:headEnd type="triangle" w="med" len="med"/>
            </a:ln>
            <a:effectLst/>
          </p:spPr>
          <p:txBody>
            <a:bodyPr wrap="square" lIns="0" tIns="0" rIns="0" bIns="0" numCol="1" anchor="t">
              <a:noAutofit/>
            </a:bodyPr>
            <a:lstStyle/>
            <a:p>
              <a:endParaRPr sz="1634"/>
            </a:p>
          </p:txBody>
        </p:sp>
        <p:sp>
          <p:nvSpPr>
            <p:cNvPr id="1674" name="Shape 1674"/>
            <p:cNvSpPr/>
            <p:nvPr/>
          </p:nvSpPr>
          <p:spPr>
            <a:xfrm>
              <a:off x="2619607" y="2410720"/>
              <a:ext cx="847193" cy="1"/>
            </a:xfrm>
            <a:prstGeom prst="line">
              <a:avLst/>
            </a:prstGeom>
            <a:noFill/>
            <a:ln w="254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675" name="Shape 1675"/>
            <p:cNvSpPr/>
            <p:nvPr/>
          </p:nvSpPr>
          <p:spPr>
            <a:xfrm flipV="1">
              <a:off x="3015335" y="2281127"/>
              <a:ext cx="122620" cy="211809"/>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676" name="Shape 1676"/>
            <p:cNvSpPr/>
            <p:nvPr/>
          </p:nvSpPr>
          <p:spPr>
            <a:xfrm>
              <a:off x="2658622" y="2402359"/>
              <a:ext cx="292429"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32</a:t>
              </a:r>
            </a:p>
          </p:txBody>
        </p:sp>
        <p:sp>
          <p:nvSpPr>
            <p:cNvPr id="1677" name="Shape 1677"/>
            <p:cNvSpPr/>
            <p:nvPr/>
          </p:nvSpPr>
          <p:spPr>
            <a:xfrm>
              <a:off x="2590346" y="2152927"/>
              <a:ext cx="516746"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busB</a:t>
              </a:r>
            </a:p>
          </p:txBody>
        </p:sp>
        <p:sp>
          <p:nvSpPr>
            <p:cNvPr id="1678" name="Shape 1678"/>
            <p:cNvSpPr/>
            <p:nvPr/>
          </p:nvSpPr>
          <p:spPr>
            <a:xfrm flipH="1">
              <a:off x="791455" y="2544494"/>
              <a:ext cx="423597" cy="1"/>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679" name="Shape 1679"/>
            <p:cNvSpPr/>
            <p:nvPr/>
          </p:nvSpPr>
          <p:spPr>
            <a:xfrm>
              <a:off x="2474693" y="1308477"/>
              <a:ext cx="1" cy="351157"/>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680" name="Shape 1680"/>
            <p:cNvSpPr/>
            <p:nvPr/>
          </p:nvSpPr>
          <p:spPr>
            <a:xfrm flipV="1">
              <a:off x="2413383" y="1415775"/>
              <a:ext cx="122620" cy="136562"/>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681" name="Shape 1681"/>
            <p:cNvSpPr/>
            <p:nvPr/>
          </p:nvSpPr>
          <p:spPr>
            <a:xfrm>
              <a:off x="2255928" y="1288968"/>
              <a:ext cx="184687"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5</a:t>
              </a:r>
            </a:p>
          </p:txBody>
        </p:sp>
        <p:sp>
          <p:nvSpPr>
            <p:cNvPr id="1682" name="Shape 1682"/>
            <p:cNvSpPr/>
            <p:nvPr/>
          </p:nvSpPr>
          <p:spPr>
            <a:xfrm>
              <a:off x="1738973" y="1121751"/>
              <a:ext cx="1" cy="537884"/>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683" name="Shape 1683"/>
            <p:cNvSpPr/>
            <p:nvPr/>
          </p:nvSpPr>
          <p:spPr>
            <a:xfrm flipV="1">
              <a:off x="1677663" y="1415775"/>
              <a:ext cx="122620" cy="136562"/>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684" name="Shape 1684"/>
            <p:cNvSpPr/>
            <p:nvPr/>
          </p:nvSpPr>
          <p:spPr>
            <a:xfrm>
              <a:off x="1520208" y="1288968"/>
              <a:ext cx="184687"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5</a:t>
              </a:r>
            </a:p>
          </p:txBody>
        </p:sp>
        <p:sp>
          <p:nvSpPr>
            <p:cNvPr id="1685" name="Shape 1685"/>
            <p:cNvSpPr/>
            <p:nvPr/>
          </p:nvSpPr>
          <p:spPr>
            <a:xfrm>
              <a:off x="2073391" y="1308477"/>
              <a:ext cx="1" cy="351157"/>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686" name="Shape 1686"/>
            <p:cNvSpPr/>
            <p:nvPr/>
          </p:nvSpPr>
          <p:spPr>
            <a:xfrm flipV="1">
              <a:off x="2012081" y="1415775"/>
              <a:ext cx="122620" cy="136562"/>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687" name="Shape 1687"/>
            <p:cNvSpPr/>
            <p:nvPr/>
          </p:nvSpPr>
          <p:spPr>
            <a:xfrm>
              <a:off x="1854626" y="1288968"/>
              <a:ext cx="184687"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5</a:t>
              </a:r>
            </a:p>
          </p:txBody>
        </p:sp>
        <p:sp>
          <p:nvSpPr>
            <p:cNvPr id="1688" name="Shape 1688"/>
            <p:cNvSpPr/>
            <p:nvPr/>
          </p:nvSpPr>
          <p:spPr>
            <a:xfrm>
              <a:off x="1520208" y="1663815"/>
              <a:ext cx="356015"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Rw</a:t>
              </a:r>
            </a:p>
          </p:txBody>
        </p:sp>
        <p:sp>
          <p:nvSpPr>
            <p:cNvPr id="1689" name="Shape 1689"/>
            <p:cNvSpPr/>
            <p:nvPr/>
          </p:nvSpPr>
          <p:spPr>
            <a:xfrm>
              <a:off x="1921510" y="1663815"/>
              <a:ext cx="324222"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Ra</a:t>
              </a:r>
            </a:p>
          </p:txBody>
        </p:sp>
        <p:sp>
          <p:nvSpPr>
            <p:cNvPr id="1690" name="Shape 1690"/>
            <p:cNvSpPr/>
            <p:nvPr/>
          </p:nvSpPr>
          <p:spPr>
            <a:xfrm>
              <a:off x="2255928" y="1663815"/>
              <a:ext cx="324222"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Rb</a:t>
              </a:r>
            </a:p>
          </p:txBody>
        </p:sp>
        <p:sp>
          <p:nvSpPr>
            <p:cNvPr id="1691" name="Shape 1691"/>
            <p:cNvSpPr/>
            <p:nvPr/>
          </p:nvSpPr>
          <p:spPr>
            <a:xfrm>
              <a:off x="1520208" y="1913247"/>
              <a:ext cx="788752" cy="5060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p>
              <a:pPr defTabSz="414868">
                <a:lnSpc>
                  <a:spcPct val="93000"/>
                </a:lnSpc>
                <a:buClr>
                  <a:srgbClr val="000000"/>
                </a:buClr>
                <a:defRPr sz="1800">
                  <a:uFill>
                    <a:solidFill>
                      <a:srgbClr val="000000"/>
                    </a:solidFill>
                  </a:uFill>
                  <a:latin typeface="Arial"/>
                  <a:ea typeface="Arial"/>
                  <a:cs typeface="Arial"/>
                  <a:sym typeface="Arial"/>
                </a:defRPr>
              </a:pPr>
              <a:r>
                <a:rPr sz="1361">
                  <a:latin typeface="Times"/>
                  <a:ea typeface="Times"/>
                  <a:cs typeface="Times"/>
                  <a:sym typeface="Times"/>
                </a:rPr>
                <a:t>32 32-bit</a:t>
              </a:r>
            </a:p>
            <a:p>
              <a:pPr defTabSz="414868">
                <a:lnSpc>
                  <a:spcPct val="93000"/>
                </a:lnSpc>
                <a:buClr>
                  <a:srgbClr val="000000"/>
                </a:buClr>
                <a:defRPr sz="1800">
                  <a:uFill>
                    <a:solidFill>
                      <a:srgbClr val="000000"/>
                    </a:solidFill>
                  </a:uFill>
                  <a:latin typeface="Arial"/>
                  <a:ea typeface="Arial"/>
                  <a:cs typeface="Arial"/>
                  <a:sym typeface="Arial"/>
                </a:defRPr>
              </a:pPr>
              <a:r>
                <a:rPr sz="1361">
                  <a:latin typeface="Times"/>
                  <a:ea typeface="Times"/>
                  <a:cs typeface="Times"/>
                  <a:sym typeface="Times"/>
                </a:rPr>
                <a:t>Registers</a:t>
              </a:r>
            </a:p>
          </p:txBody>
        </p:sp>
        <p:sp>
          <p:nvSpPr>
            <p:cNvPr id="1692" name="Shape 1692"/>
            <p:cNvSpPr/>
            <p:nvPr/>
          </p:nvSpPr>
          <p:spPr>
            <a:xfrm flipH="1">
              <a:off x="457038" y="3891989"/>
              <a:ext cx="6844423" cy="1"/>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693" name="Shape 1693"/>
            <p:cNvSpPr/>
            <p:nvPr/>
          </p:nvSpPr>
          <p:spPr>
            <a:xfrm flipV="1">
              <a:off x="468185" y="2097187"/>
              <a:ext cx="1" cy="1805951"/>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694" name="Shape 1694"/>
            <p:cNvSpPr/>
            <p:nvPr/>
          </p:nvSpPr>
          <p:spPr>
            <a:xfrm>
              <a:off x="2056670" y="1102242"/>
              <a:ext cx="311858"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Rs</a:t>
              </a:r>
            </a:p>
          </p:txBody>
        </p:sp>
        <p:sp>
          <p:nvSpPr>
            <p:cNvPr id="1695" name="Shape 1695"/>
            <p:cNvSpPr/>
            <p:nvPr/>
          </p:nvSpPr>
          <p:spPr>
            <a:xfrm>
              <a:off x="1854626" y="540670"/>
              <a:ext cx="269468"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Rt</a:t>
              </a:r>
            </a:p>
          </p:txBody>
        </p:sp>
        <p:grpSp>
          <p:nvGrpSpPr>
            <p:cNvPr id="1700" name="Group 1700"/>
            <p:cNvGrpSpPr/>
            <p:nvPr/>
          </p:nvGrpSpPr>
          <p:grpSpPr>
            <a:xfrm>
              <a:off x="3477947" y="2164074"/>
              <a:ext cx="267535" cy="1077160"/>
              <a:chOff x="0" y="0"/>
              <a:chExt cx="267534" cy="1077159"/>
            </a:xfrm>
          </p:grpSpPr>
          <p:sp>
            <p:nvSpPr>
              <p:cNvPr id="1696" name="Shape 1696"/>
              <p:cNvSpPr/>
              <p:nvPr/>
            </p:nvSpPr>
            <p:spPr>
              <a:xfrm flipH="1">
                <a:off x="-1" y="0"/>
                <a:ext cx="2" cy="1054865"/>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697" name="Shape 1697"/>
              <p:cNvSpPr/>
              <p:nvPr/>
            </p:nvSpPr>
            <p:spPr>
              <a:xfrm>
                <a:off x="11146" y="0"/>
                <a:ext cx="245240" cy="119840"/>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698" name="Shape 1698"/>
              <p:cNvSpPr/>
              <p:nvPr/>
            </p:nvSpPr>
            <p:spPr>
              <a:xfrm flipV="1">
                <a:off x="11146" y="912729"/>
                <a:ext cx="245240" cy="164431"/>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699" name="Shape 1699"/>
              <p:cNvSpPr/>
              <p:nvPr/>
            </p:nvSpPr>
            <p:spPr>
              <a:xfrm flipH="1">
                <a:off x="267534" y="142135"/>
                <a:ext cx="1" cy="770595"/>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grpSp>
        <p:grpSp>
          <p:nvGrpSpPr>
            <p:cNvPr id="1705" name="Group 1705"/>
            <p:cNvGrpSpPr/>
            <p:nvPr/>
          </p:nvGrpSpPr>
          <p:grpSpPr>
            <a:xfrm>
              <a:off x="1092432" y="891827"/>
              <a:ext cx="1025549" cy="249434"/>
              <a:chOff x="0" y="0"/>
              <a:chExt cx="1025548" cy="249433"/>
            </a:xfrm>
          </p:grpSpPr>
          <p:sp>
            <p:nvSpPr>
              <p:cNvPr id="1701" name="Shape 1701"/>
              <p:cNvSpPr/>
              <p:nvPr/>
            </p:nvSpPr>
            <p:spPr>
              <a:xfrm flipH="1">
                <a:off x="0" y="0"/>
                <a:ext cx="1025549" cy="0"/>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02" name="Shape 1702"/>
              <p:cNvSpPr/>
              <p:nvPr/>
            </p:nvSpPr>
            <p:spPr>
              <a:xfrm flipH="1">
                <a:off x="869486" y="11147"/>
                <a:ext cx="156062" cy="227138"/>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03" name="Shape 1703"/>
              <p:cNvSpPr/>
              <p:nvPr/>
            </p:nvSpPr>
            <p:spPr>
              <a:xfrm>
                <a:off x="22293" y="11147"/>
                <a:ext cx="111473" cy="227138"/>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04" name="Shape 1704"/>
              <p:cNvSpPr/>
              <p:nvPr/>
            </p:nvSpPr>
            <p:spPr>
              <a:xfrm flipH="1">
                <a:off x="133767" y="249433"/>
                <a:ext cx="758015" cy="1"/>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grpSp>
        <p:sp>
          <p:nvSpPr>
            <p:cNvPr id="1706" name="Shape 1706"/>
            <p:cNvSpPr/>
            <p:nvPr/>
          </p:nvSpPr>
          <p:spPr>
            <a:xfrm>
              <a:off x="2475200" y="1102242"/>
              <a:ext cx="269468"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algn="ct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Rt</a:t>
              </a:r>
            </a:p>
          </p:txBody>
        </p:sp>
        <p:sp>
          <p:nvSpPr>
            <p:cNvPr id="1707" name="Shape 1707"/>
            <p:cNvSpPr/>
            <p:nvPr/>
          </p:nvSpPr>
          <p:spPr>
            <a:xfrm>
              <a:off x="1872740" y="684198"/>
              <a:ext cx="1" cy="165825"/>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08" name="Shape 1708"/>
            <p:cNvSpPr/>
            <p:nvPr/>
          </p:nvSpPr>
          <p:spPr>
            <a:xfrm>
              <a:off x="1337672" y="684198"/>
              <a:ext cx="1" cy="165825"/>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09" name="Shape 1709"/>
            <p:cNvSpPr/>
            <p:nvPr/>
          </p:nvSpPr>
          <p:spPr>
            <a:xfrm>
              <a:off x="1319556" y="540670"/>
              <a:ext cx="324222"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Rd</a:t>
              </a:r>
            </a:p>
          </p:txBody>
        </p:sp>
        <p:sp>
          <p:nvSpPr>
            <p:cNvPr id="1710" name="Shape 1710"/>
            <p:cNvSpPr/>
            <p:nvPr/>
          </p:nvSpPr>
          <p:spPr>
            <a:xfrm flipH="1">
              <a:off x="724573" y="1015846"/>
              <a:ext cx="490480" cy="1"/>
            </a:xfrm>
            <a:prstGeom prst="line">
              <a:avLst/>
            </a:prstGeom>
            <a:noFill/>
            <a:ln w="25400" cap="flat">
              <a:solidFill>
                <a:srgbClr val="CD665F"/>
              </a:solidFill>
              <a:prstDash val="solid"/>
              <a:round/>
              <a:headEnd type="triangle" w="med" len="med"/>
            </a:ln>
            <a:effectLst/>
          </p:spPr>
          <p:txBody>
            <a:bodyPr wrap="square" lIns="0" tIns="0" rIns="0" bIns="0" numCol="1" anchor="t">
              <a:noAutofit/>
            </a:bodyPr>
            <a:lstStyle/>
            <a:p>
              <a:endParaRPr sz="1634"/>
            </a:p>
          </p:txBody>
        </p:sp>
        <p:sp>
          <p:nvSpPr>
            <p:cNvPr id="1711" name="Shape 1711"/>
            <p:cNvSpPr/>
            <p:nvPr/>
          </p:nvSpPr>
          <p:spPr>
            <a:xfrm>
              <a:off x="0" y="815185"/>
              <a:ext cx="719866"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u="sng">
                  <a:solidFill>
                    <a:srgbClr val="CD665F"/>
                  </a:solidFill>
                  <a:uFill>
                    <a:solidFill>
                      <a:srgbClr val="CD665F"/>
                    </a:solidFill>
                  </a:uFill>
                  <a:latin typeface="Times"/>
                  <a:ea typeface="Times"/>
                  <a:cs typeface="Times"/>
                  <a:sym typeface="Times"/>
                </a:defRPr>
              </a:lvl1pPr>
            </a:lstStyle>
            <a:p>
              <a:pPr>
                <a:defRPr sz="1800" u="none">
                  <a:solidFill>
                    <a:srgbClr val="000000"/>
                  </a:solidFill>
                  <a:uFill>
                    <a:solidFill>
                      <a:srgbClr val="000000"/>
                    </a:solidFill>
                  </a:uFill>
                  <a:latin typeface="Arial"/>
                  <a:ea typeface="Arial"/>
                  <a:cs typeface="Arial"/>
                  <a:sym typeface="Arial"/>
                </a:defRPr>
              </a:pPr>
              <a:r>
                <a:rPr sz="1361"/>
                <a:t>RegDst</a:t>
              </a:r>
            </a:p>
          </p:txBody>
        </p:sp>
        <p:sp>
          <p:nvSpPr>
            <p:cNvPr id="1712" name="Shape 1712"/>
            <p:cNvSpPr/>
            <p:nvPr/>
          </p:nvSpPr>
          <p:spPr>
            <a:xfrm>
              <a:off x="2552724" y="3022370"/>
              <a:ext cx="77015" cy="334608"/>
            </a:xfrm>
            <a:prstGeom prst="rect">
              <a:avLst/>
            </a:prstGeom>
            <a:noFill/>
            <a:ln w="25400" cap="flat">
              <a:solidFill>
                <a:srgbClr val="000000"/>
              </a:solidFill>
              <a:prstDash val="solid"/>
              <a:miter lim="400000"/>
            </a:ln>
            <a:effectLst/>
          </p:spPr>
          <p:txBody>
            <a:bodyPr wrap="none" lIns="34578" tIns="34578" rIns="34578" bIns="34578" numCol="1" anchor="ctr">
              <a:sp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713" name="Shape 1713"/>
            <p:cNvSpPr/>
            <p:nvPr/>
          </p:nvSpPr>
          <p:spPr>
            <a:xfrm rot="5400000">
              <a:off x="2244153" y="3027357"/>
              <a:ext cx="848805"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Extender</a:t>
              </a:r>
            </a:p>
          </p:txBody>
        </p:sp>
        <p:sp>
          <p:nvSpPr>
            <p:cNvPr id="1714" name="Shape 1714"/>
            <p:cNvSpPr/>
            <p:nvPr/>
          </p:nvSpPr>
          <p:spPr>
            <a:xfrm rot="5400000">
              <a:off x="3344118" y="2495629"/>
              <a:ext cx="440796"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Mux</a:t>
              </a:r>
            </a:p>
          </p:txBody>
        </p:sp>
        <p:sp>
          <p:nvSpPr>
            <p:cNvPr id="1715" name="Shape 1715"/>
            <p:cNvSpPr/>
            <p:nvPr/>
          </p:nvSpPr>
          <p:spPr>
            <a:xfrm>
              <a:off x="1352999" y="883466"/>
              <a:ext cx="440796"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Mux</a:t>
              </a:r>
            </a:p>
          </p:txBody>
        </p:sp>
        <p:sp>
          <p:nvSpPr>
            <p:cNvPr id="1716" name="Shape 1716"/>
            <p:cNvSpPr/>
            <p:nvPr/>
          </p:nvSpPr>
          <p:spPr>
            <a:xfrm>
              <a:off x="2887142" y="3106066"/>
              <a:ext cx="579658" cy="1"/>
            </a:xfrm>
            <a:prstGeom prst="line">
              <a:avLst/>
            </a:prstGeom>
            <a:noFill/>
            <a:ln w="254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717" name="Shape 1717"/>
            <p:cNvSpPr/>
            <p:nvPr/>
          </p:nvSpPr>
          <p:spPr>
            <a:xfrm>
              <a:off x="2874601" y="3128362"/>
              <a:ext cx="292429"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32</a:t>
              </a:r>
            </a:p>
          </p:txBody>
        </p:sp>
        <p:sp>
          <p:nvSpPr>
            <p:cNvPr id="1718" name="Shape 1718"/>
            <p:cNvSpPr/>
            <p:nvPr/>
          </p:nvSpPr>
          <p:spPr>
            <a:xfrm flipH="1">
              <a:off x="3137956" y="3048934"/>
              <a:ext cx="78031" cy="114266"/>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719" name="Shape 1719"/>
            <p:cNvSpPr/>
            <p:nvPr/>
          </p:nvSpPr>
          <p:spPr>
            <a:xfrm>
              <a:off x="1683237" y="3230086"/>
              <a:ext cx="847193" cy="1"/>
            </a:xfrm>
            <a:prstGeom prst="line">
              <a:avLst/>
            </a:prstGeom>
            <a:noFill/>
            <a:ln w="254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720" name="Shape 1720"/>
            <p:cNvSpPr/>
            <p:nvPr/>
          </p:nvSpPr>
          <p:spPr>
            <a:xfrm flipH="1">
              <a:off x="2067818" y="3174346"/>
              <a:ext cx="78031" cy="112872"/>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721" name="Shape 1721"/>
            <p:cNvSpPr/>
            <p:nvPr/>
          </p:nvSpPr>
          <p:spPr>
            <a:xfrm>
              <a:off x="1789136" y="3221725"/>
              <a:ext cx="292429"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16</a:t>
              </a:r>
            </a:p>
          </p:txBody>
        </p:sp>
        <p:sp>
          <p:nvSpPr>
            <p:cNvPr id="1722" name="Shape 1722"/>
            <p:cNvSpPr/>
            <p:nvPr/>
          </p:nvSpPr>
          <p:spPr>
            <a:xfrm>
              <a:off x="1052023" y="3097706"/>
              <a:ext cx="656280"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imm16</a:t>
              </a:r>
            </a:p>
          </p:txBody>
        </p:sp>
        <p:sp>
          <p:nvSpPr>
            <p:cNvPr id="1723" name="Shape 1723"/>
            <p:cNvSpPr/>
            <p:nvPr/>
          </p:nvSpPr>
          <p:spPr>
            <a:xfrm>
              <a:off x="3611714" y="3179921"/>
              <a:ext cx="1" cy="351157"/>
            </a:xfrm>
            <a:prstGeom prst="line">
              <a:avLst/>
            </a:prstGeom>
            <a:noFill/>
            <a:ln w="25400" cap="flat">
              <a:solidFill>
                <a:srgbClr val="CD665F"/>
              </a:solidFill>
              <a:prstDash val="solid"/>
              <a:round/>
              <a:headEnd type="triangle" w="med" len="med"/>
            </a:ln>
            <a:effectLst/>
          </p:spPr>
          <p:txBody>
            <a:bodyPr wrap="square" lIns="0" tIns="0" rIns="0" bIns="0" numCol="1" anchor="t">
              <a:noAutofit/>
            </a:bodyPr>
            <a:lstStyle/>
            <a:p>
              <a:endParaRPr sz="1634"/>
            </a:p>
          </p:txBody>
        </p:sp>
        <p:sp>
          <p:nvSpPr>
            <p:cNvPr id="1724" name="Shape 1724"/>
            <p:cNvSpPr/>
            <p:nvPr/>
          </p:nvSpPr>
          <p:spPr>
            <a:xfrm>
              <a:off x="3260575" y="3543619"/>
              <a:ext cx="741061"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u="sng">
                  <a:solidFill>
                    <a:srgbClr val="CD665F"/>
                  </a:solidFill>
                  <a:uFill>
                    <a:solidFill>
                      <a:srgbClr val="CD665F"/>
                    </a:solidFill>
                  </a:uFill>
                  <a:latin typeface="Times"/>
                  <a:ea typeface="Times"/>
                  <a:cs typeface="Times"/>
                  <a:sym typeface="Times"/>
                </a:defRPr>
              </a:lvl1pPr>
            </a:lstStyle>
            <a:p>
              <a:pPr>
                <a:defRPr sz="1800" u="none">
                  <a:solidFill>
                    <a:srgbClr val="000000"/>
                  </a:solidFill>
                  <a:uFill>
                    <a:solidFill>
                      <a:srgbClr val="000000"/>
                    </a:solidFill>
                  </a:uFill>
                  <a:latin typeface="Arial"/>
                  <a:ea typeface="Arial"/>
                  <a:cs typeface="Arial"/>
                  <a:sym typeface="Arial"/>
                </a:defRPr>
              </a:pPr>
              <a:r>
                <a:rPr sz="1361"/>
                <a:t>ALUSrc</a:t>
              </a:r>
            </a:p>
          </p:txBody>
        </p:sp>
        <p:sp>
          <p:nvSpPr>
            <p:cNvPr id="1725" name="Shape 1725"/>
            <p:cNvSpPr/>
            <p:nvPr/>
          </p:nvSpPr>
          <p:spPr>
            <a:xfrm>
              <a:off x="3756629" y="2544494"/>
              <a:ext cx="445891" cy="1"/>
            </a:xfrm>
            <a:prstGeom prst="line">
              <a:avLst/>
            </a:prstGeom>
            <a:noFill/>
            <a:ln w="254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726" name="Shape 1726"/>
            <p:cNvSpPr/>
            <p:nvPr/>
          </p:nvSpPr>
          <p:spPr>
            <a:xfrm>
              <a:off x="7290312" y="2430228"/>
              <a:ext cx="1" cy="1450614"/>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27" name="Shape 1727"/>
            <p:cNvSpPr/>
            <p:nvPr/>
          </p:nvSpPr>
          <p:spPr>
            <a:xfrm>
              <a:off x="2742227" y="3620260"/>
              <a:ext cx="1" cy="413864"/>
            </a:xfrm>
            <a:prstGeom prst="line">
              <a:avLst/>
            </a:prstGeom>
            <a:noFill/>
            <a:ln w="25400" cap="flat">
              <a:solidFill>
                <a:srgbClr val="CD665F"/>
              </a:solidFill>
              <a:prstDash val="solid"/>
              <a:round/>
              <a:headEnd type="triangle" w="med" len="med"/>
            </a:ln>
            <a:effectLst/>
          </p:spPr>
          <p:txBody>
            <a:bodyPr wrap="square" lIns="0" tIns="0" rIns="0" bIns="0" numCol="1" anchor="t">
              <a:noAutofit/>
            </a:bodyPr>
            <a:lstStyle/>
            <a:p>
              <a:endParaRPr sz="1634"/>
            </a:p>
          </p:txBody>
        </p:sp>
        <p:sp>
          <p:nvSpPr>
            <p:cNvPr id="1728" name="Shape 1728"/>
            <p:cNvSpPr/>
            <p:nvPr/>
          </p:nvSpPr>
          <p:spPr>
            <a:xfrm>
              <a:off x="2523462" y="3970024"/>
              <a:ext cx="612125"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u="sng">
                  <a:solidFill>
                    <a:srgbClr val="CD665F"/>
                  </a:solidFill>
                  <a:uFill>
                    <a:solidFill>
                      <a:srgbClr val="CD665F"/>
                    </a:solidFill>
                  </a:uFill>
                  <a:latin typeface="Times"/>
                  <a:ea typeface="Times"/>
                  <a:cs typeface="Times"/>
                  <a:sym typeface="Times"/>
                </a:defRPr>
              </a:lvl1pPr>
            </a:lstStyle>
            <a:p>
              <a:pPr>
                <a:defRPr sz="1800" u="none">
                  <a:solidFill>
                    <a:srgbClr val="000000"/>
                  </a:solidFill>
                  <a:uFill>
                    <a:solidFill>
                      <a:srgbClr val="000000"/>
                    </a:solidFill>
                  </a:uFill>
                  <a:latin typeface="Arial"/>
                  <a:ea typeface="Arial"/>
                  <a:cs typeface="Arial"/>
                  <a:sym typeface="Arial"/>
                </a:defRPr>
              </a:pPr>
              <a:r>
                <a:rPr sz="1361"/>
                <a:t>ExtOp</a:t>
              </a:r>
            </a:p>
          </p:txBody>
        </p:sp>
        <p:grpSp>
          <p:nvGrpSpPr>
            <p:cNvPr id="1733" name="Group 1733"/>
            <p:cNvGrpSpPr/>
            <p:nvPr/>
          </p:nvGrpSpPr>
          <p:grpSpPr>
            <a:xfrm>
              <a:off x="6621477" y="1931362"/>
              <a:ext cx="267535" cy="1102244"/>
              <a:chOff x="0" y="0"/>
              <a:chExt cx="267534" cy="1102242"/>
            </a:xfrm>
          </p:grpSpPr>
          <p:sp>
            <p:nvSpPr>
              <p:cNvPr id="1729" name="Shape 1729"/>
              <p:cNvSpPr/>
              <p:nvPr/>
            </p:nvSpPr>
            <p:spPr>
              <a:xfrm flipH="1">
                <a:off x="-1" y="0"/>
                <a:ext cx="2" cy="1079947"/>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30" name="Shape 1730"/>
              <p:cNvSpPr/>
              <p:nvPr/>
            </p:nvSpPr>
            <p:spPr>
              <a:xfrm>
                <a:off x="11147" y="0"/>
                <a:ext cx="245240" cy="125414"/>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31" name="Shape 1731"/>
              <p:cNvSpPr/>
              <p:nvPr/>
            </p:nvSpPr>
            <p:spPr>
              <a:xfrm flipV="1">
                <a:off x="11147" y="932238"/>
                <a:ext cx="245240" cy="170005"/>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32" name="Shape 1732"/>
              <p:cNvSpPr/>
              <p:nvPr/>
            </p:nvSpPr>
            <p:spPr>
              <a:xfrm flipH="1">
                <a:off x="267534" y="147709"/>
                <a:ext cx="1" cy="784530"/>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grpSp>
        <p:sp>
          <p:nvSpPr>
            <p:cNvPr id="1734" name="Shape 1734"/>
            <p:cNvSpPr/>
            <p:nvPr/>
          </p:nvSpPr>
          <p:spPr>
            <a:xfrm rot="5400000">
              <a:off x="6470926" y="2368821"/>
              <a:ext cx="440796"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Mux</a:t>
              </a:r>
            </a:p>
          </p:txBody>
        </p:sp>
        <p:sp>
          <p:nvSpPr>
            <p:cNvPr id="1735" name="Shape 1735"/>
            <p:cNvSpPr/>
            <p:nvPr/>
          </p:nvSpPr>
          <p:spPr>
            <a:xfrm flipV="1">
              <a:off x="6755244" y="1598321"/>
              <a:ext cx="1" cy="395749"/>
            </a:xfrm>
            <a:prstGeom prst="line">
              <a:avLst/>
            </a:prstGeom>
            <a:noFill/>
            <a:ln w="25400" cap="flat">
              <a:solidFill>
                <a:srgbClr val="CD665F"/>
              </a:solidFill>
              <a:prstDash val="solid"/>
              <a:round/>
              <a:headEnd type="triangle" w="med" len="med"/>
            </a:ln>
            <a:effectLst/>
          </p:spPr>
          <p:txBody>
            <a:bodyPr wrap="square" lIns="0" tIns="0" rIns="0" bIns="0" numCol="1" anchor="t">
              <a:noAutofit/>
            </a:bodyPr>
            <a:lstStyle/>
            <a:p>
              <a:endParaRPr sz="1634"/>
            </a:p>
          </p:txBody>
        </p:sp>
        <p:sp>
          <p:nvSpPr>
            <p:cNvPr id="1736" name="Shape 1736"/>
            <p:cNvSpPr/>
            <p:nvPr/>
          </p:nvSpPr>
          <p:spPr>
            <a:xfrm>
              <a:off x="6688361" y="1485449"/>
              <a:ext cx="1021899"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u="sng">
                  <a:solidFill>
                    <a:srgbClr val="CD665F"/>
                  </a:solidFill>
                  <a:uFill>
                    <a:solidFill>
                      <a:srgbClr val="CD665F"/>
                    </a:solidFill>
                  </a:uFill>
                  <a:latin typeface="Times"/>
                  <a:ea typeface="Times"/>
                  <a:cs typeface="Times"/>
                  <a:sym typeface="Times"/>
                </a:defRPr>
              </a:lvl1pPr>
            </a:lstStyle>
            <a:p>
              <a:pPr>
                <a:defRPr sz="1800" u="none">
                  <a:solidFill>
                    <a:srgbClr val="000000"/>
                  </a:solidFill>
                  <a:uFill>
                    <a:solidFill>
                      <a:srgbClr val="000000"/>
                    </a:solidFill>
                  </a:uFill>
                  <a:latin typeface="Arial"/>
                  <a:ea typeface="Arial"/>
                  <a:cs typeface="Arial"/>
                  <a:sym typeface="Arial"/>
                </a:defRPr>
              </a:pPr>
              <a:r>
                <a:rPr sz="1361"/>
                <a:t>MemtoReg</a:t>
              </a:r>
            </a:p>
          </p:txBody>
        </p:sp>
        <p:sp>
          <p:nvSpPr>
            <p:cNvPr id="1737" name="Shape 1737"/>
            <p:cNvSpPr/>
            <p:nvPr/>
          </p:nvSpPr>
          <p:spPr>
            <a:xfrm>
              <a:off x="6900159" y="2419081"/>
              <a:ext cx="379008" cy="1"/>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38" name="Shape 1738"/>
            <p:cNvSpPr/>
            <p:nvPr/>
          </p:nvSpPr>
          <p:spPr>
            <a:xfrm>
              <a:off x="5085940" y="2742368"/>
              <a:ext cx="1002021" cy="990765"/>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739" name="Shape 1739"/>
            <p:cNvSpPr/>
            <p:nvPr/>
          </p:nvSpPr>
          <p:spPr>
            <a:xfrm flipH="1">
              <a:off x="4536937" y="3604932"/>
              <a:ext cx="423597" cy="1"/>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40" name="Shape 1740"/>
            <p:cNvSpPr/>
            <p:nvPr/>
          </p:nvSpPr>
          <p:spPr>
            <a:xfrm>
              <a:off x="4471447" y="3354106"/>
              <a:ext cx="354249"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Clk</a:t>
              </a:r>
            </a:p>
          </p:txBody>
        </p:sp>
        <p:sp>
          <p:nvSpPr>
            <p:cNvPr id="1741" name="Shape 1741"/>
            <p:cNvSpPr/>
            <p:nvPr/>
          </p:nvSpPr>
          <p:spPr>
            <a:xfrm>
              <a:off x="3861135" y="2909586"/>
              <a:ext cx="698671"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Data In</a:t>
              </a:r>
            </a:p>
          </p:txBody>
        </p:sp>
        <p:sp>
          <p:nvSpPr>
            <p:cNvPr id="1742" name="Shape 1742"/>
            <p:cNvSpPr/>
            <p:nvPr/>
          </p:nvSpPr>
          <p:spPr>
            <a:xfrm>
              <a:off x="5091514" y="3538045"/>
              <a:ext cx="220159" cy="55740"/>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43" name="Shape 1743"/>
            <p:cNvSpPr/>
            <p:nvPr/>
          </p:nvSpPr>
          <p:spPr>
            <a:xfrm flipH="1">
              <a:off x="5097088" y="3616081"/>
              <a:ext cx="264748" cy="86396"/>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44" name="Shape 1744"/>
            <p:cNvSpPr/>
            <p:nvPr/>
          </p:nvSpPr>
          <p:spPr>
            <a:xfrm>
              <a:off x="4952172" y="3568701"/>
              <a:ext cx="111473" cy="103119"/>
            </a:xfrm>
            <a:prstGeom prst="ellips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45" name="Shape 1745"/>
            <p:cNvSpPr/>
            <p:nvPr/>
          </p:nvSpPr>
          <p:spPr>
            <a:xfrm>
              <a:off x="5065040" y="2721466"/>
              <a:ext cx="555674"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WrEn</a:t>
              </a:r>
            </a:p>
          </p:txBody>
        </p:sp>
        <p:sp>
          <p:nvSpPr>
            <p:cNvPr id="1746" name="Shape 1746"/>
            <p:cNvSpPr/>
            <p:nvPr/>
          </p:nvSpPr>
          <p:spPr>
            <a:xfrm flipH="1">
              <a:off x="4202519" y="2917946"/>
              <a:ext cx="891782" cy="1"/>
            </a:xfrm>
            <a:prstGeom prst="line">
              <a:avLst/>
            </a:prstGeom>
            <a:noFill/>
            <a:ln w="25400" cap="flat">
              <a:solidFill>
                <a:srgbClr val="000000"/>
              </a:solidFill>
              <a:prstDash val="solid"/>
              <a:round/>
              <a:headEnd type="triangle" w="med" len="med"/>
            </a:ln>
            <a:effectLst/>
          </p:spPr>
          <p:txBody>
            <a:bodyPr wrap="square" lIns="0" tIns="0" rIns="0" bIns="0" numCol="1" anchor="t">
              <a:noAutofit/>
            </a:bodyPr>
            <a:lstStyle/>
            <a:p>
              <a:endParaRPr sz="1634"/>
            </a:p>
          </p:txBody>
        </p:sp>
        <p:sp>
          <p:nvSpPr>
            <p:cNvPr id="1747" name="Shape 1747"/>
            <p:cNvSpPr/>
            <p:nvPr/>
          </p:nvSpPr>
          <p:spPr>
            <a:xfrm flipH="1">
              <a:off x="4676278" y="2862207"/>
              <a:ext cx="78032" cy="112872"/>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748" name="Shape 1748"/>
            <p:cNvSpPr/>
            <p:nvPr/>
          </p:nvSpPr>
          <p:spPr>
            <a:xfrm>
              <a:off x="4500709" y="2970899"/>
              <a:ext cx="292429"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32</a:t>
              </a:r>
            </a:p>
          </p:txBody>
        </p:sp>
        <p:sp>
          <p:nvSpPr>
            <p:cNvPr id="1749" name="Shape 1749"/>
            <p:cNvSpPr/>
            <p:nvPr/>
          </p:nvSpPr>
          <p:spPr>
            <a:xfrm flipV="1">
              <a:off x="5350688" y="1598321"/>
              <a:ext cx="1" cy="1144048"/>
            </a:xfrm>
            <a:prstGeom prst="line">
              <a:avLst/>
            </a:prstGeom>
            <a:noFill/>
            <a:ln w="25400" cap="flat">
              <a:solidFill>
                <a:srgbClr val="CD665F"/>
              </a:solidFill>
              <a:prstDash val="solid"/>
              <a:round/>
              <a:headEnd type="triangle" w="med" len="med"/>
            </a:ln>
            <a:effectLst/>
          </p:spPr>
          <p:txBody>
            <a:bodyPr wrap="square" lIns="0" tIns="0" rIns="0" bIns="0" numCol="1" anchor="t">
              <a:noAutofit/>
            </a:bodyPr>
            <a:lstStyle/>
            <a:p>
              <a:endParaRPr sz="1634"/>
            </a:p>
          </p:txBody>
        </p:sp>
        <p:sp>
          <p:nvSpPr>
            <p:cNvPr id="1750" name="Shape 1750"/>
            <p:cNvSpPr/>
            <p:nvPr/>
          </p:nvSpPr>
          <p:spPr>
            <a:xfrm>
              <a:off x="5818873" y="2180795"/>
              <a:ext cx="1" cy="539277"/>
            </a:xfrm>
            <a:prstGeom prst="line">
              <a:avLst/>
            </a:prstGeom>
            <a:noFill/>
            <a:ln w="254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751" name="Shape 1751"/>
            <p:cNvSpPr/>
            <p:nvPr/>
          </p:nvSpPr>
          <p:spPr>
            <a:xfrm>
              <a:off x="5647483" y="2722860"/>
              <a:ext cx="377210"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Adr</a:t>
              </a:r>
            </a:p>
          </p:txBody>
        </p:sp>
        <p:sp>
          <p:nvSpPr>
            <p:cNvPr id="1752" name="Shape 1752"/>
            <p:cNvSpPr/>
            <p:nvPr/>
          </p:nvSpPr>
          <p:spPr>
            <a:xfrm>
              <a:off x="5180563" y="3034999"/>
              <a:ext cx="737530" cy="5060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p>
              <a:pPr algn="ctr" defTabSz="414868">
                <a:lnSpc>
                  <a:spcPct val="93000"/>
                </a:lnSpc>
                <a:buClr>
                  <a:srgbClr val="000000"/>
                </a:buClr>
                <a:defRPr sz="1800">
                  <a:uFill>
                    <a:solidFill>
                      <a:srgbClr val="000000"/>
                    </a:solidFill>
                  </a:uFill>
                  <a:latin typeface="Arial"/>
                  <a:ea typeface="Arial"/>
                  <a:cs typeface="Arial"/>
                  <a:sym typeface="Arial"/>
                </a:defRPr>
              </a:pPr>
              <a:r>
                <a:rPr sz="1361">
                  <a:latin typeface="Times"/>
                  <a:ea typeface="Times"/>
                  <a:cs typeface="Times"/>
                  <a:sym typeface="Times"/>
                </a:rPr>
                <a:t>Data</a:t>
              </a:r>
            </a:p>
            <a:p>
              <a:pPr algn="ctr" defTabSz="414868">
                <a:lnSpc>
                  <a:spcPct val="93000"/>
                </a:lnSpc>
                <a:buClr>
                  <a:srgbClr val="000000"/>
                </a:buClr>
                <a:defRPr sz="1800">
                  <a:uFill>
                    <a:solidFill>
                      <a:srgbClr val="000000"/>
                    </a:solidFill>
                  </a:uFill>
                  <a:latin typeface="Arial"/>
                  <a:ea typeface="Arial"/>
                  <a:cs typeface="Arial"/>
                  <a:sym typeface="Arial"/>
                </a:defRPr>
              </a:pPr>
              <a:r>
                <a:rPr sz="1361">
                  <a:latin typeface="Times"/>
                  <a:ea typeface="Times"/>
                  <a:cs typeface="Times"/>
                  <a:sym typeface="Times"/>
                </a:rPr>
                <a:t>Memory</a:t>
              </a:r>
            </a:p>
          </p:txBody>
        </p:sp>
        <p:sp>
          <p:nvSpPr>
            <p:cNvPr id="1753" name="Shape 1753"/>
            <p:cNvSpPr/>
            <p:nvPr/>
          </p:nvSpPr>
          <p:spPr>
            <a:xfrm>
              <a:off x="6231322" y="2874748"/>
              <a:ext cx="379008" cy="1"/>
            </a:xfrm>
            <a:prstGeom prst="line">
              <a:avLst/>
            </a:prstGeom>
            <a:noFill/>
            <a:ln w="254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754" name="Shape 1754"/>
            <p:cNvSpPr/>
            <p:nvPr/>
          </p:nvSpPr>
          <p:spPr>
            <a:xfrm>
              <a:off x="6220174" y="2899832"/>
              <a:ext cx="1" cy="381814"/>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55" name="Shape 1755"/>
            <p:cNvSpPr/>
            <p:nvPr/>
          </p:nvSpPr>
          <p:spPr>
            <a:xfrm flipH="1">
              <a:off x="6075263" y="3292793"/>
              <a:ext cx="156062" cy="1"/>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56" name="Shape 1756"/>
            <p:cNvSpPr/>
            <p:nvPr/>
          </p:nvSpPr>
          <p:spPr>
            <a:xfrm flipH="1">
              <a:off x="6281486" y="2817616"/>
              <a:ext cx="78031" cy="112872"/>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757" name="Shape 1757"/>
            <p:cNvSpPr/>
            <p:nvPr/>
          </p:nvSpPr>
          <p:spPr>
            <a:xfrm>
              <a:off x="6069687" y="2550068"/>
              <a:ext cx="292429"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32</a:t>
              </a:r>
            </a:p>
          </p:txBody>
        </p:sp>
        <p:sp>
          <p:nvSpPr>
            <p:cNvPr id="1758" name="Shape 1758"/>
            <p:cNvSpPr/>
            <p:nvPr/>
          </p:nvSpPr>
          <p:spPr>
            <a:xfrm>
              <a:off x="5352081" y="1484056"/>
              <a:ext cx="748198"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u="sng">
                  <a:solidFill>
                    <a:srgbClr val="CD665F"/>
                  </a:solidFill>
                  <a:uFill>
                    <a:solidFill>
                      <a:srgbClr val="CD665F"/>
                    </a:solidFill>
                  </a:uFill>
                  <a:latin typeface="Times"/>
                  <a:ea typeface="Times"/>
                  <a:cs typeface="Times"/>
                  <a:sym typeface="Times"/>
                </a:defRPr>
              </a:lvl1pPr>
            </a:lstStyle>
            <a:p>
              <a:pPr>
                <a:defRPr sz="1800" u="none">
                  <a:solidFill>
                    <a:srgbClr val="000000"/>
                  </a:solidFill>
                  <a:uFill>
                    <a:solidFill>
                      <a:srgbClr val="000000"/>
                    </a:solidFill>
                  </a:uFill>
                  <a:latin typeface="Arial"/>
                  <a:ea typeface="Arial"/>
                  <a:cs typeface="Arial"/>
                  <a:sym typeface="Arial"/>
                </a:defRPr>
              </a:pPr>
              <a:r>
                <a:rPr sz="1361"/>
                <a:t>MemWr</a:t>
              </a:r>
            </a:p>
          </p:txBody>
        </p:sp>
        <p:sp>
          <p:nvSpPr>
            <p:cNvPr id="1759" name="Shape 1759"/>
            <p:cNvSpPr/>
            <p:nvPr/>
          </p:nvSpPr>
          <p:spPr>
            <a:xfrm>
              <a:off x="3143529" y="2431622"/>
              <a:ext cx="1" cy="475177"/>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60" name="Shape 1760"/>
            <p:cNvSpPr/>
            <p:nvPr/>
          </p:nvSpPr>
          <p:spPr>
            <a:xfrm>
              <a:off x="3139349" y="2910979"/>
              <a:ext cx="1063171" cy="6968"/>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61" name="Shape 1761"/>
            <p:cNvSpPr/>
            <p:nvPr/>
          </p:nvSpPr>
          <p:spPr>
            <a:xfrm rot="5400000">
              <a:off x="4250620" y="2023723"/>
              <a:ext cx="453160"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ALU</a:t>
              </a:r>
            </a:p>
          </p:txBody>
        </p:sp>
        <p:sp>
          <p:nvSpPr>
            <p:cNvPr id="1762" name="Shape 1762"/>
            <p:cNvSpPr/>
            <p:nvPr/>
          </p:nvSpPr>
          <p:spPr>
            <a:xfrm>
              <a:off x="3815152" y="224350"/>
              <a:ext cx="1068903" cy="766415"/>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763" name="Shape 1763"/>
            <p:cNvSpPr/>
            <p:nvPr/>
          </p:nvSpPr>
          <p:spPr>
            <a:xfrm flipH="1">
              <a:off x="3266149" y="862564"/>
              <a:ext cx="423597" cy="1"/>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64" name="Shape 1764"/>
            <p:cNvSpPr/>
            <p:nvPr/>
          </p:nvSpPr>
          <p:spPr>
            <a:xfrm>
              <a:off x="3848593" y="795676"/>
              <a:ext cx="220159" cy="55740"/>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65" name="Shape 1765"/>
            <p:cNvSpPr/>
            <p:nvPr/>
          </p:nvSpPr>
          <p:spPr>
            <a:xfrm flipH="1">
              <a:off x="3826300" y="873711"/>
              <a:ext cx="264748" cy="86396"/>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66" name="Shape 1766"/>
            <p:cNvSpPr/>
            <p:nvPr/>
          </p:nvSpPr>
          <p:spPr>
            <a:xfrm>
              <a:off x="3681384" y="826333"/>
              <a:ext cx="111473" cy="103119"/>
            </a:xfrm>
            <a:prstGeom prst="ellips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67" name="Shape 1767"/>
            <p:cNvSpPr/>
            <p:nvPr/>
          </p:nvSpPr>
          <p:spPr>
            <a:xfrm>
              <a:off x="3895735" y="292630"/>
              <a:ext cx="903560" cy="5060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p>
              <a:pPr algn="ctr" defTabSz="414868">
                <a:lnSpc>
                  <a:spcPct val="93000"/>
                </a:lnSpc>
                <a:buClr>
                  <a:srgbClr val="000000"/>
                </a:buClr>
                <a:defRPr sz="1800">
                  <a:uFill>
                    <a:solidFill>
                      <a:srgbClr val="000000"/>
                    </a:solidFill>
                  </a:uFill>
                  <a:latin typeface="Arial"/>
                  <a:ea typeface="Arial"/>
                  <a:cs typeface="Arial"/>
                  <a:sym typeface="Arial"/>
                </a:defRPr>
              </a:pPr>
              <a:r>
                <a:rPr sz="1361">
                  <a:latin typeface="Times"/>
                  <a:ea typeface="Times"/>
                  <a:cs typeface="Times"/>
                  <a:sym typeface="Times"/>
                </a:rPr>
                <a:t>Instruction</a:t>
              </a:r>
            </a:p>
            <a:p>
              <a:pPr algn="ctr" defTabSz="414868">
                <a:lnSpc>
                  <a:spcPct val="93000"/>
                </a:lnSpc>
                <a:buClr>
                  <a:srgbClr val="000000"/>
                </a:buClr>
                <a:defRPr sz="1800">
                  <a:uFill>
                    <a:solidFill>
                      <a:srgbClr val="000000"/>
                    </a:solidFill>
                  </a:uFill>
                  <a:latin typeface="Arial"/>
                  <a:ea typeface="Arial"/>
                  <a:cs typeface="Arial"/>
                  <a:sym typeface="Arial"/>
                </a:defRPr>
              </a:pPr>
              <a:r>
                <a:rPr sz="1361">
                  <a:latin typeface="Times"/>
                  <a:ea typeface="Times"/>
                  <a:cs typeface="Times"/>
                  <a:sym typeface="Times"/>
                </a:rPr>
                <a:t>Fetch Unit</a:t>
              </a:r>
            </a:p>
          </p:txBody>
        </p:sp>
        <p:sp>
          <p:nvSpPr>
            <p:cNvPr id="1768" name="Shape 1768"/>
            <p:cNvSpPr/>
            <p:nvPr/>
          </p:nvSpPr>
          <p:spPr>
            <a:xfrm>
              <a:off x="2866240" y="689772"/>
              <a:ext cx="354249"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Clk</a:t>
              </a:r>
            </a:p>
          </p:txBody>
        </p:sp>
        <p:sp>
          <p:nvSpPr>
            <p:cNvPr id="1769" name="Shape 1769"/>
            <p:cNvSpPr/>
            <p:nvPr/>
          </p:nvSpPr>
          <p:spPr>
            <a:xfrm flipV="1">
              <a:off x="4748736" y="1004699"/>
              <a:ext cx="1" cy="1025602"/>
            </a:xfrm>
            <a:prstGeom prst="line">
              <a:avLst/>
            </a:prstGeom>
            <a:noFill/>
            <a:ln w="25400" cap="flat">
              <a:solidFill>
                <a:srgbClr val="CD665F"/>
              </a:solidFill>
              <a:prstDash val="solid"/>
              <a:round/>
              <a:tailEnd type="triangle" w="med" len="med"/>
            </a:ln>
            <a:effectLst/>
          </p:spPr>
          <p:txBody>
            <a:bodyPr wrap="square" lIns="0" tIns="0" rIns="0" bIns="0" numCol="1" anchor="t">
              <a:noAutofit/>
            </a:bodyPr>
            <a:lstStyle/>
            <a:p>
              <a:endParaRPr sz="1634"/>
            </a:p>
          </p:txBody>
        </p:sp>
        <p:sp>
          <p:nvSpPr>
            <p:cNvPr id="1770" name="Shape 1770"/>
            <p:cNvSpPr/>
            <p:nvPr/>
          </p:nvSpPr>
          <p:spPr>
            <a:xfrm flipH="1">
              <a:off x="4603822" y="2019152"/>
              <a:ext cx="156062" cy="1"/>
            </a:xfrm>
            <a:prstGeom prst="line">
              <a:avLst/>
            </a:prstGeom>
            <a:noFill/>
            <a:ln w="25400" cap="flat">
              <a:solidFill>
                <a:srgbClr val="CD665F"/>
              </a:solidFill>
              <a:prstDash val="solid"/>
              <a:round/>
            </a:ln>
            <a:effectLst/>
          </p:spPr>
          <p:txBody>
            <a:bodyPr wrap="square" lIns="0" tIns="0" rIns="0" bIns="0" numCol="1" anchor="t">
              <a:noAutofit/>
            </a:bodyPr>
            <a:lstStyle/>
            <a:p>
              <a:endParaRPr sz="1634"/>
            </a:p>
          </p:txBody>
        </p:sp>
        <p:sp>
          <p:nvSpPr>
            <p:cNvPr id="1771" name="Shape 1771"/>
            <p:cNvSpPr/>
            <p:nvPr/>
          </p:nvSpPr>
          <p:spPr>
            <a:xfrm>
              <a:off x="4750129" y="1282001"/>
              <a:ext cx="474356"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solidFill>
                    <a:srgbClr val="CD665F"/>
                  </a:solidFill>
                  <a:uFill>
                    <a:solidFill>
                      <a:srgbClr val="CD665F"/>
                    </a:solidFill>
                  </a:uFill>
                  <a:latin typeface="Times"/>
                  <a:ea typeface="Times"/>
                  <a:cs typeface="Times"/>
                  <a:sym typeface="Times"/>
                </a:defRPr>
              </a:lvl1pPr>
            </a:lstStyle>
            <a:p>
              <a:pPr>
                <a:defRPr sz="1800">
                  <a:solidFill>
                    <a:srgbClr val="000000"/>
                  </a:solidFill>
                  <a:uFill>
                    <a:solidFill>
                      <a:srgbClr val="000000"/>
                    </a:solidFill>
                  </a:uFill>
                  <a:latin typeface="Arial"/>
                  <a:ea typeface="Arial"/>
                  <a:cs typeface="Arial"/>
                  <a:sym typeface="Arial"/>
                </a:defRPr>
              </a:pPr>
              <a:r>
                <a:rPr sz="1361"/>
                <a:t>Zero</a:t>
              </a:r>
            </a:p>
          </p:txBody>
        </p:sp>
        <p:sp>
          <p:nvSpPr>
            <p:cNvPr id="1772" name="Shape 1772"/>
            <p:cNvSpPr/>
            <p:nvPr/>
          </p:nvSpPr>
          <p:spPr>
            <a:xfrm>
              <a:off x="4893650" y="346976"/>
              <a:ext cx="2184865" cy="1"/>
            </a:xfrm>
            <a:prstGeom prst="line">
              <a:avLst/>
            </a:prstGeom>
            <a:noFill/>
            <a:ln w="254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773" name="Shape 1773"/>
            <p:cNvSpPr/>
            <p:nvPr/>
          </p:nvSpPr>
          <p:spPr>
            <a:xfrm>
              <a:off x="4931271" y="0"/>
              <a:ext cx="1565911"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Instruction&lt;31:0&gt;</a:t>
              </a:r>
            </a:p>
          </p:txBody>
        </p:sp>
        <p:sp>
          <p:nvSpPr>
            <p:cNvPr id="1774" name="Shape 1774"/>
            <p:cNvSpPr/>
            <p:nvPr/>
          </p:nvSpPr>
          <p:spPr>
            <a:xfrm>
              <a:off x="6582461" y="2013578"/>
              <a:ext cx="184687"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0</a:t>
              </a:r>
            </a:p>
          </p:txBody>
        </p:sp>
        <p:sp>
          <p:nvSpPr>
            <p:cNvPr id="1775" name="Shape 1775"/>
            <p:cNvSpPr/>
            <p:nvPr/>
          </p:nvSpPr>
          <p:spPr>
            <a:xfrm>
              <a:off x="6582461" y="2697778"/>
              <a:ext cx="184687"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1</a:t>
              </a:r>
            </a:p>
          </p:txBody>
        </p:sp>
        <p:sp>
          <p:nvSpPr>
            <p:cNvPr id="1776" name="Shape 1776"/>
            <p:cNvSpPr/>
            <p:nvPr/>
          </p:nvSpPr>
          <p:spPr>
            <a:xfrm>
              <a:off x="3437538" y="2214239"/>
              <a:ext cx="184687"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0</a:t>
              </a:r>
            </a:p>
          </p:txBody>
        </p:sp>
        <p:sp>
          <p:nvSpPr>
            <p:cNvPr id="1777" name="Shape 1777"/>
            <p:cNvSpPr/>
            <p:nvPr/>
          </p:nvSpPr>
          <p:spPr>
            <a:xfrm>
              <a:off x="3437538" y="2898438"/>
              <a:ext cx="184687"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1</a:t>
              </a:r>
            </a:p>
          </p:txBody>
        </p:sp>
        <p:sp>
          <p:nvSpPr>
            <p:cNvPr id="1778" name="Shape 1778"/>
            <p:cNvSpPr/>
            <p:nvPr/>
          </p:nvSpPr>
          <p:spPr>
            <a:xfrm>
              <a:off x="1796103" y="854203"/>
              <a:ext cx="184687"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0</a:t>
              </a:r>
            </a:p>
          </p:txBody>
        </p:sp>
        <p:sp>
          <p:nvSpPr>
            <p:cNvPr id="1779" name="Shape 1779"/>
            <p:cNvSpPr/>
            <p:nvPr/>
          </p:nvSpPr>
          <p:spPr>
            <a:xfrm>
              <a:off x="1194150" y="854203"/>
              <a:ext cx="184687"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1</a:t>
              </a:r>
            </a:p>
          </p:txBody>
        </p:sp>
        <p:sp>
          <p:nvSpPr>
            <p:cNvPr id="1780" name="Shape 1780"/>
            <p:cNvSpPr/>
            <p:nvPr/>
          </p:nvSpPr>
          <p:spPr>
            <a:xfrm>
              <a:off x="5150037" y="358124"/>
              <a:ext cx="1" cy="780349"/>
            </a:xfrm>
            <a:prstGeom prst="line">
              <a:avLst/>
            </a:prstGeom>
            <a:noFill/>
            <a:ln w="254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781" name="Shape 1781"/>
            <p:cNvSpPr/>
            <p:nvPr/>
          </p:nvSpPr>
          <p:spPr>
            <a:xfrm rot="5400000">
              <a:off x="4896760" y="533839"/>
              <a:ext cx="786985"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&lt;21:25&gt;</a:t>
              </a:r>
            </a:p>
          </p:txBody>
        </p:sp>
        <p:sp>
          <p:nvSpPr>
            <p:cNvPr id="1782" name="Shape 1782"/>
            <p:cNvSpPr/>
            <p:nvPr/>
          </p:nvSpPr>
          <p:spPr>
            <a:xfrm rot="5400000">
              <a:off x="5364947" y="532447"/>
              <a:ext cx="786985"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&lt;16:20&gt;</a:t>
              </a:r>
            </a:p>
          </p:txBody>
        </p:sp>
        <p:sp>
          <p:nvSpPr>
            <p:cNvPr id="1783" name="Shape 1783"/>
            <p:cNvSpPr/>
            <p:nvPr/>
          </p:nvSpPr>
          <p:spPr>
            <a:xfrm rot="5400000">
              <a:off x="5840267" y="534532"/>
              <a:ext cx="772713"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&lt;11:15&gt;</a:t>
              </a:r>
            </a:p>
          </p:txBody>
        </p:sp>
        <p:sp>
          <p:nvSpPr>
            <p:cNvPr id="1784" name="Shape 1784"/>
            <p:cNvSpPr/>
            <p:nvPr/>
          </p:nvSpPr>
          <p:spPr>
            <a:xfrm rot="5400000">
              <a:off x="6309900" y="530110"/>
              <a:ext cx="679243"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&lt;0:15&gt;</a:t>
              </a:r>
            </a:p>
          </p:txBody>
        </p:sp>
        <p:sp>
          <p:nvSpPr>
            <p:cNvPr id="1785" name="Shape 1785"/>
            <p:cNvSpPr/>
            <p:nvPr/>
          </p:nvSpPr>
          <p:spPr>
            <a:xfrm>
              <a:off x="5618222" y="358124"/>
              <a:ext cx="1" cy="780349"/>
            </a:xfrm>
            <a:prstGeom prst="line">
              <a:avLst/>
            </a:prstGeom>
            <a:noFill/>
            <a:ln w="254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786" name="Shape 1786"/>
            <p:cNvSpPr/>
            <p:nvPr/>
          </p:nvSpPr>
          <p:spPr>
            <a:xfrm>
              <a:off x="6086408" y="358124"/>
              <a:ext cx="1" cy="780349"/>
            </a:xfrm>
            <a:prstGeom prst="line">
              <a:avLst/>
            </a:prstGeom>
            <a:noFill/>
            <a:ln w="254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787" name="Shape 1787"/>
            <p:cNvSpPr/>
            <p:nvPr/>
          </p:nvSpPr>
          <p:spPr>
            <a:xfrm>
              <a:off x="6554593" y="358124"/>
              <a:ext cx="1" cy="780349"/>
            </a:xfrm>
            <a:prstGeom prst="line">
              <a:avLst/>
            </a:prstGeom>
            <a:noFill/>
            <a:ln w="254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788" name="Shape 1788"/>
            <p:cNvSpPr/>
            <p:nvPr/>
          </p:nvSpPr>
          <p:spPr>
            <a:xfrm>
              <a:off x="6337221" y="1078553"/>
              <a:ext cx="666878"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Imm16</a:t>
              </a:r>
            </a:p>
          </p:txBody>
        </p:sp>
        <p:sp>
          <p:nvSpPr>
            <p:cNvPr id="1789" name="Shape 1789"/>
            <p:cNvSpPr/>
            <p:nvPr/>
          </p:nvSpPr>
          <p:spPr>
            <a:xfrm>
              <a:off x="5867643" y="1078553"/>
              <a:ext cx="324222"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Rd</a:t>
              </a:r>
            </a:p>
          </p:txBody>
        </p:sp>
        <p:sp>
          <p:nvSpPr>
            <p:cNvPr id="1790" name="Shape 1790"/>
            <p:cNvSpPr/>
            <p:nvPr/>
          </p:nvSpPr>
          <p:spPr>
            <a:xfrm>
              <a:off x="5467734" y="1078553"/>
              <a:ext cx="311858"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Rs</a:t>
              </a:r>
            </a:p>
          </p:txBody>
        </p:sp>
        <p:sp>
          <p:nvSpPr>
            <p:cNvPr id="1791" name="Shape 1791"/>
            <p:cNvSpPr/>
            <p:nvPr/>
          </p:nvSpPr>
          <p:spPr>
            <a:xfrm>
              <a:off x="4998155" y="1078553"/>
              <a:ext cx="269468"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Rt</a:t>
              </a:r>
            </a:p>
          </p:txBody>
        </p:sp>
        <p:sp>
          <p:nvSpPr>
            <p:cNvPr id="1792" name="Shape 1792"/>
            <p:cNvSpPr/>
            <p:nvPr/>
          </p:nvSpPr>
          <p:spPr>
            <a:xfrm>
              <a:off x="2681446" y="280090"/>
              <a:ext cx="806414"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algn="r" defTabSz="457104">
                <a:lnSpc>
                  <a:spcPct val="93000"/>
                </a:lnSpc>
                <a:buClr>
                  <a:srgbClr val="000000"/>
                </a:buClr>
                <a:defRPr sz="1500" u="sng">
                  <a:solidFill>
                    <a:srgbClr val="CD665F"/>
                  </a:solidFill>
                  <a:uFill>
                    <a:solidFill>
                      <a:srgbClr val="CD665F"/>
                    </a:solidFill>
                  </a:uFill>
                  <a:latin typeface="Times"/>
                  <a:ea typeface="Times"/>
                  <a:cs typeface="Times"/>
                  <a:sym typeface="Times"/>
                </a:defRPr>
              </a:lvl1pPr>
            </a:lstStyle>
            <a:p>
              <a:pPr>
                <a:defRPr sz="1800" u="none">
                  <a:solidFill>
                    <a:srgbClr val="000000"/>
                  </a:solidFill>
                  <a:uFill>
                    <a:solidFill>
                      <a:srgbClr val="000000"/>
                    </a:solidFill>
                  </a:uFill>
                  <a:latin typeface="Arial"/>
                  <a:ea typeface="Arial"/>
                  <a:cs typeface="Arial"/>
                  <a:sym typeface="Arial"/>
                </a:defRPr>
              </a:pPr>
              <a:r>
                <a:rPr sz="1361"/>
                <a:t>nPC_sel</a:t>
              </a:r>
            </a:p>
          </p:txBody>
        </p:sp>
        <p:sp>
          <p:nvSpPr>
            <p:cNvPr id="1793" name="Shape 1793"/>
            <p:cNvSpPr/>
            <p:nvPr/>
          </p:nvSpPr>
          <p:spPr>
            <a:xfrm flipH="1">
              <a:off x="3333033" y="480750"/>
              <a:ext cx="490480" cy="1"/>
            </a:xfrm>
            <a:prstGeom prst="line">
              <a:avLst/>
            </a:prstGeom>
            <a:noFill/>
            <a:ln w="25400" cap="flat">
              <a:solidFill>
                <a:srgbClr val="CD665F"/>
              </a:solidFill>
              <a:prstDash val="solid"/>
              <a:round/>
              <a:headEnd type="triangle" w="med" len="med"/>
            </a:ln>
            <a:effectLst/>
          </p:spPr>
          <p:txBody>
            <a:bodyPr wrap="square" lIns="0" tIns="0" rIns="0" bIns="0" numCol="1" anchor="t">
              <a:noAutofit/>
            </a:bodyPr>
            <a:lstStyle/>
            <a:p>
              <a:endParaRPr sz="1634"/>
            </a:p>
          </p:txBody>
        </p:sp>
      </p:grpSp>
      <p:sp>
        <p:nvSpPr>
          <p:cNvPr id="1795" name="Shape 1795"/>
          <p:cNvSpPr/>
          <p:nvPr/>
        </p:nvSpPr>
        <p:spPr>
          <a:xfrm>
            <a:off x="7702163" y="4650153"/>
            <a:ext cx="1231367" cy="1677105"/>
          </a:xfrm>
          <a:prstGeom prst="rect">
            <a:avLst/>
          </a:prstGeom>
          <a:solidFill>
            <a:srgbClr val="FFFFFF"/>
          </a:solidFill>
          <a:ln w="12700">
            <a:solidFill>
              <a:srgbClr val="000000"/>
            </a:solidFill>
            <a:miter lim="400000"/>
          </a:ln>
          <a:extLst>
            <a:ext uri="{C572A759-6A51-4108-AA02-DFA0A04FC94B}">
              <ma14:wrappingTextBoxFlag xmlns="" xmlns:ma14="http://schemas.microsoft.com/office/mac/drawingml/2011/main" val="1"/>
            </a:ext>
          </a:extLst>
        </p:spPr>
        <p:txBody>
          <a:bodyPr lIns="34578" tIns="34578" rIns="34578" bIns="34578"/>
          <a:lstStyle/>
          <a:p>
            <a:pPr defTabSz="414868">
              <a:lnSpc>
                <a:spcPct val="80000"/>
              </a:lnSpc>
              <a:buClr>
                <a:srgbClr val="000000"/>
              </a:buClr>
              <a:defRPr sz="1800">
                <a:uFill>
                  <a:solidFill>
                    <a:srgbClr val="000000"/>
                  </a:solidFill>
                </a:uFill>
                <a:latin typeface="Arial"/>
                <a:ea typeface="Arial"/>
                <a:cs typeface="Arial"/>
                <a:sym typeface="Arial"/>
              </a:defRPr>
            </a:pPr>
            <a:r>
              <a:rPr sz="2360">
                <a:latin typeface="Courier New"/>
                <a:ea typeface="Courier New"/>
                <a:cs typeface="Courier New"/>
                <a:sym typeface="Courier New"/>
              </a:rPr>
              <a:t>   12</a:t>
            </a:r>
          </a:p>
          <a:p>
            <a:pPr defTabSz="414868">
              <a:lnSpc>
                <a:spcPct val="80000"/>
              </a:lnSpc>
              <a:buClr>
                <a:srgbClr val="000000"/>
              </a:buClr>
              <a:defRPr sz="1800">
                <a:uFill>
                  <a:solidFill>
                    <a:srgbClr val="000000"/>
                  </a:solidFill>
                </a:uFill>
                <a:latin typeface="Arial"/>
                <a:ea typeface="Arial"/>
                <a:cs typeface="Arial"/>
                <a:sym typeface="Arial"/>
              </a:defRPr>
            </a:pPr>
            <a:r>
              <a:rPr sz="2360">
                <a:latin typeface="Courier New"/>
                <a:ea typeface="Courier New"/>
                <a:cs typeface="Courier New"/>
                <a:sym typeface="Courier New"/>
              </a:rPr>
              <a:t>a) SR</a:t>
            </a:r>
          </a:p>
          <a:p>
            <a:pPr defTabSz="414868">
              <a:lnSpc>
                <a:spcPct val="80000"/>
              </a:lnSpc>
              <a:buClr>
                <a:srgbClr val="000000"/>
              </a:buClr>
              <a:defRPr sz="1800">
                <a:uFill>
                  <a:solidFill>
                    <a:srgbClr val="000000"/>
                  </a:solidFill>
                </a:uFill>
                <a:latin typeface="Arial"/>
                <a:ea typeface="Arial"/>
                <a:cs typeface="Arial"/>
                <a:sym typeface="Arial"/>
              </a:defRPr>
            </a:pPr>
            <a:r>
              <a:rPr sz="2360">
                <a:latin typeface="Courier New"/>
                <a:ea typeface="Courier New"/>
                <a:cs typeface="Courier New"/>
                <a:sym typeface="Courier New"/>
              </a:rPr>
              <a:t>b) S</a:t>
            </a:r>
            <a:r>
              <a:rPr sz="2360">
                <a:solidFill>
                  <a:srgbClr val="008F00"/>
                </a:solidFill>
                <a:uFill>
                  <a:solidFill>
                    <a:srgbClr val="008F00"/>
                  </a:solidFill>
                </a:uFill>
                <a:latin typeface="Courier New"/>
                <a:ea typeface="Courier New"/>
                <a:cs typeface="Courier New"/>
                <a:sym typeface="Courier New"/>
              </a:rPr>
              <a:t>E</a:t>
            </a:r>
          </a:p>
          <a:p>
            <a:pPr defTabSz="414868">
              <a:lnSpc>
                <a:spcPct val="80000"/>
              </a:lnSpc>
              <a:buClr>
                <a:srgbClr val="000000"/>
              </a:buClr>
              <a:defRPr sz="1800">
                <a:uFill>
                  <a:solidFill>
                    <a:srgbClr val="000000"/>
                  </a:solidFill>
                </a:uFill>
                <a:latin typeface="Arial"/>
                <a:ea typeface="Arial"/>
                <a:cs typeface="Arial"/>
                <a:sym typeface="Arial"/>
              </a:defRPr>
            </a:pPr>
            <a:r>
              <a:rPr sz="2360">
                <a:latin typeface="Courier New"/>
                <a:ea typeface="Courier New"/>
                <a:cs typeface="Courier New"/>
                <a:sym typeface="Courier New"/>
              </a:rPr>
              <a:t>c) </a:t>
            </a:r>
            <a:r>
              <a:rPr sz="2360">
                <a:solidFill>
                  <a:srgbClr val="008F00"/>
                </a:solidFill>
                <a:uFill>
                  <a:solidFill>
                    <a:srgbClr val="008F00"/>
                  </a:solidFill>
                </a:uFill>
                <a:latin typeface="Courier New"/>
                <a:ea typeface="Courier New"/>
                <a:cs typeface="Courier New"/>
                <a:sym typeface="Courier New"/>
              </a:rPr>
              <a:t>B</a:t>
            </a:r>
            <a:r>
              <a:rPr sz="2360">
                <a:latin typeface="Courier New"/>
                <a:ea typeface="Courier New"/>
                <a:cs typeface="Courier New"/>
                <a:sym typeface="Courier New"/>
              </a:rPr>
              <a:t>R</a:t>
            </a:r>
          </a:p>
          <a:p>
            <a:pPr defTabSz="414868">
              <a:lnSpc>
                <a:spcPct val="80000"/>
              </a:lnSpc>
              <a:buClr>
                <a:srgbClr val="000000"/>
              </a:buClr>
              <a:defRPr sz="1800">
                <a:uFill>
                  <a:solidFill>
                    <a:srgbClr val="000000"/>
                  </a:solidFill>
                </a:uFill>
                <a:latin typeface="Arial"/>
                <a:ea typeface="Arial"/>
                <a:cs typeface="Arial"/>
                <a:sym typeface="Arial"/>
              </a:defRPr>
            </a:pPr>
            <a:r>
              <a:rPr sz="2360">
                <a:latin typeface="Courier New"/>
                <a:ea typeface="Courier New"/>
                <a:cs typeface="Courier New"/>
                <a:sym typeface="Courier New"/>
              </a:rPr>
              <a:t>d) </a:t>
            </a:r>
            <a:r>
              <a:rPr sz="2360">
                <a:solidFill>
                  <a:srgbClr val="008F00"/>
                </a:solidFill>
                <a:uFill>
                  <a:solidFill>
                    <a:srgbClr val="008F00"/>
                  </a:solidFill>
                </a:uFill>
                <a:latin typeface="Courier New"/>
                <a:ea typeface="Courier New"/>
                <a:cs typeface="Courier New"/>
                <a:sym typeface="Courier New"/>
              </a:rPr>
              <a:t>BE</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671840" y="1655280"/>
              <a:ext cx="6131160" cy="5020200"/>
            </p14:xfrm>
          </p:contentPart>
        </mc:Choice>
        <mc:Fallback>
          <p:pic>
            <p:nvPicPr>
              <p:cNvPr id="2" name="Ink 1"/>
              <p:cNvPicPr/>
              <p:nvPr/>
            </p:nvPicPr>
            <p:blipFill>
              <a:blip r:embed="rId4"/>
              <a:stretch>
                <a:fillRect/>
              </a:stretch>
            </p:blipFill>
            <p:spPr>
              <a:xfrm>
                <a:off x="1663920" y="1650600"/>
                <a:ext cx="6143760" cy="5032440"/>
              </a:xfrm>
              <a:prstGeom prst="rect">
                <a:avLst/>
              </a:prstGeom>
            </p:spPr>
          </p:pic>
        </mc:Fallback>
      </mc:AlternateContent>
    </p:spTree>
    <p:extLst>
      <p:ext uri="{BB962C8B-B14F-4D97-AF65-F5344CB8AC3E}">
        <p14:creationId xmlns:p14="http://schemas.microsoft.com/office/powerpoint/2010/main" val="2886414535"/>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3" name="Shape 1643"/>
          <p:cNvSpPr>
            <a:spLocks noGrp="1"/>
          </p:cNvSpPr>
          <p:nvPr>
            <p:ph type="title"/>
          </p:nvPr>
        </p:nvSpPr>
        <p:spPr>
          <a:xfrm>
            <a:off x="764321" y="152465"/>
            <a:ext cx="5056815" cy="580881"/>
          </a:xfrm>
          <a:prstGeom prst="rect">
            <a:avLst/>
          </a:prstGeom>
        </p:spPr>
        <p:txBody>
          <a:bodyPr>
            <a:normAutofit fontScale="90000"/>
          </a:bodyPr>
          <a:lstStyle>
            <a:lvl1pPr>
              <a:defRPr sz="4050"/>
            </a:lvl1pPr>
          </a:lstStyle>
          <a:p>
            <a:r>
              <a:t>Quiz</a:t>
            </a:r>
          </a:p>
        </p:txBody>
      </p:sp>
      <p:sp>
        <p:nvSpPr>
          <p:cNvPr id="1644" name="Shape 1644"/>
          <p:cNvSpPr>
            <a:spLocks noGrp="1"/>
          </p:cNvSpPr>
          <p:nvPr>
            <p:ph type="body" sz="half" idx="1"/>
          </p:nvPr>
        </p:nvSpPr>
        <p:spPr>
          <a:xfrm>
            <a:off x="154401" y="4650152"/>
            <a:ext cx="7471522" cy="2088116"/>
          </a:xfrm>
          <a:prstGeom prst="rect">
            <a:avLst/>
          </a:prstGeom>
          <a:noFill/>
        </p:spPr>
        <p:txBody>
          <a:bodyPr>
            <a:normAutofit/>
          </a:bodyPr>
          <a:lstStyle/>
          <a:p>
            <a:pPr marL="560879" indent="-560879" defTabSz="738619">
              <a:lnSpc>
                <a:spcPct val="76500"/>
              </a:lnSpc>
              <a:spcBef>
                <a:spcPts val="1271"/>
              </a:spcBef>
              <a:buSzPct val="100000"/>
              <a:buFont typeface="Lucida Sans Unicode"/>
              <a:buAutoNum type="arabicParenR"/>
              <a:tabLst>
                <a:tab pos="645485" algn="l"/>
              </a:tabLst>
              <a:defRPr sz="2670"/>
            </a:pPr>
            <a:r>
              <a:rPr sz="2504"/>
              <a:t>MemToReg=‘x’ &amp; ALUctr=‘sub’. </a:t>
            </a:r>
            <a:br>
              <a:rPr sz="2504"/>
            </a:br>
            <a:r>
              <a:rPr sz="2504" u="sng">
                <a:solidFill>
                  <a:srgbClr val="004479"/>
                </a:solidFill>
                <a:uFill>
                  <a:solidFill>
                    <a:srgbClr val="004479"/>
                  </a:solidFill>
                </a:uFill>
              </a:rPr>
              <a:t>S</a:t>
            </a:r>
            <a:r>
              <a:rPr sz="2504">
                <a:solidFill>
                  <a:srgbClr val="004479"/>
                </a:solidFill>
                <a:uFill>
                  <a:solidFill>
                    <a:srgbClr val="004479"/>
                  </a:solidFill>
                </a:uFill>
              </a:rPr>
              <a:t>UB</a:t>
            </a:r>
            <a:r>
              <a:rPr sz="2504"/>
              <a:t> or </a:t>
            </a:r>
            <a:r>
              <a:rPr sz="2504" u="sng">
                <a:solidFill>
                  <a:srgbClr val="008F00"/>
                </a:solidFill>
                <a:uFill>
                  <a:solidFill>
                    <a:srgbClr val="008F00"/>
                  </a:solidFill>
                </a:uFill>
              </a:rPr>
              <a:t>B</a:t>
            </a:r>
            <a:r>
              <a:rPr sz="2504">
                <a:solidFill>
                  <a:srgbClr val="008F00"/>
                </a:solidFill>
                <a:uFill>
                  <a:solidFill>
                    <a:srgbClr val="008F00"/>
                  </a:solidFill>
                </a:uFill>
              </a:rPr>
              <a:t>EQ</a:t>
            </a:r>
            <a:r>
              <a:rPr sz="2504"/>
              <a:t>?</a:t>
            </a:r>
          </a:p>
          <a:p>
            <a:pPr marL="560879" indent="-560879" defTabSz="738619">
              <a:lnSpc>
                <a:spcPct val="76500"/>
              </a:lnSpc>
              <a:spcBef>
                <a:spcPts val="1271"/>
              </a:spcBef>
              <a:buSzPct val="100000"/>
              <a:buFont typeface="Lucida Sans Unicode"/>
              <a:buAutoNum type="arabicParenR"/>
              <a:tabLst>
                <a:tab pos="645485" algn="l"/>
              </a:tabLst>
              <a:defRPr sz="2670"/>
            </a:pPr>
            <a:r>
              <a:rPr sz="2504"/>
              <a:t>ALUctr=‘add’. Which 1 signal is different for all 3 of: ADD, LW, &amp; SW? </a:t>
            </a:r>
            <a:r>
              <a:rPr sz="2504" u="sng">
                <a:solidFill>
                  <a:srgbClr val="004479"/>
                </a:solidFill>
                <a:uFill>
                  <a:solidFill>
                    <a:srgbClr val="004479"/>
                  </a:solidFill>
                </a:uFill>
              </a:rPr>
              <a:t>R</a:t>
            </a:r>
            <a:r>
              <a:rPr sz="2504">
                <a:solidFill>
                  <a:srgbClr val="004479"/>
                </a:solidFill>
                <a:uFill>
                  <a:solidFill>
                    <a:srgbClr val="004479"/>
                  </a:solidFill>
                </a:uFill>
              </a:rPr>
              <a:t>egDst </a:t>
            </a:r>
            <a:r>
              <a:rPr sz="2504"/>
              <a:t>or </a:t>
            </a:r>
            <a:r>
              <a:rPr sz="2504" u="sng">
                <a:solidFill>
                  <a:srgbClr val="008F00"/>
                </a:solidFill>
                <a:uFill>
                  <a:solidFill>
                    <a:srgbClr val="008F00"/>
                  </a:solidFill>
                </a:uFill>
              </a:rPr>
              <a:t>E</a:t>
            </a:r>
            <a:r>
              <a:rPr sz="2504">
                <a:solidFill>
                  <a:srgbClr val="008F00"/>
                </a:solidFill>
                <a:uFill>
                  <a:solidFill>
                    <a:srgbClr val="008F00"/>
                  </a:solidFill>
                </a:uFill>
              </a:rPr>
              <a:t>xtOp</a:t>
            </a:r>
            <a:r>
              <a:rPr sz="2504"/>
              <a:t>?</a:t>
            </a:r>
          </a:p>
        </p:txBody>
      </p:sp>
      <p:grpSp>
        <p:nvGrpSpPr>
          <p:cNvPr id="1794" name="Group 1794"/>
          <p:cNvGrpSpPr/>
          <p:nvPr/>
        </p:nvGrpSpPr>
        <p:grpSpPr>
          <a:xfrm>
            <a:off x="611841" y="686089"/>
            <a:ext cx="6997549" cy="3867613"/>
            <a:chOff x="0" y="0"/>
            <a:chExt cx="7710260" cy="4261535"/>
          </a:xfrm>
        </p:grpSpPr>
        <p:grpSp>
          <p:nvGrpSpPr>
            <p:cNvPr id="1653" name="Group 1653"/>
            <p:cNvGrpSpPr/>
            <p:nvPr/>
          </p:nvGrpSpPr>
          <p:grpSpPr>
            <a:xfrm>
              <a:off x="4213667" y="1681929"/>
              <a:ext cx="401302" cy="997733"/>
              <a:chOff x="0" y="0"/>
              <a:chExt cx="401301" cy="997731"/>
            </a:xfrm>
          </p:grpSpPr>
          <p:sp>
            <p:nvSpPr>
              <p:cNvPr id="1645" name="Shape 1645"/>
              <p:cNvSpPr/>
              <p:nvPr/>
            </p:nvSpPr>
            <p:spPr>
              <a:xfrm flipH="1">
                <a:off x="-1" y="0"/>
                <a:ext cx="2" cy="227137"/>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646" name="Shape 1646"/>
              <p:cNvSpPr/>
              <p:nvPr/>
            </p:nvSpPr>
            <p:spPr>
              <a:xfrm>
                <a:off x="11146" y="0"/>
                <a:ext cx="379009" cy="227137"/>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647" name="Shape 1647"/>
              <p:cNvSpPr/>
              <p:nvPr/>
            </p:nvSpPr>
            <p:spPr>
              <a:xfrm>
                <a:off x="11146" y="249433"/>
                <a:ext cx="178357" cy="103117"/>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648" name="Shape 1648"/>
              <p:cNvSpPr/>
              <p:nvPr/>
            </p:nvSpPr>
            <p:spPr>
              <a:xfrm flipH="1">
                <a:off x="200650" y="374846"/>
                <a:ext cx="1" cy="227138"/>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649" name="Shape 1649"/>
              <p:cNvSpPr/>
              <p:nvPr/>
            </p:nvSpPr>
            <p:spPr>
              <a:xfrm flipH="1">
                <a:off x="401301" y="249433"/>
                <a:ext cx="1" cy="476571"/>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650" name="Shape 1650"/>
              <p:cNvSpPr/>
              <p:nvPr/>
            </p:nvSpPr>
            <p:spPr>
              <a:xfrm flipV="1">
                <a:off x="11146" y="601983"/>
                <a:ext cx="178357" cy="146316"/>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651" name="Shape 1651"/>
              <p:cNvSpPr/>
              <p:nvPr/>
            </p:nvSpPr>
            <p:spPr>
              <a:xfrm flipH="1">
                <a:off x="-1" y="748298"/>
                <a:ext cx="2" cy="227139"/>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652" name="Shape 1652"/>
              <p:cNvSpPr/>
              <p:nvPr/>
            </p:nvSpPr>
            <p:spPr>
              <a:xfrm flipV="1">
                <a:off x="11146" y="726003"/>
                <a:ext cx="379009" cy="271729"/>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grpSp>
        <p:sp>
          <p:nvSpPr>
            <p:cNvPr id="1654" name="Shape 1654"/>
            <p:cNvSpPr/>
            <p:nvPr/>
          </p:nvSpPr>
          <p:spPr>
            <a:xfrm flipH="1">
              <a:off x="4603822" y="2169648"/>
              <a:ext cx="2028802" cy="1"/>
            </a:xfrm>
            <a:prstGeom prst="line">
              <a:avLst/>
            </a:prstGeom>
            <a:noFill/>
            <a:ln w="25400" cap="flat">
              <a:solidFill>
                <a:srgbClr val="000000"/>
              </a:solidFill>
              <a:prstDash val="solid"/>
              <a:round/>
              <a:headEnd type="triangle" w="med" len="med"/>
            </a:ln>
            <a:effectLst/>
          </p:spPr>
          <p:txBody>
            <a:bodyPr wrap="square" lIns="0" tIns="0" rIns="0" bIns="0" numCol="1" anchor="t">
              <a:noAutofit/>
            </a:bodyPr>
            <a:lstStyle/>
            <a:p>
              <a:endParaRPr sz="1634"/>
            </a:p>
          </p:txBody>
        </p:sp>
        <p:sp>
          <p:nvSpPr>
            <p:cNvPr id="1655" name="Shape 1655"/>
            <p:cNvSpPr/>
            <p:nvPr/>
          </p:nvSpPr>
          <p:spPr>
            <a:xfrm flipH="1">
              <a:off x="4943813" y="2113909"/>
              <a:ext cx="78031" cy="112872"/>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656" name="Shape 1656"/>
            <p:cNvSpPr/>
            <p:nvPr/>
          </p:nvSpPr>
          <p:spPr>
            <a:xfrm>
              <a:off x="4663738" y="2162680"/>
              <a:ext cx="292429"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32</a:t>
              </a:r>
            </a:p>
          </p:txBody>
        </p:sp>
        <p:sp>
          <p:nvSpPr>
            <p:cNvPr id="1657" name="Shape 1657"/>
            <p:cNvSpPr/>
            <p:nvPr/>
          </p:nvSpPr>
          <p:spPr>
            <a:xfrm>
              <a:off x="4414317" y="1361430"/>
              <a:ext cx="1" cy="423618"/>
            </a:xfrm>
            <a:prstGeom prst="line">
              <a:avLst/>
            </a:prstGeom>
            <a:noFill/>
            <a:ln w="25400" cap="flat">
              <a:solidFill>
                <a:srgbClr val="CD665F"/>
              </a:solidFill>
              <a:prstDash val="solid"/>
              <a:round/>
              <a:tailEnd type="triangle" w="med" len="med"/>
            </a:ln>
            <a:effectLst/>
          </p:spPr>
          <p:txBody>
            <a:bodyPr wrap="square" lIns="0" tIns="0" rIns="0" bIns="0" numCol="1" anchor="t">
              <a:noAutofit/>
            </a:bodyPr>
            <a:lstStyle/>
            <a:p>
              <a:endParaRPr sz="1634"/>
            </a:p>
          </p:txBody>
        </p:sp>
        <p:sp>
          <p:nvSpPr>
            <p:cNvPr id="1658" name="Shape 1658"/>
            <p:cNvSpPr/>
            <p:nvPr/>
          </p:nvSpPr>
          <p:spPr>
            <a:xfrm>
              <a:off x="3544831" y="1231836"/>
              <a:ext cx="953251"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578" tIns="34578" rIns="34578" bIns="34578" numCol="1" anchor="t">
              <a:spAutoFit/>
            </a:bodyPr>
            <a:lstStyle>
              <a:lvl1pPr defTabSz="457104">
                <a:lnSpc>
                  <a:spcPct val="93000"/>
                </a:lnSpc>
                <a:buClr>
                  <a:srgbClr val="000000"/>
                </a:buClr>
                <a:defRPr sz="1500" u="sng">
                  <a:solidFill>
                    <a:srgbClr val="CD665F"/>
                  </a:solidFill>
                  <a:uFill>
                    <a:solidFill>
                      <a:srgbClr val="CD665F"/>
                    </a:solidFill>
                  </a:uFill>
                  <a:latin typeface="Times"/>
                  <a:ea typeface="Times"/>
                  <a:cs typeface="Times"/>
                  <a:sym typeface="Times"/>
                </a:defRPr>
              </a:lvl1pPr>
            </a:lstStyle>
            <a:p>
              <a:pPr>
                <a:defRPr sz="1800" u="none">
                  <a:solidFill>
                    <a:srgbClr val="000000"/>
                  </a:solidFill>
                  <a:uFill>
                    <a:solidFill>
                      <a:srgbClr val="000000"/>
                    </a:solidFill>
                  </a:uFill>
                  <a:latin typeface="Arial"/>
                  <a:ea typeface="Arial"/>
                  <a:cs typeface="Arial"/>
                  <a:sym typeface="Arial"/>
                </a:defRPr>
              </a:pPr>
              <a:r>
                <a:rPr sz="1361"/>
                <a:t>ALUctr</a:t>
              </a:r>
            </a:p>
          </p:txBody>
        </p:sp>
        <p:sp>
          <p:nvSpPr>
            <p:cNvPr id="1659" name="Shape 1659"/>
            <p:cNvSpPr/>
            <p:nvPr/>
          </p:nvSpPr>
          <p:spPr>
            <a:xfrm>
              <a:off x="725965" y="2293668"/>
              <a:ext cx="354249"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Clk</a:t>
              </a:r>
            </a:p>
          </p:txBody>
        </p:sp>
        <p:sp>
          <p:nvSpPr>
            <p:cNvPr id="1660" name="Shape 1660"/>
            <p:cNvSpPr/>
            <p:nvPr/>
          </p:nvSpPr>
          <p:spPr>
            <a:xfrm>
              <a:off x="383187" y="1787833"/>
              <a:ext cx="569734"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busW</a:t>
              </a:r>
            </a:p>
          </p:txBody>
        </p:sp>
        <p:sp>
          <p:nvSpPr>
            <p:cNvPr id="1661" name="Shape 1661"/>
            <p:cNvSpPr/>
            <p:nvPr/>
          </p:nvSpPr>
          <p:spPr>
            <a:xfrm>
              <a:off x="1340458" y="1681930"/>
              <a:ext cx="1269555" cy="992158"/>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662" name="Shape 1662"/>
            <p:cNvSpPr/>
            <p:nvPr/>
          </p:nvSpPr>
          <p:spPr>
            <a:xfrm>
              <a:off x="1333491" y="2491542"/>
              <a:ext cx="220159" cy="55740"/>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663" name="Shape 1663"/>
            <p:cNvSpPr/>
            <p:nvPr/>
          </p:nvSpPr>
          <p:spPr>
            <a:xfrm flipH="1">
              <a:off x="1351606" y="2555642"/>
              <a:ext cx="264748" cy="86396"/>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664" name="Shape 1664"/>
            <p:cNvSpPr/>
            <p:nvPr/>
          </p:nvSpPr>
          <p:spPr>
            <a:xfrm>
              <a:off x="1206691" y="2508263"/>
              <a:ext cx="111473" cy="103119"/>
            </a:xfrm>
            <a:prstGeom prst="ellips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665" name="Shape 1665"/>
            <p:cNvSpPr/>
            <p:nvPr/>
          </p:nvSpPr>
          <p:spPr>
            <a:xfrm>
              <a:off x="668836" y="1216508"/>
              <a:ext cx="674015"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u="sng">
                  <a:solidFill>
                    <a:srgbClr val="CD665F"/>
                  </a:solidFill>
                  <a:uFill>
                    <a:solidFill>
                      <a:srgbClr val="CD665F"/>
                    </a:solidFill>
                  </a:uFill>
                  <a:latin typeface="Times"/>
                  <a:ea typeface="Times"/>
                  <a:cs typeface="Times"/>
                  <a:sym typeface="Times"/>
                </a:defRPr>
              </a:lvl1pPr>
            </a:lstStyle>
            <a:p>
              <a:pPr>
                <a:defRPr sz="1800" u="none">
                  <a:solidFill>
                    <a:srgbClr val="000000"/>
                  </a:solidFill>
                  <a:uFill>
                    <a:solidFill>
                      <a:srgbClr val="000000"/>
                    </a:solidFill>
                  </a:uFill>
                  <a:latin typeface="Arial"/>
                  <a:ea typeface="Arial"/>
                  <a:cs typeface="Arial"/>
                  <a:sym typeface="Arial"/>
                </a:defRPr>
              </a:pPr>
              <a:r>
                <a:rPr sz="1361"/>
                <a:t>RegWr</a:t>
              </a:r>
            </a:p>
          </p:txBody>
        </p:sp>
        <p:sp>
          <p:nvSpPr>
            <p:cNvPr id="1666" name="Shape 1666"/>
            <p:cNvSpPr/>
            <p:nvPr/>
          </p:nvSpPr>
          <p:spPr>
            <a:xfrm flipH="1">
              <a:off x="457038" y="2108335"/>
              <a:ext cx="891782" cy="1"/>
            </a:xfrm>
            <a:prstGeom prst="line">
              <a:avLst/>
            </a:prstGeom>
            <a:noFill/>
            <a:ln w="25400" cap="flat">
              <a:solidFill>
                <a:srgbClr val="000000"/>
              </a:solidFill>
              <a:prstDash val="solid"/>
              <a:round/>
              <a:headEnd type="triangle" w="med" len="med"/>
            </a:ln>
            <a:effectLst/>
          </p:spPr>
          <p:txBody>
            <a:bodyPr wrap="square" lIns="0" tIns="0" rIns="0" bIns="0" numCol="1" anchor="t">
              <a:noAutofit/>
            </a:bodyPr>
            <a:lstStyle/>
            <a:p>
              <a:endParaRPr sz="1634"/>
            </a:p>
          </p:txBody>
        </p:sp>
        <p:sp>
          <p:nvSpPr>
            <p:cNvPr id="1667" name="Shape 1667"/>
            <p:cNvSpPr/>
            <p:nvPr/>
          </p:nvSpPr>
          <p:spPr>
            <a:xfrm flipH="1">
              <a:off x="930797" y="2051202"/>
              <a:ext cx="78031" cy="112872"/>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668" name="Shape 1668"/>
            <p:cNvSpPr/>
            <p:nvPr/>
          </p:nvSpPr>
          <p:spPr>
            <a:xfrm>
              <a:off x="650720" y="2099974"/>
              <a:ext cx="292429"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32</a:t>
              </a:r>
            </a:p>
          </p:txBody>
        </p:sp>
        <p:sp>
          <p:nvSpPr>
            <p:cNvPr id="1669" name="Shape 1669"/>
            <p:cNvSpPr/>
            <p:nvPr/>
          </p:nvSpPr>
          <p:spPr>
            <a:xfrm>
              <a:off x="2619607" y="1796195"/>
              <a:ext cx="1582913" cy="1"/>
            </a:xfrm>
            <a:prstGeom prst="line">
              <a:avLst/>
            </a:prstGeom>
            <a:noFill/>
            <a:ln w="254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670" name="Shape 1670"/>
            <p:cNvSpPr/>
            <p:nvPr/>
          </p:nvSpPr>
          <p:spPr>
            <a:xfrm flipH="1">
              <a:off x="3472374" y="1739062"/>
              <a:ext cx="78031" cy="114266"/>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671" name="Shape 1671"/>
            <p:cNvSpPr/>
            <p:nvPr/>
          </p:nvSpPr>
          <p:spPr>
            <a:xfrm>
              <a:off x="3192298" y="1849147"/>
              <a:ext cx="292429"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32</a:t>
              </a:r>
            </a:p>
          </p:txBody>
        </p:sp>
        <p:sp>
          <p:nvSpPr>
            <p:cNvPr id="1672" name="Shape 1672"/>
            <p:cNvSpPr/>
            <p:nvPr/>
          </p:nvSpPr>
          <p:spPr>
            <a:xfrm>
              <a:off x="2924764" y="1538401"/>
              <a:ext cx="516746"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busA</a:t>
              </a:r>
            </a:p>
          </p:txBody>
        </p:sp>
        <p:sp>
          <p:nvSpPr>
            <p:cNvPr id="1673" name="Shape 1673"/>
            <p:cNvSpPr/>
            <p:nvPr/>
          </p:nvSpPr>
          <p:spPr>
            <a:xfrm flipV="1">
              <a:off x="1471439" y="1339134"/>
              <a:ext cx="1" cy="342796"/>
            </a:xfrm>
            <a:prstGeom prst="line">
              <a:avLst/>
            </a:prstGeom>
            <a:noFill/>
            <a:ln w="25400" cap="flat">
              <a:solidFill>
                <a:srgbClr val="CD665F"/>
              </a:solidFill>
              <a:prstDash val="solid"/>
              <a:round/>
              <a:headEnd type="triangle" w="med" len="med"/>
            </a:ln>
            <a:effectLst/>
          </p:spPr>
          <p:txBody>
            <a:bodyPr wrap="square" lIns="0" tIns="0" rIns="0" bIns="0" numCol="1" anchor="t">
              <a:noAutofit/>
            </a:bodyPr>
            <a:lstStyle/>
            <a:p>
              <a:endParaRPr sz="1634"/>
            </a:p>
          </p:txBody>
        </p:sp>
        <p:sp>
          <p:nvSpPr>
            <p:cNvPr id="1674" name="Shape 1674"/>
            <p:cNvSpPr/>
            <p:nvPr/>
          </p:nvSpPr>
          <p:spPr>
            <a:xfrm>
              <a:off x="2619607" y="2410720"/>
              <a:ext cx="847193" cy="1"/>
            </a:xfrm>
            <a:prstGeom prst="line">
              <a:avLst/>
            </a:prstGeom>
            <a:noFill/>
            <a:ln w="254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675" name="Shape 1675"/>
            <p:cNvSpPr/>
            <p:nvPr/>
          </p:nvSpPr>
          <p:spPr>
            <a:xfrm flipV="1">
              <a:off x="3015335" y="2281127"/>
              <a:ext cx="122620" cy="211809"/>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676" name="Shape 1676"/>
            <p:cNvSpPr/>
            <p:nvPr/>
          </p:nvSpPr>
          <p:spPr>
            <a:xfrm>
              <a:off x="2658622" y="2402359"/>
              <a:ext cx="292429"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32</a:t>
              </a:r>
            </a:p>
          </p:txBody>
        </p:sp>
        <p:sp>
          <p:nvSpPr>
            <p:cNvPr id="1677" name="Shape 1677"/>
            <p:cNvSpPr/>
            <p:nvPr/>
          </p:nvSpPr>
          <p:spPr>
            <a:xfrm>
              <a:off x="2590346" y="2152927"/>
              <a:ext cx="516746"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busB</a:t>
              </a:r>
            </a:p>
          </p:txBody>
        </p:sp>
        <p:sp>
          <p:nvSpPr>
            <p:cNvPr id="1678" name="Shape 1678"/>
            <p:cNvSpPr/>
            <p:nvPr/>
          </p:nvSpPr>
          <p:spPr>
            <a:xfrm flipH="1">
              <a:off x="791455" y="2544494"/>
              <a:ext cx="423597" cy="1"/>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679" name="Shape 1679"/>
            <p:cNvSpPr/>
            <p:nvPr/>
          </p:nvSpPr>
          <p:spPr>
            <a:xfrm>
              <a:off x="2474693" y="1308477"/>
              <a:ext cx="1" cy="351157"/>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680" name="Shape 1680"/>
            <p:cNvSpPr/>
            <p:nvPr/>
          </p:nvSpPr>
          <p:spPr>
            <a:xfrm flipV="1">
              <a:off x="2413383" y="1415775"/>
              <a:ext cx="122620" cy="136562"/>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681" name="Shape 1681"/>
            <p:cNvSpPr/>
            <p:nvPr/>
          </p:nvSpPr>
          <p:spPr>
            <a:xfrm>
              <a:off x="2255928" y="1288968"/>
              <a:ext cx="184687"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5</a:t>
              </a:r>
            </a:p>
          </p:txBody>
        </p:sp>
        <p:sp>
          <p:nvSpPr>
            <p:cNvPr id="1682" name="Shape 1682"/>
            <p:cNvSpPr/>
            <p:nvPr/>
          </p:nvSpPr>
          <p:spPr>
            <a:xfrm>
              <a:off x="1738973" y="1121751"/>
              <a:ext cx="1" cy="537884"/>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683" name="Shape 1683"/>
            <p:cNvSpPr/>
            <p:nvPr/>
          </p:nvSpPr>
          <p:spPr>
            <a:xfrm flipV="1">
              <a:off x="1677663" y="1415775"/>
              <a:ext cx="122620" cy="136562"/>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684" name="Shape 1684"/>
            <p:cNvSpPr/>
            <p:nvPr/>
          </p:nvSpPr>
          <p:spPr>
            <a:xfrm>
              <a:off x="1520208" y="1288968"/>
              <a:ext cx="184687"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5</a:t>
              </a:r>
            </a:p>
          </p:txBody>
        </p:sp>
        <p:sp>
          <p:nvSpPr>
            <p:cNvPr id="1685" name="Shape 1685"/>
            <p:cNvSpPr/>
            <p:nvPr/>
          </p:nvSpPr>
          <p:spPr>
            <a:xfrm>
              <a:off x="2073391" y="1308477"/>
              <a:ext cx="1" cy="351157"/>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686" name="Shape 1686"/>
            <p:cNvSpPr/>
            <p:nvPr/>
          </p:nvSpPr>
          <p:spPr>
            <a:xfrm flipV="1">
              <a:off x="2012081" y="1415775"/>
              <a:ext cx="122620" cy="136562"/>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687" name="Shape 1687"/>
            <p:cNvSpPr/>
            <p:nvPr/>
          </p:nvSpPr>
          <p:spPr>
            <a:xfrm>
              <a:off x="1854626" y="1288968"/>
              <a:ext cx="184687"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5</a:t>
              </a:r>
            </a:p>
          </p:txBody>
        </p:sp>
        <p:sp>
          <p:nvSpPr>
            <p:cNvPr id="1688" name="Shape 1688"/>
            <p:cNvSpPr/>
            <p:nvPr/>
          </p:nvSpPr>
          <p:spPr>
            <a:xfrm>
              <a:off x="1520208" y="1663815"/>
              <a:ext cx="356015"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Rw</a:t>
              </a:r>
            </a:p>
          </p:txBody>
        </p:sp>
        <p:sp>
          <p:nvSpPr>
            <p:cNvPr id="1689" name="Shape 1689"/>
            <p:cNvSpPr/>
            <p:nvPr/>
          </p:nvSpPr>
          <p:spPr>
            <a:xfrm>
              <a:off x="1921510" y="1663815"/>
              <a:ext cx="324222"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Ra</a:t>
              </a:r>
            </a:p>
          </p:txBody>
        </p:sp>
        <p:sp>
          <p:nvSpPr>
            <p:cNvPr id="1690" name="Shape 1690"/>
            <p:cNvSpPr/>
            <p:nvPr/>
          </p:nvSpPr>
          <p:spPr>
            <a:xfrm>
              <a:off x="2255928" y="1663815"/>
              <a:ext cx="324222"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Rb</a:t>
              </a:r>
            </a:p>
          </p:txBody>
        </p:sp>
        <p:sp>
          <p:nvSpPr>
            <p:cNvPr id="1691" name="Shape 1691"/>
            <p:cNvSpPr/>
            <p:nvPr/>
          </p:nvSpPr>
          <p:spPr>
            <a:xfrm>
              <a:off x="1520208" y="1913247"/>
              <a:ext cx="788752" cy="5060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p>
              <a:pPr defTabSz="414868">
                <a:lnSpc>
                  <a:spcPct val="93000"/>
                </a:lnSpc>
                <a:buClr>
                  <a:srgbClr val="000000"/>
                </a:buClr>
                <a:defRPr sz="1800">
                  <a:uFill>
                    <a:solidFill>
                      <a:srgbClr val="000000"/>
                    </a:solidFill>
                  </a:uFill>
                  <a:latin typeface="Arial"/>
                  <a:ea typeface="Arial"/>
                  <a:cs typeface="Arial"/>
                  <a:sym typeface="Arial"/>
                </a:defRPr>
              </a:pPr>
              <a:r>
                <a:rPr sz="1361">
                  <a:latin typeface="Times"/>
                  <a:ea typeface="Times"/>
                  <a:cs typeface="Times"/>
                  <a:sym typeface="Times"/>
                </a:rPr>
                <a:t>32 32-bit</a:t>
              </a:r>
            </a:p>
            <a:p>
              <a:pPr defTabSz="414868">
                <a:lnSpc>
                  <a:spcPct val="93000"/>
                </a:lnSpc>
                <a:buClr>
                  <a:srgbClr val="000000"/>
                </a:buClr>
                <a:defRPr sz="1800">
                  <a:uFill>
                    <a:solidFill>
                      <a:srgbClr val="000000"/>
                    </a:solidFill>
                  </a:uFill>
                  <a:latin typeface="Arial"/>
                  <a:ea typeface="Arial"/>
                  <a:cs typeface="Arial"/>
                  <a:sym typeface="Arial"/>
                </a:defRPr>
              </a:pPr>
              <a:r>
                <a:rPr sz="1361">
                  <a:latin typeface="Times"/>
                  <a:ea typeface="Times"/>
                  <a:cs typeface="Times"/>
                  <a:sym typeface="Times"/>
                </a:rPr>
                <a:t>Registers</a:t>
              </a:r>
            </a:p>
          </p:txBody>
        </p:sp>
        <p:sp>
          <p:nvSpPr>
            <p:cNvPr id="1692" name="Shape 1692"/>
            <p:cNvSpPr/>
            <p:nvPr/>
          </p:nvSpPr>
          <p:spPr>
            <a:xfrm flipH="1">
              <a:off x="457038" y="3891989"/>
              <a:ext cx="6844423" cy="1"/>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693" name="Shape 1693"/>
            <p:cNvSpPr/>
            <p:nvPr/>
          </p:nvSpPr>
          <p:spPr>
            <a:xfrm flipV="1">
              <a:off x="468185" y="2097187"/>
              <a:ext cx="1" cy="1805951"/>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694" name="Shape 1694"/>
            <p:cNvSpPr/>
            <p:nvPr/>
          </p:nvSpPr>
          <p:spPr>
            <a:xfrm>
              <a:off x="2056670" y="1102242"/>
              <a:ext cx="311858"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Rs</a:t>
              </a:r>
            </a:p>
          </p:txBody>
        </p:sp>
        <p:sp>
          <p:nvSpPr>
            <p:cNvPr id="1695" name="Shape 1695"/>
            <p:cNvSpPr/>
            <p:nvPr/>
          </p:nvSpPr>
          <p:spPr>
            <a:xfrm>
              <a:off x="1854626" y="540670"/>
              <a:ext cx="269468"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Rt</a:t>
              </a:r>
            </a:p>
          </p:txBody>
        </p:sp>
        <p:grpSp>
          <p:nvGrpSpPr>
            <p:cNvPr id="1700" name="Group 1700"/>
            <p:cNvGrpSpPr/>
            <p:nvPr/>
          </p:nvGrpSpPr>
          <p:grpSpPr>
            <a:xfrm>
              <a:off x="3477947" y="2164074"/>
              <a:ext cx="267535" cy="1077160"/>
              <a:chOff x="0" y="0"/>
              <a:chExt cx="267534" cy="1077159"/>
            </a:xfrm>
          </p:grpSpPr>
          <p:sp>
            <p:nvSpPr>
              <p:cNvPr id="1696" name="Shape 1696"/>
              <p:cNvSpPr/>
              <p:nvPr/>
            </p:nvSpPr>
            <p:spPr>
              <a:xfrm flipH="1">
                <a:off x="-1" y="0"/>
                <a:ext cx="2" cy="1054865"/>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697" name="Shape 1697"/>
              <p:cNvSpPr/>
              <p:nvPr/>
            </p:nvSpPr>
            <p:spPr>
              <a:xfrm>
                <a:off x="11146" y="0"/>
                <a:ext cx="245240" cy="119840"/>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698" name="Shape 1698"/>
              <p:cNvSpPr/>
              <p:nvPr/>
            </p:nvSpPr>
            <p:spPr>
              <a:xfrm flipV="1">
                <a:off x="11146" y="912729"/>
                <a:ext cx="245240" cy="164431"/>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699" name="Shape 1699"/>
              <p:cNvSpPr/>
              <p:nvPr/>
            </p:nvSpPr>
            <p:spPr>
              <a:xfrm flipH="1">
                <a:off x="267534" y="142135"/>
                <a:ext cx="1" cy="770595"/>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grpSp>
        <p:grpSp>
          <p:nvGrpSpPr>
            <p:cNvPr id="1705" name="Group 1705"/>
            <p:cNvGrpSpPr/>
            <p:nvPr/>
          </p:nvGrpSpPr>
          <p:grpSpPr>
            <a:xfrm>
              <a:off x="1092432" y="891827"/>
              <a:ext cx="1025549" cy="249434"/>
              <a:chOff x="0" y="0"/>
              <a:chExt cx="1025548" cy="249433"/>
            </a:xfrm>
          </p:grpSpPr>
          <p:sp>
            <p:nvSpPr>
              <p:cNvPr id="1701" name="Shape 1701"/>
              <p:cNvSpPr/>
              <p:nvPr/>
            </p:nvSpPr>
            <p:spPr>
              <a:xfrm flipH="1">
                <a:off x="0" y="0"/>
                <a:ext cx="1025549" cy="0"/>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02" name="Shape 1702"/>
              <p:cNvSpPr/>
              <p:nvPr/>
            </p:nvSpPr>
            <p:spPr>
              <a:xfrm flipH="1">
                <a:off x="869486" y="11147"/>
                <a:ext cx="156062" cy="227138"/>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03" name="Shape 1703"/>
              <p:cNvSpPr/>
              <p:nvPr/>
            </p:nvSpPr>
            <p:spPr>
              <a:xfrm>
                <a:off x="22293" y="11147"/>
                <a:ext cx="111473" cy="227138"/>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04" name="Shape 1704"/>
              <p:cNvSpPr/>
              <p:nvPr/>
            </p:nvSpPr>
            <p:spPr>
              <a:xfrm flipH="1">
                <a:off x="133767" y="249433"/>
                <a:ext cx="758015" cy="1"/>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grpSp>
        <p:sp>
          <p:nvSpPr>
            <p:cNvPr id="1706" name="Shape 1706"/>
            <p:cNvSpPr/>
            <p:nvPr/>
          </p:nvSpPr>
          <p:spPr>
            <a:xfrm>
              <a:off x="2475200" y="1102242"/>
              <a:ext cx="269468"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algn="ct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Rt</a:t>
              </a:r>
            </a:p>
          </p:txBody>
        </p:sp>
        <p:sp>
          <p:nvSpPr>
            <p:cNvPr id="1707" name="Shape 1707"/>
            <p:cNvSpPr/>
            <p:nvPr/>
          </p:nvSpPr>
          <p:spPr>
            <a:xfrm>
              <a:off x="1872740" y="684198"/>
              <a:ext cx="1" cy="165825"/>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08" name="Shape 1708"/>
            <p:cNvSpPr/>
            <p:nvPr/>
          </p:nvSpPr>
          <p:spPr>
            <a:xfrm>
              <a:off x="1337672" y="684198"/>
              <a:ext cx="1" cy="165825"/>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09" name="Shape 1709"/>
            <p:cNvSpPr/>
            <p:nvPr/>
          </p:nvSpPr>
          <p:spPr>
            <a:xfrm>
              <a:off x="1319556" y="540670"/>
              <a:ext cx="324222"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Rd</a:t>
              </a:r>
            </a:p>
          </p:txBody>
        </p:sp>
        <p:sp>
          <p:nvSpPr>
            <p:cNvPr id="1710" name="Shape 1710"/>
            <p:cNvSpPr/>
            <p:nvPr/>
          </p:nvSpPr>
          <p:spPr>
            <a:xfrm flipH="1">
              <a:off x="724573" y="1015846"/>
              <a:ext cx="490480" cy="1"/>
            </a:xfrm>
            <a:prstGeom prst="line">
              <a:avLst/>
            </a:prstGeom>
            <a:noFill/>
            <a:ln w="25400" cap="flat">
              <a:solidFill>
                <a:srgbClr val="CD665F"/>
              </a:solidFill>
              <a:prstDash val="solid"/>
              <a:round/>
              <a:headEnd type="triangle" w="med" len="med"/>
            </a:ln>
            <a:effectLst/>
          </p:spPr>
          <p:txBody>
            <a:bodyPr wrap="square" lIns="0" tIns="0" rIns="0" bIns="0" numCol="1" anchor="t">
              <a:noAutofit/>
            </a:bodyPr>
            <a:lstStyle/>
            <a:p>
              <a:endParaRPr sz="1634"/>
            </a:p>
          </p:txBody>
        </p:sp>
        <p:sp>
          <p:nvSpPr>
            <p:cNvPr id="1711" name="Shape 1711"/>
            <p:cNvSpPr/>
            <p:nvPr/>
          </p:nvSpPr>
          <p:spPr>
            <a:xfrm>
              <a:off x="0" y="815185"/>
              <a:ext cx="719866"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u="sng">
                  <a:solidFill>
                    <a:srgbClr val="CD665F"/>
                  </a:solidFill>
                  <a:uFill>
                    <a:solidFill>
                      <a:srgbClr val="CD665F"/>
                    </a:solidFill>
                  </a:uFill>
                  <a:latin typeface="Times"/>
                  <a:ea typeface="Times"/>
                  <a:cs typeface="Times"/>
                  <a:sym typeface="Times"/>
                </a:defRPr>
              </a:lvl1pPr>
            </a:lstStyle>
            <a:p>
              <a:pPr>
                <a:defRPr sz="1800" u="none">
                  <a:solidFill>
                    <a:srgbClr val="000000"/>
                  </a:solidFill>
                  <a:uFill>
                    <a:solidFill>
                      <a:srgbClr val="000000"/>
                    </a:solidFill>
                  </a:uFill>
                  <a:latin typeface="Arial"/>
                  <a:ea typeface="Arial"/>
                  <a:cs typeface="Arial"/>
                  <a:sym typeface="Arial"/>
                </a:defRPr>
              </a:pPr>
              <a:r>
                <a:rPr sz="1361"/>
                <a:t>RegDst</a:t>
              </a:r>
            </a:p>
          </p:txBody>
        </p:sp>
        <p:sp>
          <p:nvSpPr>
            <p:cNvPr id="1712" name="Shape 1712"/>
            <p:cNvSpPr/>
            <p:nvPr/>
          </p:nvSpPr>
          <p:spPr>
            <a:xfrm>
              <a:off x="2552724" y="3022370"/>
              <a:ext cx="77015" cy="334608"/>
            </a:xfrm>
            <a:prstGeom prst="rect">
              <a:avLst/>
            </a:prstGeom>
            <a:noFill/>
            <a:ln w="25400" cap="flat">
              <a:solidFill>
                <a:srgbClr val="000000"/>
              </a:solidFill>
              <a:prstDash val="solid"/>
              <a:miter lim="400000"/>
            </a:ln>
            <a:effectLst/>
          </p:spPr>
          <p:txBody>
            <a:bodyPr wrap="none" lIns="34578" tIns="34578" rIns="34578" bIns="34578" numCol="1" anchor="ctr">
              <a:sp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713" name="Shape 1713"/>
            <p:cNvSpPr/>
            <p:nvPr/>
          </p:nvSpPr>
          <p:spPr>
            <a:xfrm rot="5400000">
              <a:off x="2244153" y="3027357"/>
              <a:ext cx="848805"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Extender</a:t>
              </a:r>
            </a:p>
          </p:txBody>
        </p:sp>
        <p:sp>
          <p:nvSpPr>
            <p:cNvPr id="1714" name="Shape 1714"/>
            <p:cNvSpPr/>
            <p:nvPr/>
          </p:nvSpPr>
          <p:spPr>
            <a:xfrm rot="5400000">
              <a:off x="3344118" y="2495629"/>
              <a:ext cx="440796"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Mux</a:t>
              </a:r>
            </a:p>
          </p:txBody>
        </p:sp>
        <p:sp>
          <p:nvSpPr>
            <p:cNvPr id="1715" name="Shape 1715"/>
            <p:cNvSpPr/>
            <p:nvPr/>
          </p:nvSpPr>
          <p:spPr>
            <a:xfrm>
              <a:off x="1352999" y="883466"/>
              <a:ext cx="440796"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Mux</a:t>
              </a:r>
            </a:p>
          </p:txBody>
        </p:sp>
        <p:sp>
          <p:nvSpPr>
            <p:cNvPr id="1716" name="Shape 1716"/>
            <p:cNvSpPr/>
            <p:nvPr/>
          </p:nvSpPr>
          <p:spPr>
            <a:xfrm>
              <a:off x="2887142" y="3106066"/>
              <a:ext cx="579658" cy="1"/>
            </a:xfrm>
            <a:prstGeom prst="line">
              <a:avLst/>
            </a:prstGeom>
            <a:noFill/>
            <a:ln w="254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717" name="Shape 1717"/>
            <p:cNvSpPr/>
            <p:nvPr/>
          </p:nvSpPr>
          <p:spPr>
            <a:xfrm>
              <a:off x="2874601" y="3128362"/>
              <a:ext cx="292429"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32</a:t>
              </a:r>
            </a:p>
          </p:txBody>
        </p:sp>
        <p:sp>
          <p:nvSpPr>
            <p:cNvPr id="1718" name="Shape 1718"/>
            <p:cNvSpPr/>
            <p:nvPr/>
          </p:nvSpPr>
          <p:spPr>
            <a:xfrm flipH="1">
              <a:off x="3137956" y="3048934"/>
              <a:ext cx="78031" cy="114266"/>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719" name="Shape 1719"/>
            <p:cNvSpPr/>
            <p:nvPr/>
          </p:nvSpPr>
          <p:spPr>
            <a:xfrm>
              <a:off x="1683237" y="3230086"/>
              <a:ext cx="847193" cy="1"/>
            </a:xfrm>
            <a:prstGeom prst="line">
              <a:avLst/>
            </a:prstGeom>
            <a:noFill/>
            <a:ln w="254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720" name="Shape 1720"/>
            <p:cNvSpPr/>
            <p:nvPr/>
          </p:nvSpPr>
          <p:spPr>
            <a:xfrm flipH="1">
              <a:off x="2067818" y="3174346"/>
              <a:ext cx="78031" cy="112872"/>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721" name="Shape 1721"/>
            <p:cNvSpPr/>
            <p:nvPr/>
          </p:nvSpPr>
          <p:spPr>
            <a:xfrm>
              <a:off x="1789136" y="3221725"/>
              <a:ext cx="292429"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16</a:t>
              </a:r>
            </a:p>
          </p:txBody>
        </p:sp>
        <p:sp>
          <p:nvSpPr>
            <p:cNvPr id="1722" name="Shape 1722"/>
            <p:cNvSpPr/>
            <p:nvPr/>
          </p:nvSpPr>
          <p:spPr>
            <a:xfrm>
              <a:off x="1052023" y="3097706"/>
              <a:ext cx="656280"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imm16</a:t>
              </a:r>
            </a:p>
          </p:txBody>
        </p:sp>
        <p:sp>
          <p:nvSpPr>
            <p:cNvPr id="1723" name="Shape 1723"/>
            <p:cNvSpPr/>
            <p:nvPr/>
          </p:nvSpPr>
          <p:spPr>
            <a:xfrm>
              <a:off x="3611714" y="3179921"/>
              <a:ext cx="1" cy="351157"/>
            </a:xfrm>
            <a:prstGeom prst="line">
              <a:avLst/>
            </a:prstGeom>
            <a:noFill/>
            <a:ln w="25400" cap="flat">
              <a:solidFill>
                <a:srgbClr val="CD665F"/>
              </a:solidFill>
              <a:prstDash val="solid"/>
              <a:round/>
              <a:headEnd type="triangle" w="med" len="med"/>
            </a:ln>
            <a:effectLst/>
          </p:spPr>
          <p:txBody>
            <a:bodyPr wrap="square" lIns="0" tIns="0" rIns="0" bIns="0" numCol="1" anchor="t">
              <a:noAutofit/>
            </a:bodyPr>
            <a:lstStyle/>
            <a:p>
              <a:endParaRPr sz="1634"/>
            </a:p>
          </p:txBody>
        </p:sp>
        <p:sp>
          <p:nvSpPr>
            <p:cNvPr id="1724" name="Shape 1724"/>
            <p:cNvSpPr/>
            <p:nvPr/>
          </p:nvSpPr>
          <p:spPr>
            <a:xfrm>
              <a:off x="3260575" y="3543619"/>
              <a:ext cx="741061"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u="sng">
                  <a:solidFill>
                    <a:srgbClr val="CD665F"/>
                  </a:solidFill>
                  <a:uFill>
                    <a:solidFill>
                      <a:srgbClr val="CD665F"/>
                    </a:solidFill>
                  </a:uFill>
                  <a:latin typeface="Times"/>
                  <a:ea typeface="Times"/>
                  <a:cs typeface="Times"/>
                  <a:sym typeface="Times"/>
                </a:defRPr>
              </a:lvl1pPr>
            </a:lstStyle>
            <a:p>
              <a:pPr>
                <a:defRPr sz="1800" u="none">
                  <a:solidFill>
                    <a:srgbClr val="000000"/>
                  </a:solidFill>
                  <a:uFill>
                    <a:solidFill>
                      <a:srgbClr val="000000"/>
                    </a:solidFill>
                  </a:uFill>
                  <a:latin typeface="Arial"/>
                  <a:ea typeface="Arial"/>
                  <a:cs typeface="Arial"/>
                  <a:sym typeface="Arial"/>
                </a:defRPr>
              </a:pPr>
              <a:r>
                <a:rPr sz="1361"/>
                <a:t>ALUSrc</a:t>
              </a:r>
            </a:p>
          </p:txBody>
        </p:sp>
        <p:sp>
          <p:nvSpPr>
            <p:cNvPr id="1725" name="Shape 1725"/>
            <p:cNvSpPr/>
            <p:nvPr/>
          </p:nvSpPr>
          <p:spPr>
            <a:xfrm>
              <a:off x="3756629" y="2544494"/>
              <a:ext cx="445891" cy="1"/>
            </a:xfrm>
            <a:prstGeom prst="line">
              <a:avLst/>
            </a:prstGeom>
            <a:noFill/>
            <a:ln w="254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726" name="Shape 1726"/>
            <p:cNvSpPr/>
            <p:nvPr/>
          </p:nvSpPr>
          <p:spPr>
            <a:xfrm>
              <a:off x="7290312" y="2430228"/>
              <a:ext cx="1" cy="1450614"/>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27" name="Shape 1727"/>
            <p:cNvSpPr/>
            <p:nvPr/>
          </p:nvSpPr>
          <p:spPr>
            <a:xfrm>
              <a:off x="2742227" y="3620260"/>
              <a:ext cx="1" cy="413864"/>
            </a:xfrm>
            <a:prstGeom prst="line">
              <a:avLst/>
            </a:prstGeom>
            <a:noFill/>
            <a:ln w="25400" cap="flat">
              <a:solidFill>
                <a:srgbClr val="CD665F"/>
              </a:solidFill>
              <a:prstDash val="solid"/>
              <a:round/>
              <a:headEnd type="triangle" w="med" len="med"/>
            </a:ln>
            <a:effectLst/>
          </p:spPr>
          <p:txBody>
            <a:bodyPr wrap="square" lIns="0" tIns="0" rIns="0" bIns="0" numCol="1" anchor="t">
              <a:noAutofit/>
            </a:bodyPr>
            <a:lstStyle/>
            <a:p>
              <a:endParaRPr sz="1634"/>
            </a:p>
          </p:txBody>
        </p:sp>
        <p:sp>
          <p:nvSpPr>
            <p:cNvPr id="1728" name="Shape 1728"/>
            <p:cNvSpPr/>
            <p:nvPr/>
          </p:nvSpPr>
          <p:spPr>
            <a:xfrm>
              <a:off x="2523462" y="3970024"/>
              <a:ext cx="612125"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u="sng">
                  <a:solidFill>
                    <a:srgbClr val="CD665F"/>
                  </a:solidFill>
                  <a:uFill>
                    <a:solidFill>
                      <a:srgbClr val="CD665F"/>
                    </a:solidFill>
                  </a:uFill>
                  <a:latin typeface="Times"/>
                  <a:ea typeface="Times"/>
                  <a:cs typeface="Times"/>
                  <a:sym typeface="Times"/>
                </a:defRPr>
              </a:lvl1pPr>
            </a:lstStyle>
            <a:p>
              <a:pPr>
                <a:defRPr sz="1800" u="none">
                  <a:solidFill>
                    <a:srgbClr val="000000"/>
                  </a:solidFill>
                  <a:uFill>
                    <a:solidFill>
                      <a:srgbClr val="000000"/>
                    </a:solidFill>
                  </a:uFill>
                  <a:latin typeface="Arial"/>
                  <a:ea typeface="Arial"/>
                  <a:cs typeface="Arial"/>
                  <a:sym typeface="Arial"/>
                </a:defRPr>
              </a:pPr>
              <a:r>
                <a:rPr sz="1361"/>
                <a:t>ExtOp</a:t>
              </a:r>
            </a:p>
          </p:txBody>
        </p:sp>
        <p:grpSp>
          <p:nvGrpSpPr>
            <p:cNvPr id="1733" name="Group 1733"/>
            <p:cNvGrpSpPr/>
            <p:nvPr/>
          </p:nvGrpSpPr>
          <p:grpSpPr>
            <a:xfrm>
              <a:off x="6621477" y="1931362"/>
              <a:ext cx="267535" cy="1102244"/>
              <a:chOff x="0" y="0"/>
              <a:chExt cx="267534" cy="1102242"/>
            </a:xfrm>
          </p:grpSpPr>
          <p:sp>
            <p:nvSpPr>
              <p:cNvPr id="1729" name="Shape 1729"/>
              <p:cNvSpPr/>
              <p:nvPr/>
            </p:nvSpPr>
            <p:spPr>
              <a:xfrm flipH="1">
                <a:off x="-1" y="0"/>
                <a:ext cx="2" cy="1079947"/>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30" name="Shape 1730"/>
              <p:cNvSpPr/>
              <p:nvPr/>
            </p:nvSpPr>
            <p:spPr>
              <a:xfrm>
                <a:off x="11147" y="0"/>
                <a:ext cx="245240" cy="125414"/>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31" name="Shape 1731"/>
              <p:cNvSpPr/>
              <p:nvPr/>
            </p:nvSpPr>
            <p:spPr>
              <a:xfrm flipV="1">
                <a:off x="11147" y="932238"/>
                <a:ext cx="245240" cy="170005"/>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32" name="Shape 1732"/>
              <p:cNvSpPr/>
              <p:nvPr/>
            </p:nvSpPr>
            <p:spPr>
              <a:xfrm flipH="1">
                <a:off x="267534" y="147709"/>
                <a:ext cx="1" cy="784530"/>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grpSp>
        <p:sp>
          <p:nvSpPr>
            <p:cNvPr id="1734" name="Shape 1734"/>
            <p:cNvSpPr/>
            <p:nvPr/>
          </p:nvSpPr>
          <p:spPr>
            <a:xfrm rot="5400000">
              <a:off x="6470926" y="2368821"/>
              <a:ext cx="440796"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Mux</a:t>
              </a:r>
            </a:p>
          </p:txBody>
        </p:sp>
        <p:sp>
          <p:nvSpPr>
            <p:cNvPr id="1735" name="Shape 1735"/>
            <p:cNvSpPr/>
            <p:nvPr/>
          </p:nvSpPr>
          <p:spPr>
            <a:xfrm flipV="1">
              <a:off x="6755244" y="1598321"/>
              <a:ext cx="1" cy="395749"/>
            </a:xfrm>
            <a:prstGeom prst="line">
              <a:avLst/>
            </a:prstGeom>
            <a:noFill/>
            <a:ln w="25400" cap="flat">
              <a:solidFill>
                <a:srgbClr val="CD665F"/>
              </a:solidFill>
              <a:prstDash val="solid"/>
              <a:round/>
              <a:headEnd type="triangle" w="med" len="med"/>
            </a:ln>
            <a:effectLst/>
          </p:spPr>
          <p:txBody>
            <a:bodyPr wrap="square" lIns="0" tIns="0" rIns="0" bIns="0" numCol="1" anchor="t">
              <a:noAutofit/>
            </a:bodyPr>
            <a:lstStyle/>
            <a:p>
              <a:endParaRPr sz="1634"/>
            </a:p>
          </p:txBody>
        </p:sp>
        <p:sp>
          <p:nvSpPr>
            <p:cNvPr id="1736" name="Shape 1736"/>
            <p:cNvSpPr/>
            <p:nvPr/>
          </p:nvSpPr>
          <p:spPr>
            <a:xfrm>
              <a:off x="6688361" y="1485449"/>
              <a:ext cx="1021899"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u="sng">
                  <a:solidFill>
                    <a:srgbClr val="CD665F"/>
                  </a:solidFill>
                  <a:uFill>
                    <a:solidFill>
                      <a:srgbClr val="CD665F"/>
                    </a:solidFill>
                  </a:uFill>
                  <a:latin typeface="Times"/>
                  <a:ea typeface="Times"/>
                  <a:cs typeface="Times"/>
                  <a:sym typeface="Times"/>
                </a:defRPr>
              </a:lvl1pPr>
            </a:lstStyle>
            <a:p>
              <a:pPr>
                <a:defRPr sz="1800" u="none">
                  <a:solidFill>
                    <a:srgbClr val="000000"/>
                  </a:solidFill>
                  <a:uFill>
                    <a:solidFill>
                      <a:srgbClr val="000000"/>
                    </a:solidFill>
                  </a:uFill>
                  <a:latin typeface="Arial"/>
                  <a:ea typeface="Arial"/>
                  <a:cs typeface="Arial"/>
                  <a:sym typeface="Arial"/>
                </a:defRPr>
              </a:pPr>
              <a:r>
                <a:rPr sz="1361"/>
                <a:t>MemtoReg</a:t>
              </a:r>
            </a:p>
          </p:txBody>
        </p:sp>
        <p:sp>
          <p:nvSpPr>
            <p:cNvPr id="1737" name="Shape 1737"/>
            <p:cNvSpPr/>
            <p:nvPr/>
          </p:nvSpPr>
          <p:spPr>
            <a:xfrm>
              <a:off x="6900159" y="2419081"/>
              <a:ext cx="379008" cy="1"/>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38" name="Shape 1738"/>
            <p:cNvSpPr/>
            <p:nvPr/>
          </p:nvSpPr>
          <p:spPr>
            <a:xfrm>
              <a:off x="5085940" y="2742368"/>
              <a:ext cx="1002021" cy="990765"/>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739" name="Shape 1739"/>
            <p:cNvSpPr/>
            <p:nvPr/>
          </p:nvSpPr>
          <p:spPr>
            <a:xfrm flipH="1">
              <a:off x="4536937" y="3604932"/>
              <a:ext cx="423597" cy="1"/>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40" name="Shape 1740"/>
            <p:cNvSpPr/>
            <p:nvPr/>
          </p:nvSpPr>
          <p:spPr>
            <a:xfrm>
              <a:off x="4471447" y="3354106"/>
              <a:ext cx="354249"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Clk</a:t>
              </a:r>
            </a:p>
          </p:txBody>
        </p:sp>
        <p:sp>
          <p:nvSpPr>
            <p:cNvPr id="1741" name="Shape 1741"/>
            <p:cNvSpPr/>
            <p:nvPr/>
          </p:nvSpPr>
          <p:spPr>
            <a:xfrm>
              <a:off x="3861135" y="2909586"/>
              <a:ext cx="698671"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Data In</a:t>
              </a:r>
            </a:p>
          </p:txBody>
        </p:sp>
        <p:sp>
          <p:nvSpPr>
            <p:cNvPr id="1742" name="Shape 1742"/>
            <p:cNvSpPr/>
            <p:nvPr/>
          </p:nvSpPr>
          <p:spPr>
            <a:xfrm>
              <a:off x="5091514" y="3538045"/>
              <a:ext cx="220159" cy="55740"/>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43" name="Shape 1743"/>
            <p:cNvSpPr/>
            <p:nvPr/>
          </p:nvSpPr>
          <p:spPr>
            <a:xfrm flipH="1">
              <a:off x="5097088" y="3616081"/>
              <a:ext cx="264748" cy="86396"/>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44" name="Shape 1744"/>
            <p:cNvSpPr/>
            <p:nvPr/>
          </p:nvSpPr>
          <p:spPr>
            <a:xfrm>
              <a:off x="4952172" y="3568701"/>
              <a:ext cx="111473" cy="103119"/>
            </a:xfrm>
            <a:prstGeom prst="ellips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45" name="Shape 1745"/>
            <p:cNvSpPr/>
            <p:nvPr/>
          </p:nvSpPr>
          <p:spPr>
            <a:xfrm>
              <a:off x="5065040" y="2721466"/>
              <a:ext cx="555674"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WrEn</a:t>
              </a:r>
            </a:p>
          </p:txBody>
        </p:sp>
        <p:sp>
          <p:nvSpPr>
            <p:cNvPr id="1746" name="Shape 1746"/>
            <p:cNvSpPr/>
            <p:nvPr/>
          </p:nvSpPr>
          <p:spPr>
            <a:xfrm flipH="1">
              <a:off x="4202519" y="2917946"/>
              <a:ext cx="891782" cy="1"/>
            </a:xfrm>
            <a:prstGeom prst="line">
              <a:avLst/>
            </a:prstGeom>
            <a:noFill/>
            <a:ln w="25400" cap="flat">
              <a:solidFill>
                <a:srgbClr val="000000"/>
              </a:solidFill>
              <a:prstDash val="solid"/>
              <a:round/>
              <a:headEnd type="triangle" w="med" len="med"/>
            </a:ln>
            <a:effectLst/>
          </p:spPr>
          <p:txBody>
            <a:bodyPr wrap="square" lIns="0" tIns="0" rIns="0" bIns="0" numCol="1" anchor="t">
              <a:noAutofit/>
            </a:bodyPr>
            <a:lstStyle/>
            <a:p>
              <a:endParaRPr sz="1634"/>
            </a:p>
          </p:txBody>
        </p:sp>
        <p:sp>
          <p:nvSpPr>
            <p:cNvPr id="1747" name="Shape 1747"/>
            <p:cNvSpPr/>
            <p:nvPr/>
          </p:nvSpPr>
          <p:spPr>
            <a:xfrm flipH="1">
              <a:off x="4676278" y="2862207"/>
              <a:ext cx="78032" cy="112872"/>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748" name="Shape 1748"/>
            <p:cNvSpPr/>
            <p:nvPr/>
          </p:nvSpPr>
          <p:spPr>
            <a:xfrm>
              <a:off x="4500709" y="2970899"/>
              <a:ext cx="292429"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32</a:t>
              </a:r>
            </a:p>
          </p:txBody>
        </p:sp>
        <p:sp>
          <p:nvSpPr>
            <p:cNvPr id="1749" name="Shape 1749"/>
            <p:cNvSpPr/>
            <p:nvPr/>
          </p:nvSpPr>
          <p:spPr>
            <a:xfrm flipV="1">
              <a:off x="5350688" y="1598321"/>
              <a:ext cx="1" cy="1144048"/>
            </a:xfrm>
            <a:prstGeom prst="line">
              <a:avLst/>
            </a:prstGeom>
            <a:noFill/>
            <a:ln w="25400" cap="flat">
              <a:solidFill>
                <a:srgbClr val="CD665F"/>
              </a:solidFill>
              <a:prstDash val="solid"/>
              <a:round/>
              <a:headEnd type="triangle" w="med" len="med"/>
            </a:ln>
            <a:effectLst/>
          </p:spPr>
          <p:txBody>
            <a:bodyPr wrap="square" lIns="0" tIns="0" rIns="0" bIns="0" numCol="1" anchor="t">
              <a:noAutofit/>
            </a:bodyPr>
            <a:lstStyle/>
            <a:p>
              <a:endParaRPr sz="1634"/>
            </a:p>
          </p:txBody>
        </p:sp>
        <p:sp>
          <p:nvSpPr>
            <p:cNvPr id="1750" name="Shape 1750"/>
            <p:cNvSpPr/>
            <p:nvPr/>
          </p:nvSpPr>
          <p:spPr>
            <a:xfrm>
              <a:off x="5818873" y="2180795"/>
              <a:ext cx="1" cy="539277"/>
            </a:xfrm>
            <a:prstGeom prst="line">
              <a:avLst/>
            </a:prstGeom>
            <a:noFill/>
            <a:ln w="254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751" name="Shape 1751"/>
            <p:cNvSpPr/>
            <p:nvPr/>
          </p:nvSpPr>
          <p:spPr>
            <a:xfrm>
              <a:off x="5647483" y="2722860"/>
              <a:ext cx="377210"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Adr</a:t>
              </a:r>
            </a:p>
          </p:txBody>
        </p:sp>
        <p:sp>
          <p:nvSpPr>
            <p:cNvPr id="1752" name="Shape 1752"/>
            <p:cNvSpPr/>
            <p:nvPr/>
          </p:nvSpPr>
          <p:spPr>
            <a:xfrm>
              <a:off x="5180563" y="3034999"/>
              <a:ext cx="737530" cy="5060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p>
              <a:pPr algn="ctr" defTabSz="414868">
                <a:lnSpc>
                  <a:spcPct val="93000"/>
                </a:lnSpc>
                <a:buClr>
                  <a:srgbClr val="000000"/>
                </a:buClr>
                <a:defRPr sz="1800">
                  <a:uFill>
                    <a:solidFill>
                      <a:srgbClr val="000000"/>
                    </a:solidFill>
                  </a:uFill>
                  <a:latin typeface="Arial"/>
                  <a:ea typeface="Arial"/>
                  <a:cs typeface="Arial"/>
                  <a:sym typeface="Arial"/>
                </a:defRPr>
              </a:pPr>
              <a:r>
                <a:rPr sz="1361">
                  <a:latin typeface="Times"/>
                  <a:ea typeface="Times"/>
                  <a:cs typeface="Times"/>
                  <a:sym typeface="Times"/>
                </a:rPr>
                <a:t>Data</a:t>
              </a:r>
            </a:p>
            <a:p>
              <a:pPr algn="ctr" defTabSz="414868">
                <a:lnSpc>
                  <a:spcPct val="93000"/>
                </a:lnSpc>
                <a:buClr>
                  <a:srgbClr val="000000"/>
                </a:buClr>
                <a:defRPr sz="1800">
                  <a:uFill>
                    <a:solidFill>
                      <a:srgbClr val="000000"/>
                    </a:solidFill>
                  </a:uFill>
                  <a:latin typeface="Arial"/>
                  <a:ea typeface="Arial"/>
                  <a:cs typeface="Arial"/>
                  <a:sym typeface="Arial"/>
                </a:defRPr>
              </a:pPr>
              <a:r>
                <a:rPr sz="1361">
                  <a:latin typeface="Times"/>
                  <a:ea typeface="Times"/>
                  <a:cs typeface="Times"/>
                  <a:sym typeface="Times"/>
                </a:rPr>
                <a:t>Memory</a:t>
              </a:r>
            </a:p>
          </p:txBody>
        </p:sp>
        <p:sp>
          <p:nvSpPr>
            <p:cNvPr id="1753" name="Shape 1753"/>
            <p:cNvSpPr/>
            <p:nvPr/>
          </p:nvSpPr>
          <p:spPr>
            <a:xfrm>
              <a:off x="6231322" y="2874748"/>
              <a:ext cx="379008" cy="1"/>
            </a:xfrm>
            <a:prstGeom prst="line">
              <a:avLst/>
            </a:prstGeom>
            <a:noFill/>
            <a:ln w="254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754" name="Shape 1754"/>
            <p:cNvSpPr/>
            <p:nvPr/>
          </p:nvSpPr>
          <p:spPr>
            <a:xfrm>
              <a:off x="6220174" y="2899832"/>
              <a:ext cx="1" cy="381814"/>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55" name="Shape 1755"/>
            <p:cNvSpPr/>
            <p:nvPr/>
          </p:nvSpPr>
          <p:spPr>
            <a:xfrm flipH="1">
              <a:off x="6075263" y="3292793"/>
              <a:ext cx="156062" cy="1"/>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56" name="Shape 1756"/>
            <p:cNvSpPr/>
            <p:nvPr/>
          </p:nvSpPr>
          <p:spPr>
            <a:xfrm flipH="1">
              <a:off x="6281486" y="2817616"/>
              <a:ext cx="78031" cy="112872"/>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757" name="Shape 1757"/>
            <p:cNvSpPr/>
            <p:nvPr/>
          </p:nvSpPr>
          <p:spPr>
            <a:xfrm>
              <a:off x="6069687" y="2550068"/>
              <a:ext cx="292429"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32</a:t>
              </a:r>
            </a:p>
          </p:txBody>
        </p:sp>
        <p:sp>
          <p:nvSpPr>
            <p:cNvPr id="1758" name="Shape 1758"/>
            <p:cNvSpPr/>
            <p:nvPr/>
          </p:nvSpPr>
          <p:spPr>
            <a:xfrm>
              <a:off x="5352081" y="1484056"/>
              <a:ext cx="748198"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u="sng">
                  <a:solidFill>
                    <a:srgbClr val="CD665F"/>
                  </a:solidFill>
                  <a:uFill>
                    <a:solidFill>
                      <a:srgbClr val="CD665F"/>
                    </a:solidFill>
                  </a:uFill>
                  <a:latin typeface="Times"/>
                  <a:ea typeface="Times"/>
                  <a:cs typeface="Times"/>
                  <a:sym typeface="Times"/>
                </a:defRPr>
              </a:lvl1pPr>
            </a:lstStyle>
            <a:p>
              <a:pPr>
                <a:defRPr sz="1800" u="none">
                  <a:solidFill>
                    <a:srgbClr val="000000"/>
                  </a:solidFill>
                  <a:uFill>
                    <a:solidFill>
                      <a:srgbClr val="000000"/>
                    </a:solidFill>
                  </a:uFill>
                  <a:latin typeface="Arial"/>
                  <a:ea typeface="Arial"/>
                  <a:cs typeface="Arial"/>
                  <a:sym typeface="Arial"/>
                </a:defRPr>
              </a:pPr>
              <a:r>
                <a:rPr sz="1361"/>
                <a:t>MemWr</a:t>
              </a:r>
            </a:p>
          </p:txBody>
        </p:sp>
        <p:sp>
          <p:nvSpPr>
            <p:cNvPr id="1759" name="Shape 1759"/>
            <p:cNvSpPr/>
            <p:nvPr/>
          </p:nvSpPr>
          <p:spPr>
            <a:xfrm>
              <a:off x="3143529" y="2431622"/>
              <a:ext cx="1" cy="475177"/>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60" name="Shape 1760"/>
            <p:cNvSpPr/>
            <p:nvPr/>
          </p:nvSpPr>
          <p:spPr>
            <a:xfrm>
              <a:off x="3139349" y="2910979"/>
              <a:ext cx="1063171" cy="6968"/>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61" name="Shape 1761"/>
            <p:cNvSpPr/>
            <p:nvPr/>
          </p:nvSpPr>
          <p:spPr>
            <a:xfrm rot="5400000">
              <a:off x="4250620" y="2023723"/>
              <a:ext cx="453160"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ALU</a:t>
              </a:r>
            </a:p>
          </p:txBody>
        </p:sp>
        <p:sp>
          <p:nvSpPr>
            <p:cNvPr id="1762" name="Shape 1762"/>
            <p:cNvSpPr/>
            <p:nvPr/>
          </p:nvSpPr>
          <p:spPr>
            <a:xfrm>
              <a:off x="3815152" y="224350"/>
              <a:ext cx="1068903" cy="766415"/>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763" name="Shape 1763"/>
            <p:cNvSpPr/>
            <p:nvPr/>
          </p:nvSpPr>
          <p:spPr>
            <a:xfrm flipH="1">
              <a:off x="3266149" y="862564"/>
              <a:ext cx="423597" cy="1"/>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64" name="Shape 1764"/>
            <p:cNvSpPr/>
            <p:nvPr/>
          </p:nvSpPr>
          <p:spPr>
            <a:xfrm>
              <a:off x="3848593" y="795676"/>
              <a:ext cx="220159" cy="55740"/>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65" name="Shape 1765"/>
            <p:cNvSpPr/>
            <p:nvPr/>
          </p:nvSpPr>
          <p:spPr>
            <a:xfrm flipH="1">
              <a:off x="3826300" y="873711"/>
              <a:ext cx="264748" cy="86396"/>
            </a:xfrm>
            <a:prstGeom prst="lin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66" name="Shape 1766"/>
            <p:cNvSpPr/>
            <p:nvPr/>
          </p:nvSpPr>
          <p:spPr>
            <a:xfrm>
              <a:off x="3681384" y="826333"/>
              <a:ext cx="111473" cy="103119"/>
            </a:xfrm>
            <a:prstGeom prst="ellipse">
              <a:avLst/>
            </a:prstGeom>
            <a:noFill/>
            <a:ln w="25400" cap="flat">
              <a:solidFill>
                <a:srgbClr val="000000"/>
              </a:solidFill>
              <a:prstDash val="solid"/>
              <a:round/>
            </a:ln>
            <a:effectLst/>
          </p:spPr>
          <p:txBody>
            <a:bodyPr wrap="square" lIns="0" tIns="0" rIns="0" bIns="0" numCol="1" anchor="t">
              <a:noAutofit/>
            </a:bodyPr>
            <a:lstStyle/>
            <a:p>
              <a:endParaRPr sz="1634"/>
            </a:p>
          </p:txBody>
        </p:sp>
        <p:sp>
          <p:nvSpPr>
            <p:cNvPr id="1767" name="Shape 1767"/>
            <p:cNvSpPr/>
            <p:nvPr/>
          </p:nvSpPr>
          <p:spPr>
            <a:xfrm>
              <a:off x="3895735" y="292630"/>
              <a:ext cx="903560" cy="5060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p>
              <a:pPr algn="ctr" defTabSz="414868">
                <a:lnSpc>
                  <a:spcPct val="93000"/>
                </a:lnSpc>
                <a:buClr>
                  <a:srgbClr val="000000"/>
                </a:buClr>
                <a:defRPr sz="1800">
                  <a:uFill>
                    <a:solidFill>
                      <a:srgbClr val="000000"/>
                    </a:solidFill>
                  </a:uFill>
                  <a:latin typeface="Arial"/>
                  <a:ea typeface="Arial"/>
                  <a:cs typeface="Arial"/>
                  <a:sym typeface="Arial"/>
                </a:defRPr>
              </a:pPr>
              <a:r>
                <a:rPr sz="1361">
                  <a:latin typeface="Times"/>
                  <a:ea typeface="Times"/>
                  <a:cs typeface="Times"/>
                  <a:sym typeface="Times"/>
                </a:rPr>
                <a:t>Instruction</a:t>
              </a:r>
            </a:p>
            <a:p>
              <a:pPr algn="ctr" defTabSz="414868">
                <a:lnSpc>
                  <a:spcPct val="93000"/>
                </a:lnSpc>
                <a:buClr>
                  <a:srgbClr val="000000"/>
                </a:buClr>
                <a:defRPr sz="1800">
                  <a:uFill>
                    <a:solidFill>
                      <a:srgbClr val="000000"/>
                    </a:solidFill>
                  </a:uFill>
                  <a:latin typeface="Arial"/>
                  <a:ea typeface="Arial"/>
                  <a:cs typeface="Arial"/>
                  <a:sym typeface="Arial"/>
                </a:defRPr>
              </a:pPr>
              <a:r>
                <a:rPr sz="1361">
                  <a:latin typeface="Times"/>
                  <a:ea typeface="Times"/>
                  <a:cs typeface="Times"/>
                  <a:sym typeface="Times"/>
                </a:rPr>
                <a:t>Fetch Unit</a:t>
              </a:r>
            </a:p>
          </p:txBody>
        </p:sp>
        <p:sp>
          <p:nvSpPr>
            <p:cNvPr id="1768" name="Shape 1768"/>
            <p:cNvSpPr/>
            <p:nvPr/>
          </p:nvSpPr>
          <p:spPr>
            <a:xfrm>
              <a:off x="2866240" y="689772"/>
              <a:ext cx="354249"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Clk</a:t>
              </a:r>
            </a:p>
          </p:txBody>
        </p:sp>
        <p:sp>
          <p:nvSpPr>
            <p:cNvPr id="1769" name="Shape 1769"/>
            <p:cNvSpPr/>
            <p:nvPr/>
          </p:nvSpPr>
          <p:spPr>
            <a:xfrm flipV="1">
              <a:off x="4748736" y="1004699"/>
              <a:ext cx="1" cy="1025602"/>
            </a:xfrm>
            <a:prstGeom prst="line">
              <a:avLst/>
            </a:prstGeom>
            <a:noFill/>
            <a:ln w="25400" cap="flat">
              <a:solidFill>
                <a:srgbClr val="CD665F"/>
              </a:solidFill>
              <a:prstDash val="solid"/>
              <a:round/>
              <a:tailEnd type="triangle" w="med" len="med"/>
            </a:ln>
            <a:effectLst/>
          </p:spPr>
          <p:txBody>
            <a:bodyPr wrap="square" lIns="0" tIns="0" rIns="0" bIns="0" numCol="1" anchor="t">
              <a:noAutofit/>
            </a:bodyPr>
            <a:lstStyle/>
            <a:p>
              <a:endParaRPr sz="1634"/>
            </a:p>
          </p:txBody>
        </p:sp>
        <p:sp>
          <p:nvSpPr>
            <p:cNvPr id="1770" name="Shape 1770"/>
            <p:cNvSpPr/>
            <p:nvPr/>
          </p:nvSpPr>
          <p:spPr>
            <a:xfrm flipH="1">
              <a:off x="4603822" y="2019152"/>
              <a:ext cx="156062" cy="1"/>
            </a:xfrm>
            <a:prstGeom prst="line">
              <a:avLst/>
            </a:prstGeom>
            <a:noFill/>
            <a:ln w="25400" cap="flat">
              <a:solidFill>
                <a:srgbClr val="CD665F"/>
              </a:solidFill>
              <a:prstDash val="solid"/>
              <a:round/>
            </a:ln>
            <a:effectLst/>
          </p:spPr>
          <p:txBody>
            <a:bodyPr wrap="square" lIns="0" tIns="0" rIns="0" bIns="0" numCol="1" anchor="t">
              <a:noAutofit/>
            </a:bodyPr>
            <a:lstStyle/>
            <a:p>
              <a:endParaRPr sz="1634"/>
            </a:p>
          </p:txBody>
        </p:sp>
        <p:sp>
          <p:nvSpPr>
            <p:cNvPr id="1771" name="Shape 1771"/>
            <p:cNvSpPr/>
            <p:nvPr/>
          </p:nvSpPr>
          <p:spPr>
            <a:xfrm>
              <a:off x="4750129" y="1282001"/>
              <a:ext cx="474356"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solidFill>
                    <a:srgbClr val="CD665F"/>
                  </a:solidFill>
                  <a:uFill>
                    <a:solidFill>
                      <a:srgbClr val="CD665F"/>
                    </a:solidFill>
                  </a:uFill>
                  <a:latin typeface="Times"/>
                  <a:ea typeface="Times"/>
                  <a:cs typeface="Times"/>
                  <a:sym typeface="Times"/>
                </a:defRPr>
              </a:lvl1pPr>
            </a:lstStyle>
            <a:p>
              <a:pPr>
                <a:defRPr sz="1800">
                  <a:solidFill>
                    <a:srgbClr val="000000"/>
                  </a:solidFill>
                  <a:uFill>
                    <a:solidFill>
                      <a:srgbClr val="000000"/>
                    </a:solidFill>
                  </a:uFill>
                  <a:latin typeface="Arial"/>
                  <a:ea typeface="Arial"/>
                  <a:cs typeface="Arial"/>
                  <a:sym typeface="Arial"/>
                </a:defRPr>
              </a:pPr>
              <a:r>
                <a:rPr sz="1361"/>
                <a:t>Zero</a:t>
              </a:r>
            </a:p>
          </p:txBody>
        </p:sp>
        <p:sp>
          <p:nvSpPr>
            <p:cNvPr id="1772" name="Shape 1772"/>
            <p:cNvSpPr/>
            <p:nvPr/>
          </p:nvSpPr>
          <p:spPr>
            <a:xfrm>
              <a:off x="4893650" y="346976"/>
              <a:ext cx="2184865" cy="1"/>
            </a:xfrm>
            <a:prstGeom prst="line">
              <a:avLst/>
            </a:prstGeom>
            <a:noFill/>
            <a:ln w="254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773" name="Shape 1773"/>
            <p:cNvSpPr/>
            <p:nvPr/>
          </p:nvSpPr>
          <p:spPr>
            <a:xfrm>
              <a:off x="4931271" y="0"/>
              <a:ext cx="1565911"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Instruction&lt;31:0&gt;</a:t>
              </a:r>
            </a:p>
          </p:txBody>
        </p:sp>
        <p:sp>
          <p:nvSpPr>
            <p:cNvPr id="1774" name="Shape 1774"/>
            <p:cNvSpPr/>
            <p:nvPr/>
          </p:nvSpPr>
          <p:spPr>
            <a:xfrm>
              <a:off x="6582461" y="2013578"/>
              <a:ext cx="184687"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0</a:t>
              </a:r>
            </a:p>
          </p:txBody>
        </p:sp>
        <p:sp>
          <p:nvSpPr>
            <p:cNvPr id="1775" name="Shape 1775"/>
            <p:cNvSpPr/>
            <p:nvPr/>
          </p:nvSpPr>
          <p:spPr>
            <a:xfrm>
              <a:off x="6582461" y="2697778"/>
              <a:ext cx="184687"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1</a:t>
              </a:r>
            </a:p>
          </p:txBody>
        </p:sp>
        <p:sp>
          <p:nvSpPr>
            <p:cNvPr id="1776" name="Shape 1776"/>
            <p:cNvSpPr/>
            <p:nvPr/>
          </p:nvSpPr>
          <p:spPr>
            <a:xfrm>
              <a:off x="3437538" y="2214239"/>
              <a:ext cx="184687"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0</a:t>
              </a:r>
            </a:p>
          </p:txBody>
        </p:sp>
        <p:sp>
          <p:nvSpPr>
            <p:cNvPr id="1777" name="Shape 1777"/>
            <p:cNvSpPr/>
            <p:nvPr/>
          </p:nvSpPr>
          <p:spPr>
            <a:xfrm>
              <a:off x="3437538" y="2898438"/>
              <a:ext cx="184687"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1</a:t>
              </a:r>
            </a:p>
          </p:txBody>
        </p:sp>
        <p:sp>
          <p:nvSpPr>
            <p:cNvPr id="1778" name="Shape 1778"/>
            <p:cNvSpPr/>
            <p:nvPr/>
          </p:nvSpPr>
          <p:spPr>
            <a:xfrm>
              <a:off x="1796103" y="854203"/>
              <a:ext cx="184687"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0</a:t>
              </a:r>
            </a:p>
          </p:txBody>
        </p:sp>
        <p:sp>
          <p:nvSpPr>
            <p:cNvPr id="1779" name="Shape 1779"/>
            <p:cNvSpPr/>
            <p:nvPr/>
          </p:nvSpPr>
          <p:spPr>
            <a:xfrm>
              <a:off x="1194150" y="854203"/>
              <a:ext cx="184687"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1</a:t>
              </a:r>
            </a:p>
          </p:txBody>
        </p:sp>
        <p:sp>
          <p:nvSpPr>
            <p:cNvPr id="1780" name="Shape 1780"/>
            <p:cNvSpPr/>
            <p:nvPr/>
          </p:nvSpPr>
          <p:spPr>
            <a:xfrm>
              <a:off x="5150037" y="358124"/>
              <a:ext cx="1" cy="780349"/>
            </a:xfrm>
            <a:prstGeom prst="line">
              <a:avLst/>
            </a:prstGeom>
            <a:noFill/>
            <a:ln w="254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781" name="Shape 1781"/>
            <p:cNvSpPr/>
            <p:nvPr/>
          </p:nvSpPr>
          <p:spPr>
            <a:xfrm rot="5400000">
              <a:off x="4896760" y="533839"/>
              <a:ext cx="786985"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&lt;21:25&gt;</a:t>
              </a:r>
            </a:p>
          </p:txBody>
        </p:sp>
        <p:sp>
          <p:nvSpPr>
            <p:cNvPr id="1782" name="Shape 1782"/>
            <p:cNvSpPr/>
            <p:nvPr/>
          </p:nvSpPr>
          <p:spPr>
            <a:xfrm rot="5400000">
              <a:off x="5364947" y="532447"/>
              <a:ext cx="786985"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&lt;16:20&gt;</a:t>
              </a:r>
            </a:p>
          </p:txBody>
        </p:sp>
        <p:sp>
          <p:nvSpPr>
            <p:cNvPr id="1783" name="Shape 1783"/>
            <p:cNvSpPr/>
            <p:nvPr/>
          </p:nvSpPr>
          <p:spPr>
            <a:xfrm rot="5400000">
              <a:off x="5840267" y="534532"/>
              <a:ext cx="772713"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&lt;11:15&gt;</a:t>
              </a:r>
            </a:p>
          </p:txBody>
        </p:sp>
        <p:sp>
          <p:nvSpPr>
            <p:cNvPr id="1784" name="Shape 1784"/>
            <p:cNvSpPr/>
            <p:nvPr/>
          </p:nvSpPr>
          <p:spPr>
            <a:xfrm rot="5400000">
              <a:off x="6309900" y="530110"/>
              <a:ext cx="679243"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&lt;0:15&gt;</a:t>
              </a:r>
            </a:p>
          </p:txBody>
        </p:sp>
        <p:sp>
          <p:nvSpPr>
            <p:cNvPr id="1785" name="Shape 1785"/>
            <p:cNvSpPr/>
            <p:nvPr/>
          </p:nvSpPr>
          <p:spPr>
            <a:xfrm>
              <a:off x="5618222" y="358124"/>
              <a:ext cx="1" cy="780349"/>
            </a:xfrm>
            <a:prstGeom prst="line">
              <a:avLst/>
            </a:prstGeom>
            <a:noFill/>
            <a:ln w="254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786" name="Shape 1786"/>
            <p:cNvSpPr/>
            <p:nvPr/>
          </p:nvSpPr>
          <p:spPr>
            <a:xfrm>
              <a:off x="6086408" y="358124"/>
              <a:ext cx="1" cy="780349"/>
            </a:xfrm>
            <a:prstGeom prst="line">
              <a:avLst/>
            </a:prstGeom>
            <a:noFill/>
            <a:ln w="254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787" name="Shape 1787"/>
            <p:cNvSpPr/>
            <p:nvPr/>
          </p:nvSpPr>
          <p:spPr>
            <a:xfrm>
              <a:off x="6554593" y="358124"/>
              <a:ext cx="1" cy="780349"/>
            </a:xfrm>
            <a:prstGeom prst="line">
              <a:avLst/>
            </a:prstGeom>
            <a:noFill/>
            <a:ln w="25400" cap="flat">
              <a:solidFill>
                <a:srgbClr val="000000"/>
              </a:solidFill>
              <a:prstDash val="solid"/>
              <a:round/>
              <a:tailEnd type="triangle" w="med" len="med"/>
            </a:ln>
            <a:effectLst/>
          </p:spPr>
          <p:txBody>
            <a:bodyPr wrap="square" lIns="0" tIns="0" rIns="0" bIns="0" numCol="1" anchor="t">
              <a:noAutofit/>
            </a:bodyPr>
            <a:lstStyle/>
            <a:p>
              <a:endParaRPr sz="1634"/>
            </a:p>
          </p:txBody>
        </p:sp>
        <p:sp>
          <p:nvSpPr>
            <p:cNvPr id="1788" name="Shape 1788"/>
            <p:cNvSpPr/>
            <p:nvPr/>
          </p:nvSpPr>
          <p:spPr>
            <a:xfrm>
              <a:off x="6337221" y="1078553"/>
              <a:ext cx="666878"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Imm16</a:t>
              </a:r>
            </a:p>
          </p:txBody>
        </p:sp>
        <p:sp>
          <p:nvSpPr>
            <p:cNvPr id="1789" name="Shape 1789"/>
            <p:cNvSpPr/>
            <p:nvPr/>
          </p:nvSpPr>
          <p:spPr>
            <a:xfrm>
              <a:off x="5867643" y="1078553"/>
              <a:ext cx="324222"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Rd</a:t>
              </a:r>
            </a:p>
          </p:txBody>
        </p:sp>
        <p:sp>
          <p:nvSpPr>
            <p:cNvPr id="1790" name="Shape 1790"/>
            <p:cNvSpPr/>
            <p:nvPr/>
          </p:nvSpPr>
          <p:spPr>
            <a:xfrm>
              <a:off x="5467734" y="1078553"/>
              <a:ext cx="311858"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Rs</a:t>
              </a:r>
            </a:p>
          </p:txBody>
        </p:sp>
        <p:sp>
          <p:nvSpPr>
            <p:cNvPr id="1791" name="Shape 1791"/>
            <p:cNvSpPr/>
            <p:nvPr/>
          </p:nvSpPr>
          <p:spPr>
            <a:xfrm>
              <a:off x="4998155" y="1078553"/>
              <a:ext cx="269468"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defTabSz="457104">
                <a:lnSpc>
                  <a:spcPct val="93000"/>
                </a:lnSpc>
                <a:buClr>
                  <a:srgbClr val="000000"/>
                </a:buClr>
                <a:defRPr sz="15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361"/>
                <a:t>Rt</a:t>
              </a:r>
            </a:p>
          </p:txBody>
        </p:sp>
        <p:sp>
          <p:nvSpPr>
            <p:cNvPr id="1792" name="Shape 1792"/>
            <p:cNvSpPr/>
            <p:nvPr/>
          </p:nvSpPr>
          <p:spPr>
            <a:xfrm>
              <a:off x="2681446" y="280090"/>
              <a:ext cx="806414" cy="2915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578" tIns="34578" rIns="34578" bIns="34578" numCol="1" anchor="t">
              <a:spAutoFit/>
            </a:bodyPr>
            <a:lstStyle>
              <a:lvl1pPr algn="r" defTabSz="457104">
                <a:lnSpc>
                  <a:spcPct val="93000"/>
                </a:lnSpc>
                <a:buClr>
                  <a:srgbClr val="000000"/>
                </a:buClr>
                <a:defRPr sz="1500" u="sng">
                  <a:solidFill>
                    <a:srgbClr val="CD665F"/>
                  </a:solidFill>
                  <a:uFill>
                    <a:solidFill>
                      <a:srgbClr val="CD665F"/>
                    </a:solidFill>
                  </a:uFill>
                  <a:latin typeface="Times"/>
                  <a:ea typeface="Times"/>
                  <a:cs typeface="Times"/>
                  <a:sym typeface="Times"/>
                </a:defRPr>
              </a:lvl1pPr>
            </a:lstStyle>
            <a:p>
              <a:pPr>
                <a:defRPr sz="1800" u="none">
                  <a:solidFill>
                    <a:srgbClr val="000000"/>
                  </a:solidFill>
                  <a:uFill>
                    <a:solidFill>
                      <a:srgbClr val="000000"/>
                    </a:solidFill>
                  </a:uFill>
                  <a:latin typeface="Arial"/>
                  <a:ea typeface="Arial"/>
                  <a:cs typeface="Arial"/>
                  <a:sym typeface="Arial"/>
                </a:defRPr>
              </a:pPr>
              <a:r>
                <a:rPr sz="1361"/>
                <a:t>nPC_sel</a:t>
              </a:r>
            </a:p>
          </p:txBody>
        </p:sp>
        <p:sp>
          <p:nvSpPr>
            <p:cNvPr id="1793" name="Shape 1793"/>
            <p:cNvSpPr/>
            <p:nvPr/>
          </p:nvSpPr>
          <p:spPr>
            <a:xfrm flipH="1">
              <a:off x="3333033" y="480750"/>
              <a:ext cx="490480" cy="1"/>
            </a:xfrm>
            <a:prstGeom prst="line">
              <a:avLst/>
            </a:prstGeom>
            <a:noFill/>
            <a:ln w="25400" cap="flat">
              <a:solidFill>
                <a:srgbClr val="CD665F"/>
              </a:solidFill>
              <a:prstDash val="solid"/>
              <a:round/>
              <a:headEnd type="triangle" w="med" len="med"/>
            </a:ln>
            <a:effectLst/>
          </p:spPr>
          <p:txBody>
            <a:bodyPr wrap="square" lIns="0" tIns="0" rIns="0" bIns="0" numCol="1" anchor="t">
              <a:noAutofit/>
            </a:bodyPr>
            <a:lstStyle/>
            <a:p>
              <a:endParaRPr sz="1634"/>
            </a:p>
          </p:txBody>
        </p:sp>
      </p:grpSp>
      <p:sp>
        <p:nvSpPr>
          <p:cNvPr id="1795" name="Shape 1795"/>
          <p:cNvSpPr/>
          <p:nvPr/>
        </p:nvSpPr>
        <p:spPr>
          <a:xfrm>
            <a:off x="7702163" y="4650153"/>
            <a:ext cx="1231367" cy="1677105"/>
          </a:xfrm>
          <a:prstGeom prst="rect">
            <a:avLst/>
          </a:prstGeom>
          <a:solidFill>
            <a:srgbClr val="FFFFFF"/>
          </a:solidFill>
          <a:ln w="12700">
            <a:solidFill>
              <a:srgbClr val="000000"/>
            </a:solidFill>
            <a:miter lim="400000"/>
          </a:ln>
          <a:extLst>
            <a:ext uri="{C572A759-6A51-4108-AA02-DFA0A04FC94B}">
              <ma14:wrappingTextBoxFlag xmlns="" xmlns:ma14="http://schemas.microsoft.com/office/mac/drawingml/2011/main" val="1"/>
            </a:ext>
          </a:extLst>
        </p:spPr>
        <p:txBody>
          <a:bodyPr lIns="34578" tIns="34578" rIns="34578" bIns="34578"/>
          <a:lstStyle/>
          <a:p>
            <a:pPr defTabSz="414868">
              <a:lnSpc>
                <a:spcPct val="80000"/>
              </a:lnSpc>
              <a:buClr>
                <a:srgbClr val="000000"/>
              </a:buClr>
              <a:defRPr sz="1800">
                <a:uFill>
                  <a:solidFill>
                    <a:srgbClr val="000000"/>
                  </a:solidFill>
                </a:uFill>
                <a:latin typeface="Arial"/>
                <a:ea typeface="Arial"/>
                <a:cs typeface="Arial"/>
                <a:sym typeface="Arial"/>
              </a:defRPr>
            </a:pPr>
            <a:r>
              <a:rPr sz="2360" dirty="0">
                <a:latin typeface="Courier New"/>
                <a:ea typeface="Courier New"/>
                <a:cs typeface="Courier New"/>
                <a:sym typeface="Courier New"/>
              </a:rPr>
              <a:t>   12</a:t>
            </a:r>
          </a:p>
          <a:p>
            <a:pPr defTabSz="414868">
              <a:lnSpc>
                <a:spcPct val="80000"/>
              </a:lnSpc>
              <a:buClr>
                <a:srgbClr val="000000"/>
              </a:buClr>
              <a:defRPr sz="1800">
                <a:uFill>
                  <a:solidFill>
                    <a:srgbClr val="000000"/>
                  </a:solidFill>
                </a:uFill>
                <a:latin typeface="Arial"/>
                <a:ea typeface="Arial"/>
                <a:cs typeface="Arial"/>
                <a:sym typeface="Arial"/>
              </a:defRPr>
            </a:pPr>
            <a:r>
              <a:rPr sz="2360" dirty="0">
                <a:latin typeface="Courier New"/>
                <a:ea typeface="Courier New"/>
                <a:cs typeface="Courier New"/>
                <a:sym typeface="Courier New"/>
              </a:rPr>
              <a:t>a) SR</a:t>
            </a:r>
          </a:p>
          <a:p>
            <a:pPr defTabSz="414868">
              <a:lnSpc>
                <a:spcPct val="80000"/>
              </a:lnSpc>
              <a:buClr>
                <a:srgbClr val="000000"/>
              </a:buClr>
              <a:defRPr sz="1800">
                <a:uFill>
                  <a:solidFill>
                    <a:srgbClr val="000000"/>
                  </a:solidFill>
                </a:uFill>
                <a:latin typeface="Arial"/>
                <a:ea typeface="Arial"/>
                <a:cs typeface="Arial"/>
                <a:sym typeface="Arial"/>
              </a:defRPr>
            </a:pPr>
            <a:r>
              <a:rPr sz="2360" dirty="0">
                <a:latin typeface="Courier New"/>
                <a:ea typeface="Courier New"/>
                <a:cs typeface="Courier New"/>
                <a:sym typeface="Courier New"/>
              </a:rPr>
              <a:t>b) S</a:t>
            </a:r>
            <a:r>
              <a:rPr sz="2360" dirty="0">
                <a:solidFill>
                  <a:srgbClr val="008F00"/>
                </a:solidFill>
                <a:uFill>
                  <a:solidFill>
                    <a:srgbClr val="008F00"/>
                  </a:solidFill>
                </a:uFill>
                <a:latin typeface="Courier New"/>
                <a:ea typeface="Courier New"/>
                <a:cs typeface="Courier New"/>
                <a:sym typeface="Courier New"/>
              </a:rPr>
              <a:t>E</a:t>
            </a:r>
          </a:p>
          <a:p>
            <a:pPr defTabSz="414868">
              <a:lnSpc>
                <a:spcPct val="80000"/>
              </a:lnSpc>
              <a:buClr>
                <a:srgbClr val="000000"/>
              </a:buClr>
              <a:defRPr sz="1800">
                <a:uFill>
                  <a:solidFill>
                    <a:srgbClr val="000000"/>
                  </a:solidFill>
                </a:uFill>
                <a:latin typeface="Arial"/>
                <a:ea typeface="Arial"/>
                <a:cs typeface="Arial"/>
                <a:sym typeface="Arial"/>
              </a:defRPr>
            </a:pPr>
            <a:r>
              <a:rPr sz="2360" b="1" dirty="0">
                <a:solidFill>
                  <a:srgbClr val="FF0000"/>
                </a:solidFill>
                <a:latin typeface="Courier New"/>
                <a:ea typeface="Courier New"/>
                <a:cs typeface="Courier New"/>
                <a:sym typeface="Courier New"/>
              </a:rPr>
              <a:t>c) </a:t>
            </a:r>
            <a:r>
              <a:rPr sz="2360" b="1" dirty="0">
                <a:solidFill>
                  <a:srgbClr val="FF0000"/>
                </a:solidFill>
                <a:uFill>
                  <a:solidFill>
                    <a:srgbClr val="008F00"/>
                  </a:solidFill>
                </a:uFill>
                <a:latin typeface="Courier New"/>
                <a:ea typeface="Courier New"/>
                <a:cs typeface="Courier New"/>
                <a:sym typeface="Courier New"/>
              </a:rPr>
              <a:t>B</a:t>
            </a:r>
            <a:r>
              <a:rPr sz="2360" b="1" dirty="0">
                <a:solidFill>
                  <a:srgbClr val="FF0000"/>
                </a:solidFill>
                <a:latin typeface="Courier New"/>
                <a:ea typeface="Courier New"/>
                <a:cs typeface="Courier New"/>
                <a:sym typeface="Courier New"/>
              </a:rPr>
              <a:t>R</a:t>
            </a:r>
          </a:p>
          <a:p>
            <a:pPr defTabSz="414868">
              <a:lnSpc>
                <a:spcPct val="80000"/>
              </a:lnSpc>
              <a:buClr>
                <a:srgbClr val="000000"/>
              </a:buClr>
              <a:defRPr sz="1800">
                <a:uFill>
                  <a:solidFill>
                    <a:srgbClr val="000000"/>
                  </a:solidFill>
                </a:uFill>
                <a:latin typeface="Arial"/>
                <a:ea typeface="Arial"/>
                <a:cs typeface="Arial"/>
                <a:sym typeface="Arial"/>
              </a:defRPr>
            </a:pPr>
            <a:r>
              <a:rPr sz="2360" dirty="0">
                <a:latin typeface="Courier New"/>
                <a:ea typeface="Courier New"/>
                <a:cs typeface="Courier New"/>
                <a:sym typeface="Courier New"/>
              </a:rPr>
              <a:t>d) </a:t>
            </a:r>
            <a:r>
              <a:rPr sz="2360" dirty="0">
                <a:solidFill>
                  <a:srgbClr val="008F00"/>
                </a:solidFill>
                <a:uFill>
                  <a:solidFill>
                    <a:srgbClr val="008F00"/>
                  </a:solidFill>
                </a:uFill>
                <a:latin typeface="Courier New"/>
                <a:ea typeface="Courier New"/>
                <a:cs typeface="Courier New"/>
                <a:sym typeface="Courier New"/>
              </a:rPr>
              <a:t>BE</a:t>
            </a:r>
          </a:p>
        </p:txBody>
      </p:sp>
    </p:spTree>
    <p:extLst>
      <p:ext uri="{BB962C8B-B14F-4D97-AF65-F5344CB8AC3E}">
        <p14:creationId xmlns:p14="http://schemas.microsoft.com/office/powerpoint/2010/main" val="3961074888"/>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 name="Shape 1797"/>
          <p:cNvSpPr/>
          <p:nvPr/>
        </p:nvSpPr>
        <p:spPr>
          <a:xfrm>
            <a:off x="188978" y="1149755"/>
            <a:ext cx="8967268" cy="3720189"/>
          </a:xfrm>
          <a:prstGeom prst="rect">
            <a:avLst/>
          </a:prstGeom>
          <a:ln w="12700">
            <a:miter lim="400000"/>
          </a:ln>
          <a:extLst>
            <a:ext uri="{C572A759-6A51-4108-AA02-DFA0A04FC94B}">
              <ma14:wrappingTextBoxFlag xmlns="" xmlns:ma14="http://schemas.microsoft.com/office/mac/drawingml/2011/main" val="1"/>
            </a:ext>
          </a:extLst>
        </p:spPr>
        <p:txBody>
          <a:bodyPr lIns="23052" tIns="23052" rIns="23052" bIns="23052">
            <a:spAutoFit/>
          </a:bodyPr>
          <a:lstStyle/>
          <a:p>
            <a:pPr marL="395287" indent="-395287" defTabSz="414868">
              <a:lnSpc>
                <a:spcPct val="75000"/>
              </a:lnSpc>
              <a:spcBef>
                <a:spcPts val="1089"/>
              </a:spcBef>
              <a:buClr>
                <a:srgbClr val="000000"/>
              </a:buClr>
              <a:buSzPct val="45000"/>
              <a:buChar char="°"/>
              <a:defRPr sz="1800">
                <a:uFill>
                  <a:solidFill>
                    <a:srgbClr val="000000"/>
                  </a:solidFill>
                </a:uFill>
                <a:latin typeface="Arial"/>
                <a:ea typeface="Arial"/>
                <a:cs typeface="Arial"/>
                <a:sym typeface="Arial"/>
              </a:defRPr>
            </a:pPr>
            <a:r>
              <a:rPr sz="3177"/>
              <a:t>5 steps to design a processor</a:t>
            </a:r>
          </a:p>
          <a:p>
            <a:pPr marL="592931" lvl="1" indent="-275290" defTabSz="414868">
              <a:lnSpc>
                <a:spcPct val="75000"/>
              </a:lnSpc>
              <a:spcBef>
                <a:spcPts val="817"/>
              </a:spcBef>
              <a:buClr>
                <a:srgbClr val="000000"/>
              </a:buClr>
              <a:buSzPct val="45000"/>
              <a:buChar char="•"/>
              <a:defRPr sz="1800" b="1">
                <a:uFill>
                  <a:solidFill>
                    <a:srgbClr val="000000"/>
                  </a:solidFill>
                </a:uFill>
                <a:latin typeface="Arial"/>
                <a:ea typeface="Arial"/>
                <a:cs typeface="Arial"/>
                <a:sym typeface="Arial"/>
              </a:defRPr>
            </a:pPr>
            <a:r>
              <a:rPr sz="2360"/>
              <a:t>1. Analyze instruction set </a:t>
            </a:r>
            <a:r>
              <a:rPr sz="2360">
                <a:latin typeface="Wingdings"/>
                <a:ea typeface="Wingdings"/>
                <a:cs typeface="Wingdings"/>
                <a:sym typeface="Wingdings"/>
              </a:rPr>
              <a:t></a:t>
            </a:r>
            <a:r>
              <a:rPr sz="2360"/>
              <a:t> datapath </a:t>
            </a:r>
            <a:r>
              <a:rPr sz="2360" u="sng">
                <a:solidFill>
                  <a:srgbClr val="CD665F"/>
                </a:solidFill>
                <a:uFill>
                  <a:solidFill>
                    <a:srgbClr val="CD665F"/>
                  </a:solidFill>
                </a:uFill>
              </a:rPr>
              <a:t>requirements</a:t>
            </a:r>
          </a:p>
          <a:p>
            <a:pPr marL="592931" lvl="1" indent="-275290" defTabSz="414868">
              <a:lnSpc>
                <a:spcPct val="75000"/>
              </a:lnSpc>
              <a:spcBef>
                <a:spcPts val="817"/>
              </a:spcBef>
              <a:buClr>
                <a:srgbClr val="000000"/>
              </a:buClr>
              <a:buSzPct val="45000"/>
              <a:buChar char="•"/>
              <a:defRPr sz="1800" b="1">
                <a:uFill>
                  <a:solidFill>
                    <a:srgbClr val="000000"/>
                  </a:solidFill>
                </a:uFill>
                <a:latin typeface="Arial"/>
                <a:ea typeface="Arial"/>
                <a:cs typeface="Arial"/>
                <a:sym typeface="Arial"/>
              </a:defRPr>
            </a:pPr>
            <a:r>
              <a:rPr sz="2360"/>
              <a:t>2. Select set of datapath components &amp; establish clock methodology</a:t>
            </a:r>
          </a:p>
          <a:p>
            <a:pPr marL="592931" lvl="1" indent="-275290" defTabSz="414868">
              <a:lnSpc>
                <a:spcPct val="75000"/>
              </a:lnSpc>
              <a:spcBef>
                <a:spcPts val="817"/>
              </a:spcBef>
              <a:buClr>
                <a:srgbClr val="000000"/>
              </a:buClr>
              <a:buSzPct val="45000"/>
              <a:buChar char="•"/>
              <a:defRPr sz="1800" b="1">
                <a:uFill>
                  <a:solidFill>
                    <a:srgbClr val="000000"/>
                  </a:solidFill>
                </a:uFill>
                <a:latin typeface="Arial"/>
                <a:ea typeface="Arial"/>
                <a:cs typeface="Arial"/>
                <a:sym typeface="Arial"/>
              </a:defRPr>
            </a:pPr>
            <a:r>
              <a:rPr sz="2360"/>
              <a:t>3. </a:t>
            </a:r>
            <a:r>
              <a:rPr sz="2360" u="sng">
                <a:solidFill>
                  <a:srgbClr val="CD665F"/>
                </a:solidFill>
                <a:uFill>
                  <a:solidFill>
                    <a:srgbClr val="CD665F"/>
                  </a:solidFill>
                </a:uFill>
              </a:rPr>
              <a:t>Assemble</a:t>
            </a:r>
            <a:r>
              <a:rPr sz="2360"/>
              <a:t> datapath meeting the requirements</a:t>
            </a:r>
          </a:p>
          <a:p>
            <a:pPr marL="592931" lvl="1" indent="-275290" defTabSz="414868">
              <a:lnSpc>
                <a:spcPct val="75000"/>
              </a:lnSpc>
              <a:spcBef>
                <a:spcPts val="817"/>
              </a:spcBef>
              <a:buClr>
                <a:srgbClr val="000000"/>
              </a:buClr>
              <a:buSzPct val="45000"/>
              <a:buChar char="•"/>
              <a:defRPr sz="1800" b="1">
                <a:uFill>
                  <a:solidFill>
                    <a:srgbClr val="000000"/>
                  </a:solidFill>
                </a:uFill>
                <a:latin typeface="Arial"/>
                <a:ea typeface="Arial"/>
                <a:cs typeface="Arial"/>
                <a:sym typeface="Arial"/>
              </a:defRPr>
            </a:pPr>
            <a:r>
              <a:rPr sz="2360"/>
              <a:t>4. Analyze implementation of each instruction to determine setting of control points that effects the register transfer.</a:t>
            </a:r>
          </a:p>
          <a:p>
            <a:pPr marL="592931" lvl="1" indent="-275290" defTabSz="414868">
              <a:lnSpc>
                <a:spcPct val="75000"/>
              </a:lnSpc>
              <a:spcBef>
                <a:spcPts val="817"/>
              </a:spcBef>
              <a:buClr>
                <a:srgbClr val="000000"/>
              </a:buClr>
              <a:buSzPct val="45000"/>
              <a:buChar char="•"/>
              <a:defRPr sz="1800" b="1">
                <a:uFill>
                  <a:solidFill>
                    <a:srgbClr val="000000"/>
                  </a:solidFill>
                </a:uFill>
                <a:latin typeface="Arial"/>
                <a:ea typeface="Arial"/>
                <a:cs typeface="Arial"/>
                <a:sym typeface="Arial"/>
              </a:defRPr>
            </a:pPr>
            <a:r>
              <a:rPr sz="2360"/>
              <a:t>5. Assemble the control logic</a:t>
            </a:r>
          </a:p>
          <a:p>
            <a:pPr marL="1334097" lvl="2" indent="-419288" defTabSz="414868">
              <a:lnSpc>
                <a:spcPct val="75000"/>
              </a:lnSpc>
              <a:spcBef>
                <a:spcPts val="635"/>
              </a:spcBef>
              <a:buClr>
                <a:srgbClr val="000000"/>
              </a:buClr>
              <a:buSzPct val="45000"/>
              <a:buChar char="•"/>
              <a:defRPr sz="1800" b="1">
                <a:uFill>
                  <a:solidFill>
                    <a:srgbClr val="000000"/>
                  </a:solidFill>
                </a:uFill>
                <a:latin typeface="Arial"/>
                <a:ea typeface="Arial"/>
                <a:cs typeface="Arial"/>
                <a:sym typeface="Arial"/>
              </a:defRPr>
            </a:pPr>
            <a:r>
              <a:rPr sz="1997"/>
              <a:t>Formulate Logic Equations</a:t>
            </a:r>
          </a:p>
          <a:p>
            <a:pPr marL="1334097" lvl="2" indent="-419288" defTabSz="414868">
              <a:lnSpc>
                <a:spcPct val="75000"/>
              </a:lnSpc>
              <a:spcBef>
                <a:spcPts val="635"/>
              </a:spcBef>
              <a:buClr>
                <a:srgbClr val="000000"/>
              </a:buClr>
              <a:buSzPct val="45000"/>
              <a:buChar char="•"/>
              <a:defRPr sz="1800" b="1">
                <a:uFill>
                  <a:solidFill>
                    <a:srgbClr val="000000"/>
                  </a:solidFill>
                </a:uFill>
                <a:latin typeface="Arial"/>
                <a:ea typeface="Arial"/>
                <a:cs typeface="Arial"/>
                <a:sym typeface="Arial"/>
              </a:defRPr>
            </a:pPr>
            <a:r>
              <a:rPr sz="1997"/>
              <a:t>Design Circuits</a:t>
            </a:r>
          </a:p>
        </p:txBody>
      </p:sp>
      <p:sp>
        <p:nvSpPr>
          <p:cNvPr id="1798" name="Shape 1798"/>
          <p:cNvSpPr>
            <a:spLocks noGrp="1"/>
          </p:cNvSpPr>
          <p:nvPr>
            <p:ph type="title"/>
          </p:nvPr>
        </p:nvSpPr>
        <p:spPr>
          <a:xfrm>
            <a:off x="721760" y="1956"/>
            <a:ext cx="8321809" cy="968189"/>
          </a:xfrm>
          <a:prstGeom prst="rect">
            <a:avLst/>
          </a:prstGeom>
        </p:spPr>
        <p:txBody>
          <a:bodyPr/>
          <a:lstStyle/>
          <a:p>
            <a:pPr>
              <a:defRPr sz="4050"/>
            </a:pPr>
            <a:r>
              <a:t>Summary: </a:t>
            </a:r>
            <a:r>
              <a:rPr sz="3267">
                <a:latin typeface="Arial"/>
                <a:ea typeface="Arial"/>
                <a:cs typeface="Arial"/>
                <a:sym typeface="Arial"/>
              </a:rPr>
              <a:t>Single-cycle Processor</a:t>
            </a:r>
          </a:p>
        </p:txBody>
      </p:sp>
      <p:sp>
        <p:nvSpPr>
          <p:cNvPr id="1799" name="Shape 1799"/>
          <p:cNvSpPr/>
          <p:nvPr/>
        </p:nvSpPr>
        <p:spPr>
          <a:xfrm>
            <a:off x="5346665" y="4045061"/>
            <a:ext cx="1136067" cy="649561"/>
          </a:xfrm>
          <a:prstGeom prst="rect">
            <a:avLst/>
          </a:prstGeom>
          <a:blipFill>
            <a:blip r:embed="rId2"/>
          </a:blipFill>
          <a:ln w="25400">
            <a:solidFill>
              <a:srgbClr val="004479"/>
            </a:solidFill>
            <a:miter lim="400000"/>
          </a:ln>
        </p:spPr>
        <p:txBody>
          <a:bodyPr lIns="46104" tIns="46104" rIns="46104" bIns="46104" anchor="ctr"/>
          <a:lstStyle/>
          <a:p>
            <a:pPr algn="ctr" defTabSz="414868">
              <a:lnSpc>
                <a:spcPct val="93000"/>
              </a:lnSpc>
              <a:buClr>
                <a:srgbClr val="000000"/>
              </a:buClr>
              <a:defRPr sz="2200">
                <a:uFill>
                  <a:solidFill>
                    <a:srgbClr val="000000"/>
                  </a:solidFill>
                </a:uFill>
                <a:latin typeface="Arial"/>
                <a:ea typeface="Arial"/>
                <a:cs typeface="Arial"/>
                <a:sym typeface="Arial"/>
              </a:defRPr>
            </a:pPr>
            <a:endParaRPr sz="1997"/>
          </a:p>
        </p:txBody>
      </p:sp>
      <p:sp>
        <p:nvSpPr>
          <p:cNvPr id="1800" name="Shape 1800"/>
          <p:cNvSpPr/>
          <p:nvPr/>
        </p:nvSpPr>
        <p:spPr>
          <a:xfrm>
            <a:off x="5427670" y="4151470"/>
            <a:ext cx="746299" cy="303678"/>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Control</a:t>
            </a:r>
          </a:p>
        </p:txBody>
      </p:sp>
      <p:sp>
        <p:nvSpPr>
          <p:cNvPr id="1801" name="Shape 1801"/>
          <p:cNvSpPr/>
          <p:nvPr/>
        </p:nvSpPr>
        <p:spPr>
          <a:xfrm>
            <a:off x="5346665" y="4855027"/>
            <a:ext cx="1136067" cy="651149"/>
          </a:xfrm>
          <a:prstGeom prst="rect">
            <a:avLst/>
          </a:prstGeom>
          <a:blipFill>
            <a:blip r:embed="rId3"/>
          </a:blipFill>
          <a:ln w="25400">
            <a:solidFill>
              <a:srgbClr val="CD665F"/>
            </a:solidFill>
            <a:miter lim="400000"/>
          </a:ln>
        </p:spPr>
        <p:txBody>
          <a:bodyPr lIns="46104" tIns="46104" rIns="46104" bIns="46104" anchor="ctr"/>
          <a:lstStyle/>
          <a:p>
            <a:pPr algn="ctr" defTabSz="414868">
              <a:lnSpc>
                <a:spcPct val="93000"/>
              </a:lnSpc>
              <a:buClr>
                <a:srgbClr val="000000"/>
              </a:buClr>
              <a:defRPr sz="2200">
                <a:solidFill>
                  <a:srgbClr val="CD665F"/>
                </a:solidFill>
                <a:uFill>
                  <a:solidFill>
                    <a:srgbClr val="CD665F"/>
                  </a:solidFill>
                </a:uFill>
                <a:latin typeface="Arial"/>
                <a:ea typeface="Arial"/>
                <a:cs typeface="Arial"/>
                <a:sym typeface="Arial"/>
              </a:defRPr>
            </a:pPr>
            <a:endParaRPr sz="1997"/>
          </a:p>
        </p:txBody>
      </p:sp>
      <p:sp>
        <p:nvSpPr>
          <p:cNvPr id="1802" name="Shape 1802"/>
          <p:cNvSpPr/>
          <p:nvPr/>
        </p:nvSpPr>
        <p:spPr>
          <a:xfrm>
            <a:off x="5446729" y="5020197"/>
            <a:ext cx="921026" cy="303678"/>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1800">
                <a:solidFill>
                  <a:srgbClr val="CD665F"/>
                </a:solidFill>
                <a:uFill>
                  <a:solidFill>
                    <a:srgbClr val="CD665F"/>
                  </a:solidFill>
                </a:uFill>
                <a:latin typeface="Times"/>
                <a:ea typeface="Times"/>
                <a:cs typeface="Times"/>
                <a:sym typeface="Times"/>
              </a:defRPr>
            </a:lvl1pPr>
          </a:lstStyle>
          <a:p>
            <a:pPr>
              <a:defRPr>
                <a:solidFill>
                  <a:srgbClr val="000000"/>
                </a:solidFill>
                <a:uFill>
                  <a:solidFill>
                    <a:srgbClr val="000000"/>
                  </a:solidFill>
                </a:uFill>
                <a:latin typeface="Arial"/>
                <a:ea typeface="Arial"/>
                <a:cs typeface="Arial"/>
                <a:sym typeface="Arial"/>
              </a:defRPr>
            </a:pPr>
            <a:r>
              <a:rPr sz="1634"/>
              <a:t>Datapath</a:t>
            </a:r>
          </a:p>
        </p:txBody>
      </p:sp>
      <p:sp>
        <p:nvSpPr>
          <p:cNvPr id="1803" name="Shape 1803"/>
          <p:cNvSpPr/>
          <p:nvPr/>
        </p:nvSpPr>
        <p:spPr>
          <a:xfrm>
            <a:off x="6766635" y="3706783"/>
            <a:ext cx="932761" cy="1934388"/>
          </a:xfrm>
          <a:prstGeom prst="rect">
            <a:avLst/>
          </a:prstGeom>
          <a:ln w="254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804" name="Shape 1804"/>
          <p:cNvSpPr/>
          <p:nvPr/>
        </p:nvSpPr>
        <p:spPr>
          <a:xfrm>
            <a:off x="6819050" y="4456397"/>
            <a:ext cx="828052" cy="303678"/>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Memory</a:t>
            </a:r>
          </a:p>
        </p:txBody>
      </p:sp>
      <p:sp>
        <p:nvSpPr>
          <p:cNvPr id="1805" name="Shape 1805"/>
          <p:cNvSpPr/>
          <p:nvPr/>
        </p:nvSpPr>
        <p:spPr>
          <a:xfrm>
            <a:off x="5211656" y="3706783"/>
            <a:ext cx="1406085" cy="1934388"/>
          </a:xfrm>
          <a:prstGeom prst="rect">
            <a:avLst/>
          </a:prstGeom>
          <a:ln w="254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806" name="Shape 1806"/>
          <p:cNvSpPr/>
          <p:nvPr/>
        </p:nvSpPr>
        <p:spPr>
          <a:xfrm>
            <a:off x="5446730" y="3689312"/>
            <a:ext cx="1014001" cy="303678"/>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Processor</a:t>
            </a:r>
          </a:p>
        </p:txBody>
      </p:sp>
      <p:sp>
        <p:nvSpPr>
          <p:cNvPr id="1807" name="Shape 1807"/>
          <p:cNvSpPr/>
          <p:nvPr/>
        </p:nvSpPr>
        <p:spPr>
          <a:xfrm>
            <a:off x="7848289" y="3706782"/>
            <a:ext cx="932761" cy="786144"/>
          </a:xfrm>
          <a:prstGeom prst="rect">
            <a:avLst/>
          </a:prstGeom>
          <a:ln w="254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808" name="Shape 1808"/>
          <p:cNvSpPr/>
          <p:nvPr/>
        </p:nvSpPr>
        <p:spPr>
          <a:xfrm>
            <a:off x="8040163" y="3959302"/>
            <a:ext cx="536306" cy="303678"/>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algn="ct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Input</a:t>
            </a:r>
          </a:p>
        </p:txBody>
      </p:sp>
      <p:sp>
        <p:nvSpPr>
          <p:cNvPr id="1809" name="Shape 1809"/>
          <p:cNvSpPr/>
          <p:nvPr/>
        </p:nvSpPr>
        <p:spPr>
          <a:xfrm>
            <a:off x="7848289" y="4855027"/>
            <a:ext cx="932761" cy="786142"/>
          </a:xfrm>
          <a:prstGeom prst="rect">
            <a:avLst/>
          </a:prstGeom>
          <a:ln w="254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810" name="Shape 1810"/>
          <p:cNvSpPr/>
          <p:nvPr/>
        </p:nvSpPr>
        <p:spPr>
          <a:xfrm>
            <a:off x="7958410" y="5107546"/>
            <a:ext cx="699812" cy="303678"/>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algn="ct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Output</a:t>
            </a:r>
          </a:p>
        </p:txBody>
      </p:sp>
    </p:spTree>
    <p:extLst>
      <p:ext uri="{BB962C8B-B14F-4D97-AF65-F5344CB8AC3E}">
        <p14:creationId xmlns:p14="http://schemas.microsoft.com/office/powerpoint/2010/main" val="1481036182"/>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zyBooks assignment Re-dos</a:t>
            </a:r>
            <a:endParaRPr lang="en-US" dirty="0"/>
          </a:p>
          <a:p>
            <a:pPr lvl="1"/>
            <a:r>
              <a:rPr lang="en-US" sz="2400" dirty="0"/>
              <a:t>Re-submit at most </a:t>
            </a:r>
            <a:r>
              <a:rPr lang="en-US" sz="2400" dirty="0" smtClean="0"/>
              <a:t>5 reading assignments or HW (zyBooks only)</a:t>
            </a:r>
            <a:endParaRPr lang="en-US" sz="2400" dirty="0"/>
          </a:p>
          <a:p>
            <a:pPr lvl="1"/>
            <a:r>
              <a:rPr lang="en-US" sz="2400" dirty="0"/>
              <a:t>Email to me (not your TAs</a:t>
            </a:r>
            <a:r>
              <a:rPr lang="en-US" sz="2400" dirty="0" smtClean="0"/>
              <a:t>)</a:t>
            </a:r>
          </a:p>
          <a:p>
            <a:pPr lvl="2"/>
            <a:r>
              <a:rPr lang="en-US" sz="2200" dirty="0" smtClean="0"/>
              <a:t>Include your name, assignment numbers</a:t>
            </a:r>
          </a:p>
          <a:p>
            <a:pPr lvl="2"/>
            <a:r>
              <a:rPr lang="en-US" sz="2200" dirty="0" smtClean="0"/>
              <a:t>(Monday) 12/10 </a:t>
            </a:r>
            <a:r>
              <a:rPr lang="en-US" sz="2200" dirty="0"/>
              <a:t>at 11:59pm, no extension</a:t>
            </a:r>
          </a:p>
          <a:p>
            <a:pPr lvl="1"/>
            <a:r>
              <a:rPr lang="en-US" sz="2400" dirty="0"/>
              <a:t>Fill out online evaluation by </a:t>
            </a:r>
            <a:r>
              <a:rPr lang="en-US" sz="2400" dirty="0" smtClean="0"/>
              <a:t>12/6, tomorrow </a:t>
            </a:r>
            <a:r>
              <a:rPr lang="en-US" sz="2400" dirty="0"/>
              <a:t>(70% of class)</a:t>
            </a:r>
            <a:endParaRPr lang="en-US" dirty="0"/>
          </a:p>
          <a:p>
            <a:r>
              <a:rPr lang="en-US" dirty="0" smtClean="0"/>
              <a:t>Final Exam</a:t>
            </a:r>
            <a:endParaRPr lang="en-US" dirty="0"/>
          </a:p>
          <a:p>
            <a:pPr lvl="1"/>
            <a:r>
              <a:rPr lang="en-US" dirty="0" smtClean="0"/>
              <a:t>12/11 (Tuesday), 11:30 – 2:30pm</a:t>
            </a:r>
          </a:p>
          <a:p>
            <a:pPr lvl="1"/>
            <a:r>
              <a:rPr lang="en-US" dirty="0" smtClean="0"/>
              <a:t>Cover all</a:t>
            </a:r>
            <a:endParaRPr lang="en-US" dirty="0"/>
          </a:p>
          <a:p>
            <a:pPr lvl="1"/>
            <a:r>
              <a:rPr lang="en-US" dirty="0" smtClean="0"/>
              <a:t>Practice </a:t>
            </a:r>
            <a:r>
              <a:rPr lang="en-US" dirty="0"/>
              <a:t>exam in CatCourses</a:t>
            </a:r>
          </a:p>
          <a:p>
            <a:pPr lvl="1"/>
            <a:r>
              <a:rPr lang="en-US" dirty="0"/>
              <a:t>Closed book</a:t>
            </a:r>
          </a:p>
          <a:p>
            <a:pPr lvl="1"/>
            <a:r>
              <a:rPr lang="en-US" dirty="0" smtClean="0"/>
              <a:t>2 </a:t>
            </a:r>
            <a:r>
              <a:rPr lang="en-US" dirty="0"/>
              <a:t>sheet of note (8.5” x 11”)</a:t>
            </a:r>
          </a:p>
          <a:p>
            <a:pPr lvl="1"/>
            <a:r>
              <a:rPr lang="en-US" dirty="0"/>
              <a:t>MIPS reference sheet will be </a:t>
            </a:r>
            <a:r>
              <a:rPr lang="en-US" dirty="0" smtClean="0"/>
              <a:t>provided</a:t>
            </a:r>
          </a:p>
          <a:p>
            <a:pPr lvl="1"/>
            <a:r>
              <a:rPr lang="en-US" dirty="0" smtClean="0"/>
              <a:t>Review: 12/10 (Monday) 1-3pm, COB 113</a:t>
            </a:r>
            <a:endParaRPr lang="en-US" dirty="0"/>
          </a:p>
        </p:txBody>
      </p:sp>
      <p:sp>
        <p:nvSpPr>
          <p:cNvPr id="3" name="Title 2"/>
          <p:cNvSpPr>
            <a:spLocks noGrp="1"/>
          </p:cNvSpPr>
          <p:nvPr>
            <p:ph type="title"/>
          </p:nvPr>
        </p:nvSpPr>
        <p:spPr/>
        <p:txBody>
          <a:bodyPr>
            <a:normAutofit/>
          </a:bodyPr>
          <a:lstStyle/>
          <a:p>
            <a:r>
              <a:rPr lang="en-US" dirty="0" smtClean="0"/>
              <a:t>Announcement</a:t>
            </a:r>
            <a:endParaRPr lang="en-US" dirty="0"/>
          </a:p>
        </p:txBody>
      </p:sp>
    </p:spTree>
    <p:extLst>
      <p:ext uri="{BB962C8B-B14F-4D97-AF65-F5344CB8AC3E}">
        <p14:creationId xmlns:p14="http://schemas.microsoft.com/office/powerpoint/2010/main" val="4214627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0" name="Shape 2520"/>
          <p:cNvSpPr/>
          <p:nvPr/>
        </p:nvSpPr>
        <p:spPr>
          <a:xfrm>
            <a:off x="487893" y="5941507"/>
            <a:ext cx="3692390" cy="9338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490"/>
                </a:lnTo>
                <a:lnTo>
                  <a:pt x="17057" y="21600"/>
                </a:lnTo>
                <a:lnTo>
                  <a:pt x="46" y="147"/>
                </a:lnTo>
              </a:path>
            </a:pathLst>
          </a:custGeom>
          <a:solidFill>
            <a:srgbClr val="000000"/>
          </a:solidFill>
        </p:spPr>
        <p:txBody>
          <a:bodyPr lIns="0" tIns="0" rIns="0" bIns="0"/>
          <a:lstStyle/>
          <a:p>
            <a:pPr defTabSz="414868">
              <a:lnSpc>
                <a:spcPct val="93000"/>
              </a:lnSpc>
              <a:defRPr sz="1800" b="1">
                <a:uFill>
                  <a:solidFill>
                    <a:srgbClr val="000000"/>
                  </a:solidFill>
                </a:uFill>
                <a:latin typeface="Arial"/>
                <a:ea typeface="Arial"/>
                <a:cs typeface="Arial"/>
                <a:sym typeface="Arial"/>
              </a:defRPr>
            </a:pPr>
            <a:endParaRPr sz="1634"/>
          </a:p>
        </p:txBody>
      </p:sp>
      <p:sp>
        <p:nvSpPr>
          <p:cNvPr id="2543" name="Shape 2543"/>
          <p:cNvSpPr/>
          <p:nvPr/>
        </p:nvSpPr>
        <p:spPr>
          <a:xfrm>
            <a:off x="5793562" y="3518931"/>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544" name="Shape 2544"/>
          <p:cNvSpPr/>
          <p:nvPr/>
        </p:nvSpPr>
        <p:spPr>
          <a:xfrm>
            <a:off x="5183639" y="2527915"/>
            <a:ext cx="1763487" cy="355615"/>
          </a:xfrm>
          <a:prstGeom prst="rect">
            <a:avLst/>
          </a:prstGeom>
          <a:ln w="12700">
            <a:miter lim="400000"/>
          </a:ln>
          <a:extLst>
            <a:ext uri="{C572A759-6A51-4108-AA02-DFA0A04FC94B}">
              <ma14:wrappingTextBoxFlag xmlns:ma14="http://schemas.microsoft.com/office/mac/drawingml/2011/main" xmlns="" val="1"/>
            </a:ext>
          </a:extLst>
        </p:spPr>
        <p:txBody>
          <a:bodyPr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ALUctr=</a:t>
            </a:r>
          </a:p>
        </p:txBody>
      </p:sp>
      <p:sp>
        <p:nvSpPr>
          <p:cNvPr id="2545" name="Shape 2545"/>
          <p:cNvSpPr/>
          <p:nvPr/>
        </p:nvSpPr>
        <p:spPr>
          <a:xfrm>
            <a:off x="1905319" y="4281251"/>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2546" name="Shape 2546"/>
          <p:cNvSpPr/>
          <p:nvPr/>
        </p:nvSpPr>
        <p:spPr>
          <a:xfrm>
            <a:off x="1360522" y="3375997"/>
            <a:ext cx="666148"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busW</a:t>
            </a:r>
          </a:p>
        </p:txBody>
      </p:sp>
      <p:sp>
        <p:nvSpPr>
          <p:cNvPr id="2547" name="Shape 2547"/>
          <p:cNvSpPr/>
          <p:nvPr/>
        </p:nvSpPr>
        <p:spPr>
          <a:xfrm>
            <a:off x="1295400" y="2680379"/>
            <a:ext cx="101098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RegWr=</a:t>
            </a:r>
          </a:p>
        </p:txBody>
      </p:sp>
      <p:sp>
        <p:nvSpPr>
          <p:cNvPr id="2548" name="Shape 2548"/>
          <p:cNvSpPr/>
          <p:nvPr/>
        </p:nvSpPr>
        <p:spPr>
          <a:xfrm flipH="1">
            <a:off x="1670245" y="3695219"/>
            <a:ext cx="88948" cy="128641"/>
          </a:xfrm>
          <a:prstGeom prst="line">
            <a:avLst/>
          </a:prstGeom>
          <a:ln w="12700">
            <a:solidFill>
              <a:srgbClr val="000000"/>
            </a:solidFill>
          </a:ln>
        </p:spPr>
        <p:txBody>
          <a:bodyPr lIns="0" tIns="0" rIns="0" bIns="0"/>
          <a:lstStyle/>
          <a:p>
            <a:endParaRPr sz="1634"/>
          </a:p>
        </p:txBody>
      </p:sp>
      <p:sp>
        <p:nvSpPr>
          <p:cNvPr id="2549" name="Shape 2549"/>
          <p:cNvSpPr/>
          <p:nvPr/>
        </p:nvSpPr>
        <p:spPr>
          <a:xfrm>
            <a:off x="1522532" y="3795273"/>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550" name="Shape 2550"/>
          <p:cNvSpPr/>
          <p:nvPr/>
        </p:nvSpPr>
        <p:spPr>
          <a:xfrm flipH="1">
            <a:off x="4497480" y="3518931"/>
            <a:ext cx="88948" cy="130231"/>
          </a:xfrm>
          <a:prstGeom prst="line">
            <a:avLst/>
          </a:prstGeom>
          <a:ln w="12700">
            <a:solidFill>
              <a:srgbClr val="000000"/>
            </a:solidFill>
          </a:ln>
        </p:spPr>
        <p:txBody>
          <a:bodyPr lIns="0" tIns="0" rIns="0" bIns="0"/>
          <a:lstStyle/>
          <a:p>
            <a:endParaRPr sz="1634"/>
          </a:p>
        </p:txBody>
      </p:sp>
      <p:sp>
        <p:nvSpPr>
          <p:cNvPr id="2551" name="Shape 2551"/>
          <p:cNvSpPr/>
          <p:nvPr/>
        </p:nvSpPr>
        <p:spPr>
          <a:xfrm>
            <a:off x="4345000" y="3214003"/>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552" name="Shape 2552"/>
          <p:cNvSpPr/>
          <p:nvPr/>
        </p:nvSpPr>
        <p:spPr>
          <a:xfrm>
            <a:off x="3550833" y="3214003"/>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busA</a:t>
            </a:r>
          </a:p>
        </p:txBody>
      </p:sp>
      <p:sp>
        <p:nvSpPr>
          <p:cNvPr id="2553" name="Shape 2553"/>
          <p:cNvSpPr/>
          <p:nvPr/>
        </p:nvSpPr>
        <p:spPr>
          <a:xfrm flipV="1">
            <a:off x="3811321" y="4052555"/>
            <a:ext cx="76240" cy="152464"/>
          </a:xfrm>
          <a:prstGeom prst="line">
            <a:avLst/>
          </a:prstGeom>
          <a:ln w="12700">
            <a:solidFill>
              <a:srgbClr val="000000"/>
            </a:solidFill>
          </a:ln>
        </p:spPr>
        <p:txBody>
          <a:bodyPr lIns="0" tIns="0" rIns="0" bIns="0"/>
          <a:lstStyle/>
          <a:p>
            <a:endParaRPr sz="1634"/>
          </a:p>
        </p:txBody>
      </p:sp>
      <p:sp>
        <p:nvSpPr>
          <p:cNvPr id="2554" name="Shape 2554"/>
          <p:cNvSpPr/>
          <p:nvPr/>
        </p:nvSpPr>
        <p:spPr>
          <a:xfrm>
            <a:off x="3655664" y="4176432"/>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555" name="Shape 2555"/>
          <p:cNvSpPr/>
          <p:nvPr/>
        </p:nvSpPr>
        <p:spPr>
          <a:xfrm>
            <a:off x="3582600" y="3747627"/>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busB</a:t>
            </a:r>
          </a:p>
        </p:txBody>
      </p:sp>
      <p:sp>
        <p:nvSpPr>
          <p:cNvPr id="2556" name="Shape 2556"/>
          <p:cNvSpPr/>
          <p:nvPr/>
        </p:nvSpPr>
        <p:spPr>
          <a:xfrm flipV="1">
            <a:off x="3201400" y="3058362"/>
            <a:ext cx="139775" cy="155642"/>
          </a:xfrm>
          <a:prstGeom prst="line">
            <a:avLst/>
          </a:prstGeom>
          <a:ln w="12700">
            <a:solidFill>
              <a:srgbClr val="000000"/>
            </a:solidFill>
          </a:ln>
        </p:spPr>
        <p:txBody>
          <a:bodyPr lIns="0" tIns="0" rIns="0" bIns="0"/>
          <a:lstStyle/>
          <a:p>
            <a:endParaRPr sz="1634"/>
          </a:p>
        </p:txBody>
      </p:sp>
      <p:sp>
        <p:nvSpPr>
          <p:cNvPr id="2557" name="Shape 2557"/>
          <p:cNvSpPr/>
          <p:nvPr/>
        </p:nvSpPr>
        <p:spPr>
          <a:xfrm flipV="1">
            <a:off x="2451706" y="3058362"/>
            <a:ext cx="139775" cy="155642"/>
          </a:xfrm>
          <a:prstGeom prst="line">
            <a:avLst/>
          </a:prstGeom>
          <a:ln w="12700">
            <a:solidFill>
              <a:srgbClr val="000000"/>
            </a:solidFill>
          </a:ln>
        </p:spPr>
        <p:txBody>
          <a:bodyPr lIns="0" tIns="0" rIns="0" bIns="0"/>
          <a:lstStyle/>
          <a:p>
            <a:endParaRPr sz="1634"/>
          </a:p>
        </p:txBody>
      </p:sp>
      <p:sp>
        <p:nvSpPr>
          <p:cNvPr id="2558" name="Shape 2558"/>
          <p:cNvSpPr/>
          <p:nvPr/>
        </p:nvSpPr>
        <p:spPr>
          <a:xfrm>
            <a:off x="2308756" y="2909075"/>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559" name="Shape 2559"/>
          <p:cNvSpPr/>
          <p:nvPr/>
        </p:nvSpPr>
        <p:spPr>
          <a:xfrm flipV="1">
            <a:off x="2832907" y="3058362"/>
            <a:ext cx="139775" cy="155642"/>
          </a:xfrm>
          <a:prstGeom prst="line">
            <a:avLst/>
          </a:prstGeom>
          <a:ln w="12700">
            <a:solidFill>
              <a:srgbClr val="000000"/>
            </a:solidFill>
          </a:ln>
        </p:spPr>
        <p:txBody>
          <a:bodyPr lIns="0" tIns="0" rIns="0" bIns="0"/>
          <a:lstStyle/>
          <a:p>
            <a:endParaRPr sz="1634"/>
          </a:p>
        </p:txBody>
      </p:sp>
      <p:sp>
        <p:nvSpPr>
          <p:cNvPr id="2560" name="Shape 2560"/>
          <p:cNvSpPr/>
          <p:nvPr/>
        </p:nvSpPr>
        <p:spPr>
          <a:xfrm>
            <a:off x="2667720" y="2909075"/>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561" name="Shape 2561"/>
          <p:cNvSpPr/>
          <p:nvPr/>
        </p:nvSpPr>
        <p:spPr>
          <a:xfrm>
            <a:off x="2246812" y="3285472"/>
            <a:ext cx="371196"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Rw</a:t>
            </a:r>
          </a:p>
        </p:txBody>
      </p:sp>
      <p:sp>
        <p:nvSpPr>
          <p:cNvPr id="2562" name="Shape 2562"/>
          <p:cNvSpPr/>
          <p:nvPr/>
        </p:nvSpPr>
        <p:spPr>
          <a:xfrm>
            <a:off x="2704251" y="3285472"/>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Ra</a:t>
            </a:r>
          </a:p>
        </p:txBody>
      </p:sp>
      <p:sp>
        <p:nvSpPr>
          <p:cNvPr id="2563" name="Shape 2563"/>
          <p:cNvSpPr/>
          <p:nvPr/>
        </p:nvSpPr>
        <p:spPr>
          <a:xfrm>
            <a:off x="3085452" y="3285472"/>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Rb</a:t>
            </a:r>
          </a:p>
        </p:txBody>
      </p:sp>
      <p:sp>
        <p:nvSpPr>
          <p:cNvPr id="2564" name="Shape 2564"/>
          <p:cNvSpPr/>
          <p:nvPr/>
        </p:nvSpPr>
        <p:spPr>
          <a:xfrm>
            <a:off x="2246812" y="3671395"/>
            <a:ext cx="95148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RegFile</a:t>
            </a:r>
          </a:p>
        </p:txBody>
      </p:sp>
      <p:sp>
        <p:nvSpPr>
          <p:cNvPr id="2565" name="Shape 2565"/>
          <p:cNvSpPr/>
          <p:nvPr/>
        </p:nvSpPr>
        <p:spPr>
          <a:xfrm>
            <a:off x="2667721" y="2680378"/>
            <a:ext cx="355166"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Rs</a:t>
            </a:r>
          </a:p>
        </p:txBody>
      </p:sp>
      <p:sp>
        <p:nvSpPr>
          <p:cNvPr id="2566" name="Shape 2566"/>
          <p:cNvSpPr/>
          <p:nvPr/>
        </p:nvSpPr>
        <p:spPr>
          <a:xfrm>
            <a:off x="2499356" y="1918059"/>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2567" name="Shape 2567"/>
          <p:cNvSpPr/>
          <p:nvPr/>
        </p:nvSpPr>
        <p:spPr>
          <a:xfrm>
            <a:off x="3102093" y="2680378"/>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lgn="ct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2568" name="Shape 2568"/>
          <p:cNvSpPr/>
          <p:nvPr/>
        </p:nvSpPr>
        <p:spPr>
          <a:xfrm>
            <a:off x="2067330" y="1918059"/>
            <a:ext cx="367990"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Rd</a:t>
            </a:r>
          </a:p>
        </p:txBody>
      </p:sp>
      <p:sp>
        <p:nvSpPr>
          <p:cNvPr id="2569" name="Shape 2569"/>
          <p:cNvSpPr/>
          <p:nvPr/>
        </p:nvSpPr>
        <p:spPr>
          <a:xfrm>
            <a:off x="1343050" y="1613130"/>
            <a:ext cx="107170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RegDst=</a:t>
            </a:r>
          </a:p>
        </p:txBody>
      </p:sp>
      <p:grpSp>
        <p:nvGrpSpPr>
          <p:cNvPr id="2572" name="Group 2572"/>
          <p:cNvGrpSpPr/>
          <p:nvPr/>
        </p:nvGrpSpPr>
        <p:grpSpPr>
          <a:xfrm>
            <a:off x="3379290" y="4481595"/>
            <a:ext cx="367314" cy="1095603"/>
            <a:chOff x="0" y="-49615"/>
            <a:chExt cx="404725" cy="1207190"/>
          </a:xfrm>
        </p:grpSpPr>
        <p:sp>
          <p:nvSpPr>
            <p:cNvPr id="2570" name="Shape 2570"/>
            <p:cNvSpPr/>
            <p:nvPr/>
          </p:nvSpPr>
          <p:spPr>
            <a:xfrm>
              <a:off x="0" y="9624"/>
              <a:ext cx="404725" cy="1147951"/>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571" name="Shape 2571"/>
            <p:cNvSpPr/>
            <p:nvPr/>
          </p:nvSpPr>
          <p:spPr>
            <a:xfrm rot="5400000">
              <a:off x="-339556" y="321266"/>
              <a:ext cx="1104911" cy="3631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Extender</a:t>
              </a:r>
            </a:p>
          </p:txBody>
        </p:sp>
      </p:grpSp>
      <p:sp>
        <p:nvSpPr>
          <p:cNvPr id="2573" name="Shape 2573"/>
          <p:cNvSpPr/>
          <p:nvPr/>
        </p:nvSpPr>
        <p:spPr>
          <a:xfrm>
            <a:off x="3887561" y="5014985"/>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574" name="Shape 2574"/>
          <p:cNvSpPr/>
          <p:nvPr/>
        </p:nvSpPr>
        <p:spPr>
          <a:xfrm flipH="1">
            <a:off x="4040039" y="4913342"/>
            <a:ext cx="88948" cy="130230"/>
          </a:xfrm>
          <a:prstGeom prst="line">
            <a:avLst/>
          </a:prstGeom>
          <a:ln w="12700">
            <a:solidFill>
              <a:srgbClr val="000000"/>
            </a:solidFill>
          </a:ln>
        </p:spPr>
        <p:txBody>
          <a:bodyPr lIns="0" tIns="0" rIns="0" bIns="0"/>
          <a:lstStyle/>
          <a:p>
            <a:endParaRPr sz="1634"/>
          </a:p>
        </p:txBody>
      </p:sp>
      <p:sp>
        <p:nvSpPr>
          <p:cNvPr id="2575" name="Shape 2575"/>
          <p:cNvSpPr/>
          <p:nvPr/>
        </p:nvSpPr>
        <p:spPr>
          <a:xfrm flipH="1">
            <a:off x="2959974" y="4914931"/>
            <a:ext cx="88948" cy="128641"/>
          </a:xfrm>
          <a:prstGeom prst="line">
            <a:avLst/>
          </a:prstGeom>
          <a:ln w="12700">
            <a:solidFill>
              <a:srgbClr val="000000"/>
            </a:solidFill>
          </a:ln>
        </p:spPr>
        <p:txBody>
          <a:bodyPr lIns="0" tIns="0" rIns="0" bIns="0"/>
          <a:lstStyle/>
          <a:p>
            <a:endParaRPr sz="1634"/>
          </a:p>
        </p:txBody>
      </p:sp>
      <p:sp>
        <p:nvSpPr>
          <p:cNvPr id="2576" name="Shape 2576"/>
          <p:cNvSpPr/>
          <p:nvPr/>
        </p:nvSpPr>
        <p:spPr>
          <a:xfrm>
            <a:off x="2743960" y="5014985"/>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2577" name="Shape 2577"/>
          <p:cNvSpPr/>
          <p:nvPr/>
        </p:nvSpPr>
        <p:spPr>
          <a:xfrm>
            <a:off x="1829080" y="4738642"/>
            <a:ext cx="83767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2578" name="Shape 2578"/>
          <p:cNvSpPr/>
          <p:nvPr/>
        </p:nvSpPr>
        <p:spPr>
          <a:xfrm>
            <a:off x="3963801" y="5424731"/>
            <a:ext cx="110216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ALUSrc=</a:t>
            </a:r>
          </a:p>
        </p:txBody>
      </p:sp>
      <p:sp>
        <p:nvSpPr>
          <p:cNvPr id="2579" name="Shape 2579"/>
          <p:cNvSpPr/>
          <p:nvPr/>
        </p:nvSpPr>
        <p:spPr>
          <a:xfrm>
            <a:off x="2439001" y="5500963"/>
            <a:ext cx="93064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ExtOp=</a:t>
            </a:r>
          </a:p>
        </p:txBody>
      </p:sp>
      <p:sp>
        <p:nvSpPr>
          <p:cNvPr id="2580" name="Shape 2580"/>
          <p:cNvSpPr/>
          <p:nvPr/>
        </p:nvSpPr>
        <p:spPr>
          <a:xfrm flipV="1">
            <a:off x="7470842" y="3137771"/>
            <a:ext cx="1" cy="644796"/>
          </a:xfrm>
          <a:prstGeom prst="line">
            <a:avLst/>
          </a:prstGeom>
          <a:ln w="19050">
            <a:solidFill>
              <a:srgbClr val="000000"/>
            </a:solidFill>
            <a:headEnd type="triangle"/>
          </a:ln>
        </p:spPr>
        <p:txBody>
          <a:bodyPr lIns="0" tIns="0" rIns="0" bIns="0"/>
          <a:lstStyle/>
          <a:p>
            <a:endParaRPr sz="1634"/>
          </a:p>
        </p:txBody>
      </p:sp>
      <p:sp>
        <p:nvSpPr>
          <p:cNvPr id="2581" name="Shape 2581"/>
          <p:cNvSpPr/>
          <p:nvPr/>
        </p:nvSpPr>
        <p:spPr>
          <a:xfrm>
            <a:off x="6327242" y="2756611"/>
            <a:ext cx="147085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MemtoReg=</a:t>
            </a:r>
          </a:p>
        </p:txBody>
      </p:sp>
      <p:sp>
        <p:nvSpPr>
          <p:cNvPr id="2582" name="Shape 2582"/>
          <p:cNvSpPr/>
          <p:nvPr/>
        </p:nvSpPr>
        <p:spPr>
          <a:xfrm>
            <a:off x="5150286" y="5272267"/>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2583" name="Shape 2583"/>
          <p:cNvSpPr/>
          <p:nvPr/>
        </p:nvSpPr>
        <p:spPr>
          <a:xfrm>
            <a:off x="4878681" y="4738642"/>
            <a:ext cx="89377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Data In</a:t>
            </a:r>
          </a:p>
        </p:txBody>
      </p:sp>
      <p:sp>
        <p:nvSpPr>
          <p:cNvPr id="2584" name="Shape 2584"/>
          <p:cNvSpPr/>
          <p:nvPr/>
        </p:nvSpPr>
        <p:spPr>
          <a:xfrm flipH="1">
            <a:off x="5012101" y="4670353"/>
            <a:ext cx="88948" cy="128641"/>
          </a:xfrm>
          <a:prstGeom prst="line">
            <a:avLst/>
          </a:prstGeom>
          <a:ln w="12700">
            <a:solidFill>
              <a:srgbClr val="000000"/>
            </a:solidFill>
          </a:ln>
        </p:spPr>
        <p:txBody>
          <a:bodyPr lIns="0" tIns="0" rIns="0" bIns="0"/>
          <a:lstStyle/>
          <a:p>
            <a:endParaRPr sz="1634"/>
          </a:p>
        </p:txBody>
      </p:sp>
      <p:sp>
        <p:nvSpPr>
          <p:cNvPr id="2585" name="Shape 2585"/>
          <p:cNvSpPr/>
          <p:nvPr/>
        </p:nvSpPr>
        <p:spPr>
          <a:xfrm>
            <a:off x="5042280" y="4446421"/>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2586" name="Shape 2586"/>
          <p:cNvSpPr/>
          <p:nvPr/>
        </p:nvSpPr>
        <p:spPr>
          <a:xfrm flipV="1">
            <a:off x="6162054" y="3518931"/>
            <a:ext cx="12707" cy="1008488"/>
          </a:xfrm>
          <a:prstGeom prst="line">
            <a:avLst/>
          </a:prstGeom>
          <a:ln w="19050">
            <a:solidFill>
              <a:srgbClr val="000000"/>
            </a:solidFill>
            <a:headEnd type="triangle"/>
          </a:ln>
        </p:spPr>
        <p:txBody>
          <a:bodyPr lIns="0" tIns="0" rIns="0" bIns="0"/>
          <a:lstStyle/>
          <a:p>
            <a:endParaRPr sz="1634"/>
          </a:p>
        </p:txBody>
      </p:sp>
      <p:sp>
        <p:nvSpPr>
          <p:cNvPr id="2587" name="Shape 2587"/>
          <p:cNvSpPr/>
          <p:nvPr/>
        </p:nvSpPr>
        <p:spPr>
          <a:xfrm>
            <a:off x="5869802" y="3137771"/>
            <a:ext cx="111037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MemWr=</a:t>
            </a:r>
          </a:p>
        </p:txBody>
      </p:sp>
      <p:grpSp>
        <p:nvGrpSpPr>
          <p:cNvPr id="2592" name="Group 2592"/>
          <p:cNvGrpSpPr/>
          <p:nvPr/>
        </p:nvGrpSpPr>
        <p:grpSpPr>
          <a:xfrm>
            <a:off x="2057799" y="2346864"/>
            <a:ext cx="838642" cy="333517"/>
            <a:chOff x="0" y="0"/>
            <a:chExt cx="924057" cy="367485"/>
          </a:xfrm>
        </p:grpSpPr>
        <p:sp>
          <p:nvSpPr>
            <p:cNvPr id="2589" name="Shape 2589"/>
            <p:cNvSpPr/>
            <p:nvPr/>
          </p:nvSpPr>
          <p:spPr>
            <a:xfrm>
              <a:off x="504031"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590" name="Shape 2590"/>
            <p:cNvSpPr/>
            <p:nvPr/>
          </p:nvSpPr>
          <p:spPr>
            <a:xfrm>
              <a:off x="84005"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2591" name="Shape 2591"/>
            <p:cNvSpPr/>
            <p:nvPr/>
          </p:nvSpPr>
          <p:spPr>
            <a:xfrm>
              <a:off x="0" y="31498"/>
              <a:ext cx="924057" cy="3359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64" y="21600"/>
                  </a:lnTo>
                  <a:lnTo>
                    <a:pt x="19636" y="21600"/>
                  </a:lnTo>
                  <a:lnTo>
                    <a:pt x="21600" y="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sp>
        <p:nvSpPr>
          <p:cNvPr id="2593" name="Shape 2593"/>
          <p:cNvSpPr/>
          <p:nvPr/>
        </p:nvSpPr>
        <p:spPr>
          <a:xfrm>
            <a:off x="2057799" y="3290234"/>
            <a:ext cx="1460087" cy="991017"/>
          </a:xfrm>
          <a:prstGeom prst="rect">
            <a:avLst/>
          </a:prstGeom>
          <a:ln w="381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2597" name="Group 2597"/>
          <p:cNvGrpSpPr/>
          <p:nvPr/>
        </p:nvGrpSpPr>
        <p:grpSpPr>
          <a:xfrm>
            <a:off x="4367237" y="3900091"/>
            <a:ext cx="358966" cy="1219714"/>
            <a:chOff x="0" y="0"/>
            <a:chExt cx="395526" cy="1343942"/>
          </a:xfrm>
        </p:grpSpPr>
        <p:sp>
          <p:nvSpPr>
            <p:cNvPr id="2594" name="Shape 2594"/>
            <p:cNvSpPr/>
            <p:nvPr/>
          </p:nvSpPr>
          <p:spPr>
            <a:xfrm>
              <a:off x="0" y="97995"/>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595" name="Shape 2595"/>
            <p:cNvSpPr/>
            <p:nvPr/>
          </p:nvSpPr>
          <p:spPr>
            <a:xfrm>
              <a:off x="0" y="957208"/>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2596" name="Shape 2596"/>
            <p:cNvSpPr/>
            <p:nvPr/>
          </p:nvSpPr>
          <p:spPr>
            <a:xfrm>
              <a:off x="59504" y="0"/>
              <a:ext cx="336022" cy="13439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900"/>
                  </a:lnTo>
                  <a:lnTo>
                    <a:pt x="21600" y="270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2601" name="Group 2601"/>
          <p:cNvGrpSpPr/>
          <p:nvPr/>
        </p:nvGrpSpPr>
        <p:grpSpPr>
          <a:xfrm>
            <a:off x="5231291" y="3290234"/>
            <a:ext cx="486031" cy="1143482"/>
            <a:chOff x="0" y="0"/>
            <a:chExt cx="535533" cy="1259947"/>
          </a:xfrm>
        </p:grpSpPr>
        <p:sp>
          <p:nvSpPr>
            <p:cNvPr id="2598" name="Shape 2598"/>
            <p:cNvSpPr/>
            <p:nvPr/>
          </p:nvSpPr>
          <p:spPr>
            <a:xfrm>
              <a:off x="0" y="31498"/>
              <a:ext cx="21118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t>
              </a:r>
            </a:p>
          </p:txBody>
        </p:sp>
        <p:sp>
          <p:nvSpPr>
            <p:cNvPr id="2599" name="Shape 2599"/>
            <p:cNvSpPr/>
            <p:nvPr/>
          </p:nvSpPr>
          <p:spPr>
            <a:xfrm rot="5400000">
              <a:off x="36092" y="449788"/>
              <a:ext cx="525576"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ALU</a:t>
              </a:r>
            </a:p>
          </p:txBody>
        </p:sp>
        <p:sp>
          <p:nvSpPr>
            <p:cNvPr id="2600" name="Shape 2600"/>
            <p:cNvSpPr/>
            <p:nvPr/>
          </p:nvSpPr>
          <p:spPr>
            <a:xfrm>
              <a:off x="40252" y="0"/>
              <a:ext cx="495281" cy="12599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2605" name="Group 2605"/>
          <p:cNvGrpSpPr/>
          <p:nvPr/>
        </p:nvGrpSpPr>
        <p:grpSpPr>
          <a:xfrm>
            <a:off x="7264358" y="3671394"/>
            <a:ext cx="358965" cy="1600874"/>
            <a:chOff x="0" y="0"/>
            <a:chExt cx="395525" cy="1763924"/>
          </a:xfrm>
        </p:grpSpPr>
        <p:sp>
          <p:nvSpPr>
            <p:cNvPr id="2602" name="Shape 2602"/>
            <p:cNvSpPr/>
            <p:nvPr/>
          </p:nvSpPr>
          <p:spPr>
            <a:xfrm>
              <a:off x="0" y="136494"/>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2603" name="Shape 2603"/>
            <p:cNvSpPr/>
            <p:nvPr/>
          </p:nvSpPr>
          <p:spPr>
            <a:xfrm>
              <a:off x="0" y="1228447"/>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2604" name="Shape 2604"/>
            <p:cNvSpPr/>
            <p:nvPr/>
          </p:nvSpPr>
          <p:spPr>
            <a:xfrm>
              <a:off x="59503" y="0"/>
              <a:ext cx="336022" cy="17639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514"/>
                  </a:lnTo>
                  <a:lnTo>
                    <a:pt x="21600" y="3086"/>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2612" name="Group 2612"/>
          <p:cNvGrpSpPr/>
          <p:nvPr/>
        </p:nvGrpSpPr>
        <p:grpSpPr>
          <a:xfrm>
            <a:off x="5841212" y="4481360"/>
            <a:ext cx="1158304" cy="1181599"/>
            <a:chOff x="0" y="0"/>
            <a:chExt cx="1276278" cy="1301945"/>
          </a:xfrm>
        </p:grpSpPr>
        <p:sp>
          <p:nvSpPr>
            <p:cNvPr id="2606" name="Shape 2606"/>
            <p:cNvSpPr/>
            <p:nvPr/>
          </p:nvSpPr>
          <p:spPr>
            <a:xfrm>
              <a:off x="21001" y="57748"/>
              <a:ext cx="1255277" cy="124419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607" name="Shape 2607"/>
            <p:cNvSpPr/>
            <p:nvPr/>
          </p:nvSpPr>
          <p:spPr>
            <a:xfrm>
              <a:off x="0" y="0"/>
              <a:ext cx="650345"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WrEn</a:t>
              </a:r>
            </a:p>
          </p:txBody>
        </p:sp>
        <p:sp>
          <p:nvSpPr>
            <p:cNvPr id="2608" name="Shape 2608"/>
            <p:cNvSpPr/>
            <p:nvPr/>
          </p:nvSpPr>
          <p:spPr>
            <a:xfrm>
              <a:off x="673790" y="0"/>
              <a:ext cx="437263"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Adr</a:t>
              </a:r>
            </a:p>
          </p:txBody>
        </p:sp>
        <p:sp>
          <p:nvSpPr>
            <p:cNvPr id="2609" name="Shape 2609"/>
            <p:cNvSpPr/>
            <p:nvPr/>
          </p:nvSpPr>
          <p:spPr>
            <a:xfrm>
              <a:off x="125317" y="449731"/>
              <a:ext cx="1048393" cy="6186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Data</a:t>
              </a:r>
            </a:p>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Memory</a:t>
              </a:r>
            </a:p>
          </p:txBody>
        </p:sp>
        <p:sp>
          <p:nvSpPr>
            <p:cNvPr id="2610" name="Shape 2610"/>
            <p:cNvSpPr/>
            <p:nvPr/>
          </p:nvSpPr>
          <p:spPr>
            <a:xfrm>
              <a:off x="31501" y="1039456"/>
              <a:ext cx="168011" cy="83997"/>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2611" name="Shape 2611"/>
            <p:cNvSpPr/>
            <p:nvPr/>
          </p:nvSpPr>
          <p:spPr>
            <a:xfrm flipH="1">
              <a:off x="31501" y="1123453"/>
              <a:ext cx="168011" cy="83996"/>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grpSp>
      <p:sp>
        <p:nvSpPr>
          <p:cNvPr id="2613" name="Shape 2613"/>
          <p:cNvSpPr/>
          <p:nvPr/>
        </p:nvSpPr>
        <p:spPr>
          <a:xfrm>
            <a:off x="2286519" y="2222986"/>
            <a:ext cx="1" cy="152466"/>
          </a:xfrm>
          <a:prstGeom prst="line">
            <a:avLst/>
          </a:prstGeom>
          <a:ln w="12700">
            <a:solidFill>
              <a:srgbClr val="000000"/>
            </a:solidFill>
          </a:ln>
        </p:spPr>
        <p:txBody>
          <a:bodyPr lIns="0" tIns="0" rIns="0" bIns="0"/>
          <a:lstStyle/>
          <a:p>
            <a:endParaRPr sz="1634"/>
          </a:p>
        </p:txBody>
      </p:sp>
      <p:sp>
        <p:nvSpPr>
          <p:cNvPr id="2614" name="Shape 2614"/>
          <p:cNvSpPr/>
          <p:nvPr/>
        </p:nvSpPr>
        <p:spPr>
          <a:xfrm>
            <a:off x="2667720" y="2222986"/>
            <a:ext cx="1" cy="152466"/>
          </a:xfrm>
          <a:prstGeom prst="line">
            <a:avLst/>
          </a:prstGeom>
          <a:ln w="12700">
            <a:solidFill>
              <a:srgbClr val="000000"/>
            </a:solidFill>
          </a:ln>
        </p:spPr>
        <p:txBody>
          <a:bodyPr lIns="0" tIns="0" rIns="0" bIns="0"/>
          <a:lstStyle/>
          <a:p>
            <a:endParaRPr sz="1634"/>
          </a:p>
        </p:txBody>
      </p:sp>
      <p:sp>
        <p:nvSpPr>
          <p:cNvPr id="2615" name="Shape 2615"/>
          <p:cNvSpPr/>
          <p:nvPr/>
        </p:nvSpPr>
        <p:spPr>
          <a:xfrm>
            <a:off x="1752840" y="1994291"/>
            <a:ext cx="304961" cy="5336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2616" name="Shape 2616"/>
          <p:cNvSpPr/>
          <p:nvPr/>
        </p:nvSpPr>
        <p:spPr>
          <a:xfrm>
            <a:off x="2210280" y="3061538"/>
            <a:ext cx="1" cy="228697"/>
          </a:xfrm>
          <a:prstGeom prst="line">
            <a:avLst/>
          </a:prstGeom>
          <a:ln w="19050">
            <a:solidFill>
              <a:srgbClr val="000000"/>
            </a:solidFill>
          </a:ln>
        </p:spPr>
        <p:txBody>
          <a:bodyPr lIns="0" tIns="0" rIns="0" bIns="0"/>
          <a:lstStyle/>
          <a:p>
            <a:endParaRPr sz="1634"/>
          </a:p>
        </p:txBody>
      </p:sp>
      <p:sp>
        <p:nvSpPr>
          <p:cNvPr id="2617" name="Shape 2617"/>
          <p:cNvSpPr/>
          <p:nvPr/>
        </p:nvSpPr>
        <p:spPr>
          <a:xfrm>
            <a:off x="2515240" y="2680377"/>
            <a:ext cx="1" cy="609857"/>
          </a:xfrm>
          <a:prstGeom prst="line">
            <a:avLst/>
          </a:prstGeom>
          <a:ln w="19050">
            <a:solidFill>
              <a:srgbClr val="000000"/>
            </a:solidFill>
          </a:ln>
        </p:spPr>
        <p:txBody>
          <a:bodyPr lIns="0" tIns="0" rIns="0" bIns="0"/>
          <a:lstStyle/>
          <a:p>
            <a:endParaRPr sz="1634"/>
          </a:p>
        </p:txBody>
      </p:sp>
      <p:sp>
        <p:nvSpPr>
          <p:cNvPr id="2618" name="Shape 2618"/>
          <p:cNvSpPr/>
          <p:nvPr/>
        </p:nvSpPr>
        <p:spPr>
          <a:xfrm>
            <a:off x="2896440" y="2985307"/>
            <a:ext cx="1" cy="304929"/>
          </a:xfrm>
          <a:prstGeom prst="line">
            <a:avLst/>
          </a:prstGeom>
          <a:ln w="19050">
            <a:solidFill>
              <a:srgbClr val="000000"/>
            </a:solidFill>
          </a:ln>
        </p:spPr>
        <p:txBody>
          <a:bodyPr lIns="0" tIns="0" rIns="0" bIns="0"/>
          <a:lstStyle/>
          <a:p>
            <a:endParaRPr sz="1634"/>
          </a:p>
        </p:txBody>
      </p:sp>
      <p:sp>
        <p:nvSpPr>
          <p:cNvPr id="2619" name="Shape 2619"/>
          <p:cNvSpPr/>
          <p:nvPr/>
        </p:nvSpPr>
        <p:spPr>
          <a:xfrm>
            <a:off x="3277639" y="2985307"/>
            <a:ext cx="1" cy="304929"/>
          </a:xfrm>
          <a:prstGeom prst="line">
            <a:avLst/>
          </a:prstGeom>
          <a:ln w="19050">
            <a:solidFill>
              <a:srgbClr val="000000"/>
            </a:solidFill>
          </a:ln>
        </p:spPr>
        <p:txBody>
          <a:bodyPr lIns="0" tIns="0" rIns="0" bIns="0"/>
          <a:lstStyle/>
          <a:p>
            <a:endParaRPr sz="1634"/>
          </a:p>
        </p:txBody>
      </p:sp>
      <p:sp>
        <p:nvSpPr>
          <p:cNvPr id="2620" name="Shape 2620"/>
          <p:cNvSpPr/>
          <p:nvPr/>
        </p:nvSpPr>
        <p:spPr>
          <a:xfrm>
            <a:off x="3071157" y="2909075"/>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621" name="Shape 2621"/>
          <p:cNvSpPr/>
          <p:nvPr/>
        </p:nvSpPr>
        <p:spPr>
          <a:xfrm>
            <a:off x="3506360" y="3595162"/>
            <a:ext cx="1753522" cy="1"/>
          </a:xfrm>
          <a:prstGeom prst="line">
            <a:avLst/>
          </a:prstGeom>
          <a:ln w="19050">
            <a:solidFill>
              <a:srgbClr val="000000"/>
            </a:solidFill>
            <a:tailEnd type="triangle"/>
          </a:ln>
        </p:spPr>
        <p:txBody>
          <a:bodyPr lIns="0" tIns="0" rIns="0" bIns="0"/>
          <a:lstStyle/>
          <a:p>
            <a:endParaRPr sz="1634"/>
          </a:p>
        </p:txBody>
      </p:sp>
      <p:sp>
        <p:nvSpPr>
          <p:cNvPr id="2622" name="Shape 2622"/>
          <p:cNvSpPr/>
          <p:nvPr/>
        </p:nvSpPr>
        <p:spPr>
          <a:xfrm>
            <a:off x="5564840" y="2985307"/>
            <a:ext cx="1" cy="495509"/>
          </a:xfrm>
          <a:prstGeom prst="line">
            <a:avLst/>
          </a:prstGeom>
          <a:ln w="19050">
            <a:solidFill>
              <a:srgbClr val="000000"/>
            </a:solidFill>
            <a:tailEnd type="triangle"/>
          </a:ln>
        </p:spPr>
        <p:txBody>
          <a:bodyPr lIns="0" tIns="0" rIns="0" bIns="0"/>
          <a:lstStyle/>
          <a:p>
            <a:endParaRPr sz="1634"/>
          </a:p>
        </p:txBody>
      </p:sp>
      <p:sp>
        <p:nvSpPr>
          <p:cNvPr id="2623" name="Shape 2623"/>
          <p:cNvSpPr/>
          <p:nvPr/>
        </p:nvSpPr>
        <p:spPr>
          <a:xfrm>
            <a:off x="3506360" y="4128787"/>
            <a:ext cx="914881" cy="1"/>
          </a:xfrm>
          <a:prstGeom prst="line">
            <a:avLst/>
          </a:prstGeom>
          <a:ln w="19050">
            <a:solidFill>
              <a:srgbClr val="000000"/>
            </a:solidFill>
            <a:tailEnd type="triangle"/>
          </a:ln>
        </p:spPr>
        <p:txBody>
          <a:bodyPr lIns="0" tIns="0" rIns="0" bIns="0"/>
          <a:lstStyle/>
          <a:p>
            <a:endParaRPr sz="1634"/>
          </a:p>
        </p:txBody>
      </p:sp>
      <p:sp>
        <p:nvSpPr>
          <p:cNvPr id="2624" name="Shape 2624"/>
          <p:cNvSpPr/>
          <p:nvPr/>
        </p:nvSpPr>
        <p:spPr>
          <a:xfrm>
            <a:off x="4726200" y="4281252"/>
            <a:ext cx="533681" cy="1"/>
          </a:xfrm>
          <a:prstGeom prst="line">
            <a:avLst/>
          </a:prstGeom>
          <a:ln w="19050">
            <a:solidFill>
              <a:srgbClr val="000000"/>
            </a:solidFill>
            <a:tailEnd type="triangle"/>
          </a:ln>
        </p:spPr>
        <p:txBody>
          <a:bodyPr lIns="0" tIns="0" rIns="0" bIns="0"/>
          <a:lstStyle/>
          <a:p>
            <a:endParaRPr sz="1634"/>
          </a:p>
        </p:txBody>
      </p:sp>
      <p:sp>
        <p:nvSpPr>
          <p:cNvPr id="2625" name="Shape 2625"/>
          <p:cNvSpPr/>
          <p:nvPr/>
        </p:nvSpPr>
        <p:spPr>
          <a:xfrm>
            <a:off x="4040039" y="4128786"/>
            <a:ext cx="1829761" cy="609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2626" name="Shape 2626"/>
          <p:cNvSpPr/>
          <p:nvPr/>
        </p:nvSpPr>
        <p:spPr>
          <a:xfrm>
            <a:off x="3735079" y="4967340"/>
            <a:ext cx="686161" cy="1"/>
          </a:xfrm>
          <a:prstGeom prst="line">
            <a:avLst/>
          </a:prstGeom>
          <a:ln w="19050">
            <a:solidFill>
              <a:srgbClr val="000000"/>
            </a:solidFill>
            <a:tailEnd type="triangle"/>
          </a:ln>
        </p:spPr>
        <p:txBody>
          <a:bodyPr lIns="0" tIns="0" rIns="0" bIns="0"/>
          <a:lstStyle/>
          <a:p>
            <a:endParaRPr sz="1634"/>
          </a:p>
        </p:txBody>
      </p:sp>
      <p:sp>
        <p:nvSpPr>
          <p:cNvPr id="2627" name="Shape 2627"/>
          <p:cNvSpPr/>
          <p:nvPr/>
        </p:nvSpPr>
        <p:spPr>
          <a:xfrm>
            <a:off x="2667720" y="4967340"/>
            <a:ext cx="686160" cy="1"/>
          </a:xfrm>
          <a:prstGeom prst="line">
            <a:avLst/>
          </a:prstGeom>
          <a:ln w="19050">
            <a:solidFill>
              <a:srgbClr val="000000"/>
            </a:solidFill>
            <a:tailEnd type="triangle"/>
          </a:ln>
        </p:spPr>
        <p:txBody>
          <a:bodyPr lIns="0" tIns="0" rIns="0" bIns="0"/>
          <a:lstStyle/>
          <a:p>
            <a:endParaRPr sz="1634"/>
          </a:p>
        </p:txBody>
      </p:sp>
      <p:sp>
        <p:nvSpPr>
          <p:cNvPr id="2628" name="Shape 2628"/>
          <p:cNvSpPr/>
          <p:nvPr/>
        </p:nvSpPr>
        <p:spPr>
          <a:xfrm flipH="1">
            <a:off x="2286519" y="4128786"/>
            <a:ext cx="76241" cy="152465"/>
          </a:xfrm>
          <a:prstGeom prst="line">
            <a:avLst/>
          </a:prstGeom>
          <a:ln w="19050">
            <a:solidFill>
              <a:srgbClr val="000000"/>
            </a:solidFill>
          </a:ln>
        </p:spPr>
        <p:txBody>
          <a:bodyPr lIns="0" tIns="0" rIns="0" bIns="0"/>
          <a:lstStyle/>
          <a:p>
            <a:endParaRPr sz="1634"/>
          </a:p>
        </p:txBody>
      </p:sp>
      <p:sp>
        <p:nvSpPr>
          <p:cNvPr id="2629" name="Shape 2629"/>
          <p:cNvSpPr/>
          <p:nvPr/>
        </p:nvSpPr>
        <p:spPr>
          <a:xfrm>
            <a:off x="2362759" y="4128786"/>
            <a:ext cx="76241" cy="152465"/>
          </a:xfrm>
          <a:prstGeom prst="line">
            <a:avLst/>
          </a:prstGeom>
          <a:ln w="19050">
            <a:solidFill>
              <a:srgbClr val="000000"/>
            </a:solidFill>
          </a:ln>
        </p:spPr>
        <p:txBody>
          <a:bodyPr lIns="0" tIns="0" rIns="0" bIns="0"/>
          <a:lstStyle/>
          <a:p>
            <a:endParaRPr sz="1634"/>
          </a:p>
        </p:txBody>
      </p:sp>
      <p:sp>
        <p:nvSpPr>
          <p:cNvPr id="2630" name="Shape 2630"/>
          <p:cNvSpPr/>
          <p:nvPr/>
        </p:nvSpPr>
        <p:spPr>
          <a:xfrm>
            <a:off x="2362759" y="4281251"/>
            <a:ext cx="1" cy="228697"/>
          </a:xfrm>
          <a:prstGeom prst="line">
            <a:avLst/>
          </a:prstGeom>
          <a:ln w="19050">
            <a:solidFill>
              <a:srgbClr val="000000"/>
            </a:solidFill>
          </a:ln>
        </p:spPr>
        <p:txBody>
          <a:bodyPr lIns="0" tIns="0" rIns="0" bIns="0"/>
          <a:lstStyle/>
          <a:p>
            <a:endParaRPr sz="1634"/>
          </a:p>
        </p:txBody>
      </p:sp>
      <p:sp>
        <p:nvSpPr>
          <p:cNvPr id="2631" name="Shape 2631"/>
          <p:cNvSpPr/>
          <p:nvPr/>
        </p:nvSpPr>
        <p:spPr>
          <a:xfrm flipV="1">
            <a:off x="3582600" y="5577195"/>
            <a:ext cx="0" cy="228698"/>
          </a:xfrm>
          <a:prstGeom prst="line">
            <a:avLst/>
          </a:prstGeom>
          <a:ln w="19050">
            <a:solidFill>
              <a:srgbClr val="000000"/>
            </a:solidFill>
            <a:tailEnd type="triangle"/>
          </a:ln>
        </p:spPr>
        <p:txBody>
          <a:bodyPr lIns="0" tIns="0" rIns="0" bIns="0"/>
          <a:lstStyle/>
          <a:p>
            <a:endParaRPr sz="1634"/>
          </a:p>
        </p:txBody>
      </p:sp>
      <p:sp>
        <p:nvSpPr>
          <p:cNvPr id="2632" name="Shape 2632"/>
          <p:cNvSpPr/>
          <p:nvPr/>
        </p:nvSpPr>
        <p:spPr>
          <a:xfrm flipV="1">
            <a:off x="4573720" y="5043570"/>
            <a:ext cx="1" cy="381161"/>
          </a:xfrm>
          <a:prstGeom prst="line">
            <a:avLst/>
          </a:prstGeom>
          <a:ln w="19050">
            <a:solidFill>
              <a:srgbClr val="000000"/>
            </a:solidFill>
            <a:tailEnd type="triangle"/>
          </a:ln>
        </p:spPr>
        <p:txBody>
          <a:bodyPr lIns="0" tIns="0" rIns="0" bIns="0"/>
          <a:lstStyle/>
          <a:p>
            <a:endParaRPr sz="1634"/>
          </a:p>
        </p:txBody>
      </p:sp>
      <p:sp>
        <p:nvSpPr>
          <p:cNvPr id="2633" name="Shape 2633"/>
          <p:cNvSpPr/>
          <p:nvPr/>
        </p:nvSpPr>
        <p:spPr>
          <a:xfrm flipH="1">
            <a:off x="5641080" y="5500964"/>
            <a:ext cx="228720" cy="1"/>
          </a:xfrm>
          <a:prstGeom prst="line">
            <a:avLst/>
          </a:prstGeom>
          <a:ln w="19050">
            <a:solidFill>
              <a:srgbClr val="000000"/>
            </a:solidFill>
          </a:ln>
        </p:spPr>
        <p:txBody>
          <a:bodyPr lIns="0" tIns="0" rIns="0" bIns="0"/>
          <a:lstStyle/>
          <a:p>
            <a:endParaRPr sz="1634"/>
          </a:p>
        </p:txBody>
      </p:sp>
      <p:sp>
        <p:nvSpPr>
          <p:cNvPr id="2634" name="Shape 2634"/>
          <p:cNvSpPr/>
          <p:nvPr/>
        </p:nvSpPr>
        <p:spPr>
          <a:xfrm>
            <a:off x="5717320" y="3900092"/>
            <a:ext cx="1601041" cy="1"/>
          </a:xfrm>
          <a:prstGeom prst="line">
            <a:avLst/>
          </a:prstGeom>
          <a:ln w="19050">
            <a:solidFill>
              <a:srgbClr val="000000"/>
            </a:solidFill>
            <a:tailEnd type="triangle"/>
          </a:ln>
        </p:spPr>
        <p:txBody>
          <a:bodyPr lIns="0" tIns="0" rIns="0" bIns="0"/>
          <a:lstStyle/>
          <a:p>
            <a:endParaRPr sz="1634"/>
          </a:p>
        </p:txBody>
      </p:sp>
      <p:sp>
        <p:nvSpPr>
          <p:cNvPr id="2635" name="Shape 2635"/>
          <p:cNvSpPr/>
          <p:nvPr/>
        </p:nvSpPr>
        <p:spPr>
          <a:xfrm>
            <a:off x="6708441" y="3900091"/>
            <a:ext cx="1" cy="609857"/>
          </a:xfrm>
          <a:prstGeom prst="line">
            <a:avLst/>
          </a:prstGeom>
          <a:ln w="19050">
            <a:solidFill>
              <a:srgbClr val="000000"/>
            </a:solidFill>
            <a:tailEnd type="triangle"/>
          </a:ln>
        </p:spPr>
        <p:txBody>
          <a:bodyPr lIns="0" tIns="0" rIns="0" bIns="0"/>
          <a:lstStyle/>
          <a:p>
            <a:endParaRPr sz="1634"/>
          </a:p>
        </p:txBody>
      </p:sp>
      <p:sp>
        <p:nvSpPr>
          <p:cNvPr id="2636" name="Shape 2636"/>
          <p:cNvSpPr/>
          <p:nvPr/>
        </p:nvSpPr>
        <p:spPr>
          <a:xfrm flipH="1">
            <a:off x="5946040" y="3823859"/>
            <a:ext cx="76241" cy="152465"/>
          </a:xfrm>
          <a:prstGeom prst="line">
            <a:avLst/>
          </a:prstGeom>
          <a:ln w="12700">
            <a:solidFill>
              <a:srgbClr val="000000"/>
            </a:solidFill>
          </a:ln>
        </p:spPr>
        <p:txBody>
          <a:bodyPr lIns="0" tIns="0" rIns="0" bIns="0"/>
          <a:lstStyle/>
          <a:p>
            <a:endParaRPr sz="1634"/>
          </a:p>
        </p:txBody>
      </p:sp>
      <p:sp>
        <p:nvSpPr>
          <p:cNvPr id="2637" name="Shape 2637"/>
          <p:cNvSpPr/>
          <p:nvPr/>
        </p:nvSpPr>
        <p:spPr>
          <a:xfrm>
            <a:off x="1524118" y="3747628"/>
            <a:ext cx="6251683" cy="2210728"/>
          </a:xfrm>
          <a:custGeom>
            <a:avLst/>
            <a:gdLst/>
            <a:ahLst/>
            <a:cxnLst>
              <a:cxn ang="0">
                <a:pos x="wd2" y="hd2"/>
              </a:cxn>
              <a:cxn ang="5400000">
                <a:pos x="wd2" y="hd2"/>
              </a:cxn>
              <a:cxn ang="10800000">
                <a:pos x="wd2" y="hd2"/>
              </a:cxn>
              <a:cxn ang="16200000">
                <a:pos x="wd2" y="hd2"/>
              </a:cxn>
            </a:cxnLst>
            <a:rect l="0" t="0" r="r" b="b"/>
            <a:pathLst>
              <a:path w="21600" h="21600" extrusionOk="0">
                <a:moveTo>
                  <a:pt x="21073" y="7200"/>
                </a:moveTo>
                <a:lnTo>
                  <a:pt x="21600" y="7200"/>
                </a:lnTo>
                <a:lnTo>
                  <a:pt x="21600" y="21600"/>
                </a:lnTo>
                <a:lnTo>
                  <a:pt x="0" y="21600"/>
                </a:lnTo>
                <a:lnTo>
                  <a:pt x="0" y="0"/>
                </a:lnTo>
                <a:lnTo>
                  <a:pt x="1844" y="0"/>
                </a:lnTo>
              </a:path>
            </a:pathLst>
          </a:custGeom>
          <a:ln w="19050">
            <a:solidFill>
              <a:srgbClr val="000000"/>
            </a:solidFill>
            <a:tailEnd type="triangle"/>
          </a:ln>
        </p:spPr>
        <p:txBody>
          <a:bodyPr lIns="0" tIns="0" rIns="0" bIns="0"/>
          <a:lstStyle/>
          <a:p>
            <a:endParaRPr sz="1634"/>
          </a:p>
        </p:txBody>
      </p:sp>
      <p:sp>
        <p:nvSpPr>
          <p:cNvPr id="2638" name="Shape 2638"/>
          <p:cNvSpPr/>
          <p:nvPr/>
        </p:nvSpPr>
        <p:spPr>
          <a:xfrm>
            <a:off x="7013401" y="5043571"/>
            <a:ext cx="304961" cy="1"/>
          </a:xfrm>
          <a:prstGeom prst="line">
            <a:avLst/>
          </a:prstGeom>
          <a:ln w="19050">
            <a:solidFill>
              <a:srgbClr val="000000"/>
            </a:solidFill>
            <a:tailEnd type="triangle"/>
          </a:ln>
        </p:spPr>
        <p:txBody>
          <a:bodyPr lIns="0" tIns="0" rIns="0" bIns="0"/>
          <a:lstStyle/>
          <a:p>
            <a:endParaRPr sz="1634"/>
          </a:p>
        </p:txBody>
      </p:sp>
      <p:sp>
        <p:nvSpPr>
          <p:cNvPr id="2639" name="Shape 2639"/>
          <p:cNvSpPr/>
          <p:nvPr/>
        </p:nvSpPr>
        <p:spPr>
          <a:xfrm>
            <a:off x="4846913" y="1447962"/>
            <a:ext cx="2490508" cy="1"/>
          </a:xfrm>
          <a:prstGeom prst="line">
            <a:avLst/>
          </a:prstGeom>
          <a:ln w="25400">
            <a:solidFill>
              <a:srgbClr val="000000"/>
            </a:solidFill>
            <a:tailEnd type="triangle"/>
          </a:ln>
        </p:spPr>
        <p:txBody>
          <a:bodyPr lIns="0" tIns="0" rIns="0" bIns="0"/>
          <a:lstStyle/>
          <a:p>
            <a:endParaRPr sz="1634"/>
          </a:p>
        </p:txBody>
      </p:sp>
      <p:sp>
        <p:nvSpPr>
          <p:cNvPr id="2640" name="Shape 2640"/>
          <p:cNvSpPr/>
          <p:nvPr/>
        </p:nvSpPr>
        <p:spPr>
          <a:xfrm>
            <a:off x="5107401" y="1066800"/>
            <a:ext cx="204633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Instruction&lt;31:0&gt;</a:t>
            </a:r>
          </a:p>
        </p:txBody>
      </p:sp>
      <p:sp>
        <p:nvSpPr>
          <p:cNvPr id="2641" name="Shape 2641"/>
          <p:cNvSpPr/>
          <p:nvPr/>
        </p:nvSpPr>
        <p:spPr>
          <a:xfrm>
            <a:off x="5183640" y="1460667"/>
            <a:ext cx="1" cy="889375"/>
          </a:xfrm>
          <a:prstGeom prst="line">
            <a:avLst/>
          </a:prstGeom>
          <a:ln w="25400">
            <a:solidFill>
              <a:srgbClr val="000000"/>
            </a:solidFill>
            <a:tailEnd type="triangle"/>
          </a:ln>
        </p:spPr>
        <p:txBody>
          <a:bodyPr lIns="0" tIns="0" rIns="0" bIns="0"/>
          <a:lstStyle/>
          <a:p>
            <a:endParaRPr sz="1634"/>
          </a:p>
        </p:txBody>
      </p:sp>
      <p:sp>
        <p:nvSpPr>
          <p:cNvPr id="2642" name="Shape 2642"/>
          <p:cNvSpPr/>
          <p:nvPr/>
        </p:nvSpPr>
        <p:spPr>
          <a:xfrm rot="5400000">
            <a:off x="4823938" y="1683685"/>
            <a:ext cx="100919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&lt;21:25&gt;</a:t>
            </a:r>
          </a:p>
        </p:txBody>
      </p:sp>
      <p:sp>
        <p:nvSpPr>
          <p:cNvPr id="2643" name="Shape 2643"/>
          <p:cNvSpPr/>
          <p:nvPr/>
        </p:nvSpPr>
        <p:spPr>
          <a:xfrm rot="5400000">
            <a:off x="5357619" y="1683685"/>
            <a:ext cx="100919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&lt;16:20&gt;</a:t>
            </a:r>
          </a:p>
        </p:txBody>
      </p:sp>
      <p:sp>
        <p:nvSpPr>
          <p:cNvPr id="2644" name="Shape 2644"/>
          <p:cNvSpPr/>
          <p:nvPr/>
        </p:nvSpPr>
        <p:spPr>
          <a:xfrm rot="5400000">
            <a:off x="5900788" y="1686113"/>
            <a:ext cx="990212"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&lt;11:15&gt;</a:t>
            </a:r>
          </a:p>
        </p:txBody>
      </p:sp>
      <p:sp>
        <p:nvSpPr>
          <p:cNvPr id="2645" name="Shape 2645"/>
          <p:cNvSpPr/>
          <p:nvPr/>
        </p:nvSpPr>
        <p:spPr>
          <a:xfrm rot="5400000">
            <a:off x="6445488" y="1671598"/>
            <a:ext cx="86652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&lt;0:15&gt;</a:t>
            </a:r>
          </a:p>
        </p:txBody>
      </p:sp>
      <p:sp>
        <p:nvSpPr>
          <p:cNvPr id="2646" name="Shape 2646"/>
          <p:cNvSpPr/>
          <p:nvPr/>
        </p:nvSpPr>
        <p:spPr>
          <a:xfrm>
            <a:off x="5717320" y="1460667"/>
            <a:ext cx="1" cy="889375"/>
          </a:xfrm>
          <a:prstGeom prst="line">
            <a:avLst/>
          </a:prstGeom>
          <a:ln w="25400">
            <a:solidFill>
              <a:srgbClr val="000000"/>
            </a:solidFill>
            <a:tailEnd type="triangle"/>
          </a:ln>
        </p:spPr>
        <p:txBody>
          <a:bodyPr lIns="0" tIns="0" rIns="0" bIns="0"/>
          <a:lstStyle/>
          <a:p>
            <a:endParaRPr sz="1634"/>
          </a:p>
        </p:txBody>
      </p:sp>
      <p:sp>
        <p:nvSpPr>
          <p:cNvPr id="2647" name="Shape 2647"/>
          <p:cNvSpPr/>
          <p:nvPr/>
        </p:nvSpPr>
        <p:spPr>
          <a:xfrm>
            <a:off x="6251000" y="1460667"/>
            <a:ext cx="1" cy="889375"/>
          </a:xfrm>
          <a:prstGeom prst="line">
            <a:avLst/>
          </a:prstGeom>
          <a:ln w="25400">
            <a:solidFill>
              <a:srgbClr val="000000"/>
            </a:solidFill>
            <a:tailEnd type="triangle"/>
          </a:ln>
        </p:spPr>
        <p:txBody>
          <a:bodyPr lIns="0" tIns="0" rIns="0" bIns="0"/>
          <a:lstStyle/>
          <a:p>
            <a:endParaRPr sz="1634"/>
          </a:p>
        </p:txBody>
      </p:sp>
      <p:sp>
        <p:nvSpPr>
          <p:cNvPr id="2648" name="Shape 2648"/>
          <p:cNvSpPr/>
          <p:nvPr/>
        </p:nvSpPr>
        <p:spPr>
          <a:xfrm>
            <a:off x="6784681" y="1460667"/>
            <a:ext cx="1" cy="889375"/>
          </a:xfrm>
          <a:prstGeom prst="line">
            <a:avLst/>
          </a:prstGeom>
          <a:ln w="25400">
            <a:solidFill>
              <a:srgbClr val="000000"/>
            </a:solidFill>
            <a:tailEnd type="triangle"/>
          </a:ln>
        </p:spPr>
        <p:txBody>
          <a:bodyPr lIns="0" tIns="0" rIns="0" bIns="0"/>
          <a:lstStyle/>
          <a:p>
            <a:endParaRPr sz="1634"/>
          </a:p>
        </p:txBody>
      </p:sp>
      <p:sp>
        <p:nvSpPr>
          <p:cNvPr id="2649" name="Shape 2649"/>
          <p:cNvSpPr/>
          <p:nvPr/>
        </p:nvSpPr>
        <p:spPr>
          <a:xfrm>
            <a:off x="6541666" y="2286512"/>
            <a:ext cx="85209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2650" name="Shape 2650"/>
          <p:cNvSpPr/>
          <p:nvPr/>
        </p:nvSpPr>
        <p:spPr>
          <a:xfrm>
            <a:off x="6007987" y="2286512"/>
            <a:ext cx="39684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Rd</a:t>
            </a:r>
          </a:p>
        </p:txBody>
      </p:sp>
      <p:sp>
        <p:nvSpPr>
          <p:cNvPr id="2651" name="Shape 2651"/>
          <p:cNvSpPr/>
          <p:nvPr/>
        </p:nvSpPr>
        <p:spPr>
          <a:xfrm>
            <a:off x="5550546" y="2286512"/>
            <a:ext cx="32470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Rt</a:t>
            </a:r>
          </a:p>
        </p:txBody>
      </p:sp>
      <p:sp>
        <p:nvSpPr>
          <p:cNvPr id="2652" name="Shape 2652"/>
          <p:cNvSpPr/>
          <p:nvPr/>
        </p:nvSpPr>
        <p:spPr>
          <a:xfrm>
            <a:off x="5016865" y="2286512"/>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Rs</a:t>
            </a:r>
          </a:p>
        </p:txBody>
      </p:sp>
      <p:sp>
        <p:nvSpPr>
          <p:cNvPr id="2653" name="Shape 2653"/>
          <p:cNvSpPr/>
          <p:nvPr/>
        </p:nvSpPr>
        <p:spPr>
          <a:xfrm>
            <a:off x="1911673" y="1231969"/>
            <a:ext cx="118712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nPC_sel=</a:t>
            </a:r>
          </a:p>
        </p:txBody>
      </p:sp>
      <p:sp>
        <p:nvSpPr>
          <p:cNvPr id="2654" name="Shape 2654"/>
          <p:cNvSpPr/>
          <p:nvPr/>
        </p:nvSpPr>
        <p:spPr>
          <a:xfrm>
            <a:off x="3750963" y="1249440"/>
            <a:ext cx="1113830" cy="1000546"/>
          </a:xfrm>
          <a:prstGeom prst="rect">
            <a:avLst/>
          </a:prstGeom>
          <a:ln w="254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655" name="Shape 2655"/>
          <p:cNvSpPr/>
          <p:nvPr/>
        </p:nvSpPr>
        <p:spPr>
          <a:xfrm>
            <a:off x="4001400" y="1219265"/>
            <a:ext cx="581190" cy="9271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instr</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fetch</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unit</a:t>
            </a:r>
          </a:p>
        </p:txBody>
      </p:sp>
      <p:sp>
        <p:nvSpPr>
          <p:cNvPr id="2656" name="Shape 2656"/>
          <p:cNvSpPr/>
          <p:nvPr/>
        </p:nvSpPr>
        <p:spPr>
          <a:xfrm>
            <a:off x="3353880" y="1460667"/>
            <a:ext cx="381201" cy="1"/>
          </a:xfrm>
          <a:prstGeom prst="line">
            <a:avLst/>
          </a:prstGeom>
          <a:ln w="12700">
            <a:solidFill>
              <a:srgbClr val="000000"/>
            </a:solidFill>
          </a:ln>
        </p:spPr>
        <p:txBody>
          <a:bodyPr lIns="0" tIns="0" rIns="0" bIns="0"/>
          <a:lstStyle/>
          <a:p>
            <a:endParaRPr sz="1634"/>
          </a:p>
        </p:txBody>
      </p:sp>
      <p:sp>
        <p:nvSpPr>
          <p:cNvPr id="2657" name="Shape 2657"/>
          <p:cNvSpPr/>
          <p:nvPr/>
        </p:nvSpPr>
        <p:spPr>
          <a:xfrm>
            <a:off x="3353880" y="1460667"/>
            <a:ext cx="381201" cy="1"/>
          </a:xfrm>
          <a:prstGeom prst="line">
            <a:avLst/>
          </a:prstGeom>
          <a:ln w="19050">
            <a:solidFill>
              <a:srgbClr val="000000"/>
            </a:solidFill>
            <a:tailEnd type="triangle"/>
          </a:ln>
        </p:spPr>
        <p:txBody>
          <a:bodyPr lIns="0" tIns="0" rIns="0" bIns="0"/>
          <a:lstStyle/>
          <a:p>
            <a:endParaRPr sz="1634"/>
          </a:p>
        </p:txBody>
      </p:sp>
      <p:sp>
        <p:nvSpPr>
          <p:cNvPr id="2658" name="Shape 2658"/>
          <p:cNvSpPr/>
          <p:nvPr/>
        </p:nvSpPr>
        <p:spPr>
          <a:xfrm>
            <a:off x="3015566" y="1765594"/>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2659" name="Shape 2659"/>
          <p:cNvSpPr/>
          <p:nvPr/>
        </p:nvSpPr>
        <p:spPr>
          <a:xfrm flipH="1">
            <a:off x="3506360" y="1994291"/>
            <a:ext cx="228720" cy="1"/>
          </a:xfrm>
          <a:prstGeom prst="line">
            <a:avLst/>
          </a:prstGeom>
          <a:ln w="19050">
            <a:solidFill>
              <a:srgbClr val="000000"/>
            </a:solidFill>
          </a:ln>
        </p:spPr>
        <p:txBody>
          <a:bodyPr lIns="0" tIns="0" rIns="0" bIns="0"/>
          <a:lstStyle/>
          <a:p>
            <a:endParaRPr sz="1634"/>
          </a:p>
        </p:txBody>
      </p:sp>
      <p:sp>
        <p:nvSpPr>
          <p:cNvPr id="2660" name="Shape 2660"/>
          <p:cNvSpPr/>
          <p:nvPr/>
        </p:nvSpPr>
        <p:spPr>
          <a:xfrm>
            <a:off x="3735080" y="1918058"/>
            <a:ext cx="152480" cy="76233"/>
          </a:xfrm>
          <a:prstGeom prst="line">
            <a:avLst/>
          </a:prstGeom>
          <a:ln w="12700">
            <a:solidFill>
              <a:srgbClr val="000000"/>
            </a:solidFill>
          </a:ln>
        </p:spPr>
        <p:txBody>
          <a:bodyPr lIns="0" tIns="0" rIns="0" bIns="0"/>
          <a:lstStyle/>
          <a:p>
            <a:endParaRPr sz="1634"/>
          </a:p>
        </p:txBody>
      </p:sp>
      <p:sp>
        <p:nvSpPr>
          <p:cNvPr id="2661" name="Shape 2661"/>
          <p:cNvSpPr/>
          <p:nvPr/>
        </p:nvSpPr>
        <p:spPr>
          <a:xfrm flipH="1">
            <a:off x="3735080" y="1994291"/>
            <a:ext cx="152480" cy="76233"/>
          </a:xfrm>
          <a:prstGeom prst="line">
            <a:avLst/>
          </a:prstGeom>
          <a:ln w="12700">
            <a:solidFill>
              <a:srgbClr val="000000"/>
            </a:solidFill>
          </a:ln>
        </p:spPr>
        <p:txBody>
          <a:bodyPr lIns="0" tIns="0" rIns="0" bIns="0"/>
          <a:lstStyle/>
          <a:p>
            <a:endParaRPr sz="1634"/>
          </a:p>
        </p:txBody>
      </p:sp>
      <p:sp>
        <p:nvSpPr>
          <p:cNvPr id="2662" name="Shape 2662"/>
          <p:cNvSpPr/>
          <p:nvPr/>
        </p:nvSpPr>
        <p:spPr>
          <a:xfrm>
            <a:off x="4344999" y="2299220"/>
            <a:ext cx="1067361" cy="106724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13371"/>
                </a:lnTo>
                <a:lnTo>
                  <a:pt x="0" y="13371"/>
                </a:lnTo>
                <a:lnTo>
                  <a:pt x="0" y="0"/>
                </a:lnTo>
              </a:path>
            </a:pathLst>
          </a:custGeom>
          <a:ln w="19050">
            <a:solidFill>
              <a:srgbClr val="000000"/>
            </a:solidFill>
            <a:tailEnd type="triangle"/>
          </a:ln>
        </p:spPr>
        <p:txBody>
          <a:bodyPr lIns="0" tIns="0" rIns="0" bIns="0"/>
          <a:lstStyle/>
          <a:p>
            <a:endParaRPr sz="1634"/>
          </a:p>
        </p:txBody>
      </p:sp>
      <p:sp>
        <p:nvSpPr>
          <p:cNvPr id="2663" name="Shape 2663"/>
          <p:cNvSpPr/>
          <p:nvPr/>
        </p:nvSpPr>
        <p:spPr>
          <a:xfrm>
            <a:off x="990906" y="146636"/>
            <a:ext cx="7353621" cy="691564"/>
          </a:xfrm>
          <a:prstGeom prst="rect">
            <a:avLst/>
          </a:prstGeom>
          <a:ln w="12700"/>
          <a:extLst>
            <a:ext uri="{C572A759-6A51-4108-AA02-DFA0A04FC94B}">
              <ma14:wrappingTextBoxFlag xmlns:ma14="http://schemas.microsoft.com/office/mac/drawingml/2011/main" xmlns="" val="1"/>
            </a:ext>
          </a:extLst>
        </p:spPr>
        <p:txBody>
          <a:bodyPr lIns="46104" tIns="46104" rIns="46104" bIns="46104" anchor="ctr"/>
          <a:lstStyle>
            <a:lvl1pPr defTabSz="914400">
              <a:buClr>
                <a:srgbClr val="011279"/>
              </a:buClr>
              <a:buFont typeface="Lucida Sans Unicode"/>
              <a:defRPr sz="4050">
                <a:solidFill>
                  <a:srgbClr val="011279"/>
                </a:solidFill>
                <a:effectLst>
                  <a:outerShdw blurRad="38100" dist="25400" dir="5400000" rotWithShape="0">
                    <a:srgbClr val="000000">
                      <a:alpha val="25000"/>
                    </a:srgbClr>
                  </a:outerShdw>
                </a:effectLst>
                <a:uFill>
                  <a:solidFill>
                    <a:srgbClr val="011279"/>
                  </a:solidFill>
                </a:uFill>
                <a:latin typeface="+mn-lt"/>
                <a:ea typeface="+mn-ea"/>
                <a:cs typeface="+mn-cs"/>
                <a:sym typeface="Lucida Sans Unicode"/>
              </a:defRPr>
            </a:lvl1pPr>
          </a:lstStyle>
          <a:p>
            <a:r>
              <a:rPr sz="3676" b="1" dirty="0"/>
              <a:t>Single Cycle </a:t>
            </a:r>
            <a:r>
              <a:rPr sz="3676" b="1" dirty="0" err="1" smtClean="0"/>
              <a:t>Datapath</a:t>
            </a:r>
            <a:endParaRPr sz="3676" b="1" dirty="0"/>
          </a:p>
        </p:txBody>
      </p:sp>
      <p:sp>
        <p:nvSpPr>
          <p:cNvPr id="124" name="Shape 293"/>
          <p:cNvSpPr/>
          <p:nvPr/>
        </p:nvSpPr>
        <p:spPr>
          <a:xfrm>
            <a:off x="3657600" y="2514600"/>
            <a:ext cx="696606" cy="641398"/>
          </a:xfrm>
          <a:prstGeom prst="rect">
            <a:avLst/>
          </a:prstGeom>
          <a:ln w="12700">
            <a:miter lim="400000"/>
          </a:ln>
          <a:extLst>
            <a:ext uri="{C572A759-6A51-4108-AA02-DFA0A04FC94B}">
              <ma14:wrappingTextBoxFlag xmlns="" xmlns:ma14="http://schemas.microsoft.com/office/mac/drawingml/2011/main"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dirty="0" smtClean="0"/>
              <a:t>equal</a:t>
            </a:r>
            <a:endParaRPr lang="en-US" sz="1997" dirty="0" smtClean="0"/>
          </a:p>
          <a:p>
            <a:pPr>
              <a:defRPr sz="1800">
                <a:latin typeface="Arial"/>
                <a:ea typeface="Arial"/>
                <a:cs typeface="Arial"/>
                <a:sym typeface="Arial"/>
              </a:defRPr>
            </a:pPr>
            <a:r>
              <a:rPr lang="en-US" sz="1997" dirty="0" smtClean="0"/>
              <a:t>/zero</a:t>
            </a:r>
            <a:endParaRPr sz="1997" dirty="0"/>
          </a:p>
        </p:txBody>
      </p:sp>
    </p:spTree>
    <p:extLst>
      <p:ext uri="{BB962C8B-B14F-4D97-AF65-F5344CB8AC3E}">
        <p14:creationId xmlns:p14="http://schemas.microsoft.com/office/powerpoint/2010/main" val="2141925319"/>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8" name="Shape 1608"/>
          <p:cNvSpPr/>
          <p:nvPr/>
        </p:nvSpPr>
        <p:spPr>
          <a:xfrm>
            <a:off x="-7321" y="5790170"/>
            <a:ext cx="3407298" cy="1084840"/>
          </a:xfrm>
          <a:prstGeom prst="line">
            <a:avLst/>
          </a:prstGeom>
          <a:ln w="12065">
            <a:solidFill>
              <a:srgbClr val="5A7994"/>
            </a:solidFill>
            <a:miter lim="400000"/>
          </a:ln>
        </p:spPr>
        <p:txBody>
          <a:bodyPr lIns="0" tIns="0" rIns="0" bIns="0"/>
          <a:lstStyle/>
          <a:p>
            <a:endParaRPr sz="1634"/>
          </a:p>
        </p:txBody>
      </p:sp>
      <p:sp>
        <p:nvSpPr>
          <p:cNvPr id="1609" name="Shape 1609"/>
          <p:cNvSpPr>
            <a:spLocks noGrp="1"/>
          </p:cNvSpPr>
          <p:nvPr>
            <p:ph type="title"/>
          </p:nvPr>
        </p:nvSpPr>
        <p:spPr>
          <a:xfrm>
            <a:off x="802440" y="228696"/>
            <a:ext cx="7784947" cy="573805"/>
          </a:xfrm>
          <a:prstGeom prst="rect">
            <a:avLst/>
          </a:prstGeom>
        </p:spPr>
        <p:txBody>
          <a:bodyPr>
            <a:normAutofit fontScale="90000"/>
          </a:bodyPr>
          <a:lstStyle/>
          <a:p>
            <a:pPr>
              <a:defRPr sz="4050"/>
            </a:pPr>
            <a:r>
              <a:t>The </a:t>
            </a:r>
            <a:r>
              <a:rPr b="1">
                <a:latin typeface="Courier New"/>
                <a:ea typeface="Courier New"/>
                <a:cs typeface="Courier New"/>
                <a:sym typeface="Courier New"/>
              </a:rPr>
              <a:t>Add</a:t>
            </a:r>
            <a:r>
              <a:t> Instruction</a:t>
            </a:r>
          </a:p>
        </p:txBody>
      </p:sp>
      <p:sp>
        <p:nvSpPr>
          <p:cNvPr id="1610" name="Shape 1610"/>
          <p:cNvSpPr>
            <a:spLocks noGrp="1"/>
          </p:cNvSpPr>
          <p:nvPr>
            <p:ph type="body" idx="1"/>
          </p:nvPr>
        </p:nvSpPr>
        <p:spPr>
          <a:xfrm>
            <a:off x="230642" y="2210729"/>
            <a:ext cx="8356746" cy="3282743"/>
          </a:xfrm>
          <a:prstGeom prst="rect">
            <a:avLst/>
          </a:prstGeom>
        </p:spPr>
        <p:txBody>
          <a:bodyPr>
            <a:normAutofit/>
          </a:bodyPr>
          <a:lstStyle/>
          <a:p>
            <a:pPr marL="332990" indent="-233093" defTabSz="755218">
              <a:spcBef>
                <a:spcPts val="272"/>
              </a:spcBef>
              <a:buSzTx/>
              <a:buNone/>
              <a:defRPr sz="2525"/>
            </a:pPr>
            <a:r>
              <a:rPr sz="3056" dirty="0">
                <a:solidFill>
                  <a:srgbClr val="CD665F"/>
                </a:solidFill>
                <a:uFill>
                  <a:solidFill>
                    <a:srgbClr val="CD665F"/>
                  </a:solidFill>
                </a:uFill>
                <a:latin typeface="Courier"/>
                <a:ea typeface="Courier"/>
                <a:cs typeface="Courier"/>
                <a:sym typeface="Courier"/>
              </a:rPr>
              <a:t>add </a:t>
            </a:r>
            <a:r>
              <a:rPr sz="3056" dirty="0" err="1">
                <a:solidFill>
                  <a:srgbClr val="CD665F"/>
                </a:solidFill>
                <a:uFill>
                  <a:solidFill>
                    <a:srgbClr val="CD665F"/>
                  </a:solidFill>
                </a:uFill>
                <a:latin typeface="Courier"/>
                <a:ea typeface="Courier"/>
                <a:cs typeface="Courier"/>
                <a:sym typeface="Courier"/>
              </a:rPr>
              <a:t>rd</a:t>
            </a:r>
            <a:r>
              <a:rPr sz="3056" dirty="0">
                <a:solidFill>
                  <a:srgbClr val="CD665F"/>
                </a:solidFill>
                <a:uFill>
                  <a:solidFill>
                    <a:srgbClr val="CD665F"/>
                  </a:solidFill>
                </a:uFill>
                <a:latin typeface="Courier"/>
                <a:ea typeface="Courier"/>
                <a:cs typeface="Courier"/>
                <a:sym typeface="Courier"/>
              </a:rPr>
              <a:t>, </a:t>
            </a:r>
            <a:r>
              <a:rPr sz="3056" dirty="0" err="1">
                <a:solidFill>
                  <a:srgbClr val="CD665F"/>
                </a:solidFill>
                <a:uFill>
                  <a:solidFill>
                    <a:srgbClr val="CD665F"/>
                  </a:solidFill>
                </a:uFill>
                <a:latin typeface="Courier"/>
                <a:ea typeface="Courier"/>
                <a:cs typeface="Courier"/>
                <a:sym typeface="Courier"/>
              </a:rPr>
              <a:t>rs</a:t>
            </a:r>
            <a:r>
              <a:rPr sz="3056" dirty="0">
                <a:solidFill>
                  <a:srgbClr val="CD665F"/>
                </a:solidFill>
                <a:uFill>
                  <a:solidFill>
                    <a:srgbClr val="CD665F"/>
                  </a:solidFill>
                </a:uFill>
                <a:latin typeface="Courier"/>
                <a:ea typeface="Courier"/>
                <a:cs typeface="Courier"/>
                <a:sym typeface="Courier"/>
              </a:rPr>
              <a:t>, </a:t>
            </a:r>
            <a:r>
              <a:rPr sz="3056" dirty="0" err="1">
                <a:solidFill>
                  <a:srgbClr val="CD665F"/>
                </a:solidFill>
                <a:uFill>
                  <a:solidFill>
                    <a:srgbClr val="CD665F"/>
                  </a:solidFill>
                </a:uFill>
                <a:latin typeface="Courier"/>
                <a:ea typeface="Courier"/>
                <a:cs typeface="Courier"/>
                <a:sym typeface="Courier"/>
              </a:rPr>
              <a:t>rt</a:t>
            </a:r>
            <a:endParaRPr sz="3056" dirty="0">
              <a:solidFill>
                <a:srgbClr val="CD665F"/>
              </a:solidFill>
              <a:uFill>
                <a:solidFill>
                  <a:srgbClr val="CD665F"/>
                </a:solidFill>
              </a:uFill>
              <a:latin typeface="Courier"/>
              <a:ea typeface="Courier"/>
              <a:cs typeface="Courier"/>
              <a:sym typeface="Courier"/>
            </a:endParaRPr>
          </a:p>
          <a:p>
            <a:pPr marL="649331" lvl="1" indent="-291367" defTabSz="755218">
              <a:spcBef>
                <a:spcPts val="182"/>
              </a:spcBef>
              <a:defRPr sz="2104"/>
            </a:pPr>
            <a:r>
              <a:rPr sz="2674" dirty="0"/>
              <a:t>MEM[PC]		Fetch the instruction </a:t>
            </a:r>
            <a:r>
              <a:rPr sz="2674" dirty="0" smtClean="0"/>
              <a:t>from </a:t>
            </a:r>
            <a:r>
              <a:rPr sz="2674" dirty="0"/>
              <a:t>memory</a:t>
            </a:r>
          </a:p>
          <a:p>
            <a:pPr marL="649331" lvl="1" indent="-291367" defTabSz="755218">
              <a:spcBef>
                <a:spcPts val="182"/>
              </a:spcBef>
              <a:defRPr sz="2104"/>
            </a:pPr>
            <a:r>
              <a:rPr sz="2674" dirty="0"/>
              <a:t>R[</a:t>
            </a:r>
            <a:r>
              <a:rPr sz="2674" dirty="0" err="1"/>
              <a:t>rd</a:t>
            </a:r>
            <a:r>
              <a:rPr sz="2674" dirty="0"/>
              <a:t>] = R[</a:t>
            </a:r>
            <a:r>
              <a:rPr sz="2674" dirty="0" err="1"/>
              <a:t>rs</a:t>
            </a:r>
            <a:r>
              <a:rPr sz="2674" dirty="0"/>
              <a:t>] + R[</a:t>
            </a:r>
            <a:r>
              <a:rPr sz="2674" dirty="0" err="1"/>
              <a:t>rt</a:t>
            </a:r>
            <a:r>
              <a:rPr sz="2674" dirty="0"/>
              <a:t>]	The actual operation</a:t>
            </a:r>
          </a:p>
          <a:p>
            <a:pPr marL="649331" lvl="1" indent="-291367" defTabSz="755218">
              <a:spcBef>
                <a:spcPts val="182"/>
              </a:spcBef>
              <a:defRPr sz="2104"/>
            </a:pPr>
            <a:r>
              <a:rPr sz="2674" dirty="0"/>
              <a:t>PC = PC + 4	Calculate the next </a:t>
            </a:r>
            <a:r>
              <a:rPr sz="2674" dirty="0" smtClean="0"/>
              <a:t>instruction’s  </a:t>
            </a:r>
            <a:r>
              <a:rPr sz="2674" dirty="0"/>
              <a:t>address</a:t>
            </a:r>
          </a:p>
        </p:txBody>
      </p:sp>
      <p:grpSp>
        <p:nvGrpSpPr>
          <p:cNvPr id="1644" name="Group 1644"/>
          <p:cNvGrpSpPr/>
          <p:nvPr/>
        </p:nvGrpSpPr>
        <p:grpSpPr>
          <a:xfrm>
            <a:off x="1506074" y="832201"/>
            <a:ext cx="6209815" cy="913534"/>
            <a:chOff x="0" y="0"/>
            <a:chExt cx="6842294" cy="1006578"/>
          </a:xfrm>
        </p:grpSpPr>
        <p:sp>
          <p:nvSpPr>
            <p:cNvPr id="1611" name="Shape 1611"/>
            <p:cNvSpPr/>
            <p:nvPr/>
          </p:nvSpPr>
          <p:spPr>
            <a:xfrm>
              <a:off x="120757" y="356984"/>
              <a:ext cx="6705116" cy="30798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1614" name="Group 1614"/>
            <p:cNvGrpSpPr/>
            <p:nvPr/>
          </p:nvGrpSpPr>
          <p:grpSpPr>
            <a:xfrm>
              <a:off x="113757" y="335985"/>
              <a:ext cx="1174774" cy="335987"/>
              <a:chOff x="0" y="0"/>
              <a:chExt cx="1174772" cy="335986"/>
            </a:xfrm>
          </p:grpSpPr>
          <p:sp>
            <p:nvSpPr>
              <p:cNvPr id="1612" name="Shape 1612"/>
              <p:cNvSpPr/>
              <p:nvPr/>
            </p:nvSpPr>
            <p:spPr>
              <a:xfrm>
                <a:off x="0" y="13999"/>
                <a:ext cx="117477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613" name="Shape 1613"/>
              <p:cNvSpPr/>
              <p:nvPr/>
            </p:nvSpPr>
            <p:spPr>
              <a:xfrm>
                <a:off x="337770" y="0"/>
                <a:ext cx="334819"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op</a:t>
                </a:r>
              </a:p>
            </p:txBody>
          </p:sp>
        </p:grpSp>
        <p:grpSp>
          <p:nvGrpSpPr>
            <p:cNvPr id="1617" name="Group 1617"/>
            <p:cNvGrpSpPr/>
            <p:nvPr/>
          </p:nvGrpSpPr>
          <p:grpSpPr>
            <a:xfrm>
              <a:off x="1289830" y="335985"/>
              <a:ext cx="1090768" cy="335987"/>
              <a:chOff x="0" y="0"/>
              <a:chExt cx="1090766" cy="335986"/>
            </a:xfrm>
          </p:grpSpPr>
          <p:sp>
            <p:nvSpPr>
              <p:cNvPr id="1615" name="Shape 1615"/>
              <p:cNvSpPr/>
              <p:nvPr/>
            </p:nvSpPr>
            <p:spPr>
              <a:xfrm>
                <a:off x="0" y="13999"/>
                <a:ext cx="1090766"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616" name="Shape 1616"/>
              <p:cNvSpPr/>
              <p:nvPr/>
            </p:nvSpPr>
            <p:spPr>
              <a:xfrm>
                <a:off x="306268" y="0"/>
                <a:ext cx="269467"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rs</a:t>
                </a:r>
              </a:p>
            </p:txBody>
          </p:sp>
        </p:grpSp>
        <p:grpSp>
          <p:nvGrpSpPr>
            <p:cNvPr id="1620" name="Group 1620"/>
            <p:cNvGrpSpPr/>
            <p:nvPr/>
          </p:nvGrpSpPr>
          <p:grpSpPr>
            <a:xfrm>
              <a:off x="2381898" y="335985"/>
              <a:ext cx="1090768" cy="335987"/>
              <a:chOff x="0" y="0"/>
              <a:chExt cx="1090766" cy="335986"/>
            </a:xfrm>
          </p:grpSpPr>
          <p:sp>
            <p:nvSpPr>
              <p:cNvPr id="1618" name="Shape 1618"/>
              <p:cNvSpPr/>
              <p:nvPr/>
            </p:nvSpPr>
            <p:spPr>
              <a:xfrm>
                <a:off x="0" y="13999"/>
                <a:ext cx="1090766"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619" name="Shape 1619"/>
              <p:cNvSpPr/>
              <p:nvPr/>
            </p:nvSpPr>
            <p:spPr>
              <a:xfrm>
                <a:off x="306269" y="0"/>
                <a:ext cx="218246"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rt</a:t>
                </a:r>
              </a:p>
            </p:txBody>
          </p:sp>
        </p:grpSp>
        <p:grpSp>
          <p:nvGrpSpPr>
            <p:cNvPr id="1623" name="Group 1623"/>
            <p:cNvGrpSpPr/>
            <p:nvPr/>
          </p:nvGrpSpPr>
          <p:grpSpPr>
            <a:xfrm>
              <a:off x="3473966" y="335985"/>
              <a:ext cx="1090768" cy="335987"/>
              <a:chOff x="0" y="0"/>
              <a:chExt cx="1090766" cy="335986"/>
            </a:xfrm>
          </p:grpSpPr>
          <p:sp>
            <p:nvSpPr>
              <p:cNvPr id="1621" name="Shape 1621"/>
              <p:cNvSpPr/>
              <p:nvPr/>
            </p:nvSpPr>
            <p:spPr>
              <a:xfrm>
                <a:off x="0" y="13999"/>
                <a:ext cx="1090766"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622" name="Shape 1622"/>
              <p:cNvSpPr/>
              <p:nvPr/>
            </p:nvSpPr>
            <p:spPr>
              <a:xfrm>
                <a:off x="306268" y="0"/>
                <a:ext cx="283597"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rd</a:t>
                </a:r>
              </a:p>
            </p:txBody>
          </p:sp>
        </p:grpSp>
        <p:grpSp>
          <p:nvGrpSpPr>
            <p:cNvPr id="1626" name="Group 1626"/>
            <p:cNvGrpSpPr/>
            <p:nvPr/>
          </p:nvGrpSpPr>
          <p:grpSpPr>
            <a:xfrm>
              <a:off x="4566033" y="335985"/>
              <a:ext cx="1090768" cy="335987"/>
              <a:chOff x="0" y="0"/>
              <a:chExt cx="1090766" cy="335986"/>
            </a:xfrm>
          </p:grpSpPr>
          <p:sp>
            <p:nvSpPr>
              <p:cNvPr id="1624" name="Shape 1624"/>
              <p:cNvSpPr/>
              <p:nvPr/>
            </p:nvSpPr>
            <p:spPr>
              <a:xfrm>
                <a:off x="0" y="13999"/>
                <a:ext cx="1090766"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625" name="Shape 1625"/>
              <p:cNvSpPr/>
              <p:nvPr/>
            </p:nvSpPr>
            <p:spPr>
              <a:xfrm>
                <a:off x="138258" y="0"/>
                <a:ext cx="705735"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shamt</a:t>
                </a:r>
              </a:p>
            </p:txBody>
          </p:sp>
        </p:grpSp>
        <p:grpSp>
          <p:nvGrpSpPr>
            <p:cNvPr id="1629" name="Group 1629"/>
            <p:cNvGrpSpPr/>
            <p:nvPr/>
          </p:nvGrpSpPr>
          <p:grpSpPr>
            <a:xfrm>
              <a:off x="5658101" y="335985"/>
              <a:ext cx="1174774" cy="335987"/>
              <a:chOff x="0" y="0"/>
              <a:chExt cx="1174772" cy="335986"/>
            </a:xfrm>
          </p:grpSpPr>
          <p:sp>
            <p:nvSpPr>
              <p:cNvPr id="1627" name="Shape 1627"/>
              <p:cNvSpPr/>
              <p:nvPr/>
            </p:nvSpPr>
            <p:spPr>
              <a:xfrm>
                <a:off x="0" y="13999"/>
                <a:ext cx="117477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628" name="Shape 1628"/>
              <p:cNvSpPr/>
              <p:nvPr/>
            </p:nvSpPr>
            <p:spPr>
              <a:xfrm>
                <a:off x="337770" y="0"/>
                <a:ext cx="576798"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funct</a:t>
                </a:r>
              </a:p>
            </p:txBody>
          </p:sp>
        </p:grpSp>
        <p:grpSp>
          <p:nvGrpSpPr>
            <p:cNvPr id="1643" name="Group 1643"/>
            <p:cNvGrpSpPr/>
            <p:nvPr/>
          </p:nvGrpSpPr>
          <p:grpSpPr>
            <a:xfrm>
              <a:off x="0" y="0"/>
              <a:ext cx="6842294" cy="1006578"/>
              <a:chOff x="0" y="0"/>
              <a:chExt cx="6842293" cy="1006577"/>
            </a:xfrm>
          </p:grpSpPr>
          <p:sp>
            <p:nvSpPr>
              <p:cNvPr id="1630" name="Shape 1630"/>
              <p:cNvSpPr/>
              <p:nvPr/>
            </p:nvSpPr>
            <p:spPr>
              <a:xfrm>
                <a:off x="6636411"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1631" name="Shape 1631"/>
              <p:cNvSpPr/>
              <p:nvPr/>
            </p:nvSpPr>
            <p:spPr>
              <a:xfrm>
                <a:off x="5376334"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6</a:t>
                </a:r>
              </a:p>
            </p:txBody>
          </p:sp>
          <p:sp>
            <p:nvSpPr>
              <p:cNvPr id="1632" name="Shape 1632"/>
              <p:cNvSpPr/>
              <p:nvPr/>
            </p:nvSpPr>
            <p:spPr>
              <a:xfrm>
                <a:off x="4200260" y="0"/>
                <a:ext cx="31765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11</a:t>
                </a:r>
              </a:p>
            </p:txBody>
          </p:sp>
          <p:sp>
            <p:nvSpPr>
              <p:cNvPr id="1633" name="Shape 1633"/>
              <p:cNvSpPr/>
              <p:nvPr/>
            </p:nvSpPr>
            <p:spPr>
              <a:xfrm>
                <a:off x="3108193" y="0"/>
                <a:ext cx="334820"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1634" name="Shape 1634"/>
              <p:cNvSpPr/>
              <p:nvPr/>
            </p:nvSpPr>
            <p:spPr>
              <a:xfrm>
                <a:off x="2016125" y="0"/>
                <a:ext cx="334820"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21</a:t>
                </a:r>
              </a:p>
            </p:txBody>
          </p:sp>
          <p:sp>
            <p:nvSpPr>
              <p:cNvPr id="1635" name="Shape 1635"/>
              <p:cNvSpPr/>
              <p:nvPr/>
            </p:nvSpPr>
            <p:spPr>
              <a:xfrm>
                <a:off x="924057" y="0"/>
                <a:ext cx="334820"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26</a:t>
                </a:r>
              </a:p>
            </p:txBody>
          </p:sp>
          <p:sp>
            <p:nvSpPr>
              <p:cNvPr id="1636" name="Shape 1636"/>
              <p:cNvSpPr/>
              <p:nvPr/>
            </p:nvSpPr>
            <p:spPr>
              <a:xfrm>
                <a:off x="0" y="0"/>
                <a:ext cx="334820"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31</a:t>
                </a:r>
              </a:p>
            </p:txBody>
          </p:sp>
          <p:sp>
            <p:nvSpPr>
              <p:cNvPr id="1637" name="Shape 1637"/>
              <p:cNvSpPr/>
              <p:nvPr/>
            </p:nvSpPr>
            <p:spPr>
              <a:xfrm>
                <a:off x="420026" y="671970"/>
                <a:ext cx="628020"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6 bits</a:t>
                </a:r>
              </a:p>
            </p:txBody>
          </p:sp>
          <p:sp>
            <p:nvSpPr>
              <p:cNvPr id="1638" name="Shape 1638"/>
              <p:cNvSpPr/>
              <p:nvPr/>
            </p:nvSpPr>
            <p:spPr>
              <a:xfrm>
                <a:off x="5964370" y="671970"/>
                <a:ext cx="628020"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6 bits</a:t>
                </a:r>
              </a:p>
            </p:txBody>
          </p:sp>
          <p:sp>
            <p:nvSpPr>
              <p:cNvPr id="1639" name="Shape 1639"/>
              <p:cNvSpPr/>
              <p:nvPr/>
            </p:nvSpPr>
            <p:spPr>
              <a:xfrm>
                <a:off x="4788297" y="671970"/>
                <a:ext cx="628020"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 bits</a:t>
                </a:r>
              </a:p>
            </p:txBody>
          </p:sp>
          <p:sp>
            <p:nvSpPr>
              <p:cNvPr id="1640" name="Shape 1640"/>
              <p:cNvSpPr/>
              <p:nvPr/>
            </p:nvSpPr>
            <p:spPr>
              <a:xfrm>
                <a:off x="3696229" y="671970"/>
                <a:ext cx="628020"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 bits</a:t>
                </a:r>
              </a:p>
            </p:txBody>
          </p:sp>
          <p:sp>
            <p:nvSpPr>
              <p:cNvPr id="1641" name="Shape 1641"/>
              <p:cNvSpPr/>
              <p:nvPr/>
            </p:nvSpPr>
            <p:spPr>
              <a:xfrm>
                <a:off x="2604161" y="671970"/>
                <a:ext cx="628020"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 bits</a:t>
                </a:r>
              </a:p>
            </p:txBody>
          </p:sp>
          <p:sp>
            <p:nvSpPr>
              <p:cNvPr id="1642" name="Shape 1642"/>
              <p:cNvSpPr/>
              <p:nvPr/>
            </p:nvSpPr>
            <p:spPr>
              <a:xfrm>
                <a:off x="1512093" y="671970"/>
                <a:ext cx="628020"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 bits</a:t>
                </a:r>
              </a:p>
            </p:txBody>
          </p:sp>
        </p:grpSp>
      </p:grpSp>
    </p:spTree>
    <p:extLst>
      <p:ext uri="{BB962C8B-B14F-4D97-AF65-F5344CB8AC3E}">
        <p14:creationId xmlns:p14="http://schemas.microsoft.com/office/powerpoint/2010/main" val="4291027390"/>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9" name="Shape 1649"/>
          <p:cNvSpPr/>
          <p:nvPr/>
        </p:nvSpPr>
        <p:spPr>
          <a:xfrm>
            <a:off x="487893" y="5941507"/>
            <a:ext cx="3692390" cy="9338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490"/>
                </a:lnTo>
                <a:lnTo>
                  <a:pt x="17057" y="21600"/>
                </a:lnTo>
                <a:lnTo>
                  <a:pt x="46" y="147"/>
                </a:lnTo>
              </a:path>
            </a:pathLst>
          </a:custGeom>
          <a:solidFill>
            <a:srgbClr val="000000"/>
          </a:solidFill>
        </p:spPr>
        <p:txBody>
          <a:bodyPr lIns="0" tIns="0" rIns="0" bIns="0"/>
          <a:lstStyle/>
          <a:p>
            <a:pPr defTabSz="414868">
              <a:lnSpc>
                <a:spcPct val="93000"/>
              </a:lnSpc>
              <a:defRPr sz="1800" b="1">
                <a:uFill>
                  <a:solidFill>
                    <a:srgbClr val="000000"/>
                  </a:solidFill>
                </a:uFill>
                <a:latin typeface="Arial"/>
                <a:ea typeface="Arial"/>
                <a:cs typeface="Arial"/>
                <a:sym typeface="Arial"/>
              </a:defRPr>
            </a:pPr>
            <a:endParaRPr sz="1634"/>
          </a:p>
        </p:txBody>
      </p:sp>
      <p:sp>
        <p:nvSpPr>
          <p:cNvPr id="1652" name="Shape 1652"/>
          <p:cNvSpPr>
            <a:spLocks noGrp="1"/>
          </p:cNvSpPr>
          <p:nvPr>
            <p:ph type="title"/>
          </p:nvPr>
        </p:nvSpPr>
        <p:spPr>
          <a:xfrm>
            <a:off x="545136" y="67333"/>
            <a:ext cx="8529278" cy="772246"/>
          </a:xfrm>
          <a:prstGeom prst="rect">
            <a:avLst/>
          </a:prstGeom>
        </p:spPr>
        <p:txBody>
          <a:bodyPr/>
          <a:lstStyle/>
          <a:p>
            <a:pPr>
              <a:defRPr sz="4050"/>
            </a:pPr>
            <a:r>
              <a:t>Instruction Fetch Unit start of </a:t>
            </a:r>
            <a:r>
              <a:rPr b="1">
                <a:latin typeface="Courier New"/>
                <a:ea typeface="Courier New"/>
                <a:cs typeface="Courier New"/>
                <a:sym typeface="Courier New"/>
              </a:rPr>
              <a:t>Add</a:t>
            </a:r>
          </a:p>
        </p:txBody>
      </p:sp>
      <p:sp>
        <p:nvSpPr>
          <p:cNvPr id="1653" name="Shape 1653"/>
          <p:cNvSpPr>
            <a:spLocks noGrp="1"/>
          </p:cNvSpPr>
          <p:nvPr>
            <p:ph type="body" sz="half" idx="1"/>
          </p:nvPr>
        </p:nvSpPr>
        <p:spPr>
          <a:xfrm>
            <a:off x="1922" y="811554"/>
            <a:ext cx="8322869" cy="1551641"/>
          </a:xfrm>
          <a:prstGeom prst="rect">
            <a:avLst/>
          </a:prstGeom>
        </p:spPr>
        <p:txBody>
          <a:bodyPr>
            <a:normAutofit/>
          </a:bodyPr>
          <a:lstStyle/>
          <a:p>
            <a:pPr marL="270782" indent="-189548" defTabSz="614132">
              <a:spcBef>
                <a:spcPts val="635"/>
              </a:spcBef>
              <a:defRPr sz="2220"/>
            </a:pPr>
            <a:r>
              <a:rPr sz="2400" dirty="0"/>
              <a:t>Fetch the instruction from Instruction memory: </a:t>
            </a:r>
            <a:endParaRPr lang="en-US" sz="2400" dirty="0"/>
          </a:p>
          <a:p>
            <a:pPr marL="337266" lvl="1" indent="0" defTabSz="614132">
              <a:spcBef>
                <a:spcPts val="635"/>
              </a:spcBef>
              <a:buNone/>
              <a:defRPr sz="2220"/>
            </a:pPr>
            <a:r>
              <a:rPr sz="2400" dirty="0" smtClean="0"/>
              <a:t>Instruction  </a:t>
            </a:r>
            <a:r>
              <a:rPr sz="2400" dirty="0"/>
              <a:t>=  MEM[PC]</a:t>
            </a:r>
          </a:p>
          <a:p>
            <a:pPr marL="460331" lvl="1" indent="-169239" defTabSz="614132">
              <a:lnSpc>
                <a:spcPct val="75000"/>
              </a:lnSpc>
              <a:spcBef>
                <a:spcPts val="545"/>
              </a:spcBef>
              <a:defRPr sz="1850"/>
            </a:pPr>
            <a:r>
              <a:rPr sz="2000" dirty="0"/>
              <a:t>same for </a:t>
            </a:r>
            <a:r>
              <a:rPr sz="2000" dirty="0" smtClean="0"/>
              <a:t>all </a:t>
            </a:r>
            <a:r>
              <a:rPr sz="2000" dirty="0"/>
              <a:t>instructions</a:t>
            </a:r>
          </a:p>
        </p:txBody>
      </p:sp>
      <p:sp>
        <p:nvSpPr>
          <p:cNvPr id="1654" name="Shape 1654"/>
          <p:cNvSpPr/>
          <p:nvPr/>
        </p:nvSpPr>
        <p:spPr>
          <a:xfrm>
            <a:off x="2847414" y="6166940"/>
            <a:ext cx="83767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1655" name="Shape 1655"/>
          <p:cNvSpPr/>
          <p:nvPr/>
        </p:nvSpPr>
        <p:spPr>
          <a:xfrm>
            <a:off x="4772057" y="5242990"/>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grpSp>
        <p:nvGrpSpPr>
          <p:cNvPr id="1660" name="Group 1660"/>
          <p:cNvGrpSpPr/>
          <p:nvPr/>
        </p:nvGrpSpPr>
        <p:grpSpPr>
          <a:xfrm>
            <a:off x="4852560" y="3921635"/>
            <a:ext cx="339327" cy="1194302"/>
            <a:chOff x="29547" y="0"/>
            <a:chExt cx="373887" cy="1315943"/>
          </a:xfrm>
        </p:grpSpPr>
        <p:sp>
          <p:nvSpPr>
            <p:cNvPr id="1656" name="Shape 1656"/>
            <p:cNvSpPr/>
            <p:nvPr/>
          </p:nvSpPr>
          <p:spPr>
            <a:xfrm>
              <a:off x="91357" y="0"/>
              <a:ext cx="266466" cy="1315943"/>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657" name="Shape 1657"/>
            <p:cNvSpPr/>
            <p:nvPr/>
          </p:nvSpPr>
          <p:spPr>
            <a:xfrm rot="5400000">
              <a:off x="-1469" y="476308"/>
              <a:ext cx="396639"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PC</a:t>
              </a:r>
            </a:p>
          </p:txBody>
        </p:sp>
        <p:sp>
          <p:nvSpPr>
            <p:cNvPr id="1658" name="Shape 1658"/>
            <p:cNvSpPr/>
            <p:nvPr/>
          </p:nvSpPr>
          <p:spPr>
            <a:xfrm rot="16200000">
              <a:off x="68721" y="23507"/>
              <a:ext cx="334820"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00</a:t>
              </a:r>
            </a:p>
          </p:txBody>
        </p:sp>
        <p:sp>
          <p:nvSpPr>
            <p:cNvPr id="1659" name="Shape 1659"/>
            <p:cNvSpPr/>
            <p:nvPr/>
          </p:nvSpPr>
          <p:spPr>
            <a:xfrm>
              <a:off x="96607" y="6999"/>
              <a:ext cx="257716" cy="251989"/>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sp>
        <p:nvSpPr>
          <p:cNvPr id="1661" name="Shape 1661"/>
          <p:cNvSpPr/>
          <p:nvPr/>
        </p:nvSpPr>
        <p:spPr>
          <a:xfrm>
            <a:off x="3220256" y="3260958"/>
            <a:ext cx="21249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4</a:t>
            </a:r>
          </a:p>
        </p:txBody>
      </p:sp>
      <p:sp>
        <p:nvSpPr>
          <p:cNvPr id="1662" name="Shape 1662"/>
          <p:cNvSpPr/>
          <p:nvPr/>
        </p:nvSpPr>
        <p:spPr>
          <a:xfrm>
            <a:off x="4125606" y="3108493"/>
            <a:ext cx="103804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nPC_sel</a:t>
            </a:r>
          </a:p>
        </p:txBody>
      </p:sp>
      <p:sp>
        <p:nvSpPr>
          <p:cNvPr id="1663" name="Shape 1663"/>
          <p:cNvSpPr/>
          <p:nvPr/>
        </p:nvSpPr>
        <p:spPr>
          <a:xfrm>
            <a:off x="4603694" y="3518242"/>
            <a:ext cx="1" cy="371630"/>
          </a:xfrm>
          <a:prstGeom prst="line">
            <a:avLst/>
          </a:prstGeom>
          <a:ln w="12700">
            <a:solidFill>
              <a:srgbClr val="000000"/>
            </a:solidFill>
            <a:tailEnd type="triangle"/>
          </a:ln>
        </p:spPr>
        <p:txBody>
          <a:bodyPr lIns="0" tIns="0" rIns="0" bIns="0"/>
          <a:lstStyle/>
          <a:p>
            <a:endParaRPr sz="1634"/>
          </a:p>
        </p:txBody>
      </p:sp>
      <p:sp>
        <p:nvSpPr>
          <p:cNvPr id="1664" name="Shape 1664"/>
          <p:cNvSpPr/>
          <p:nvPr/>
        </p:nvSpPr>
        <p:spPr>
          <a:xfrm>
            <a:off x="3267906" y="4938061"/>
            <a:ext cx="306957" cy="1067249"/>
          </a:xfrm>
          <a:prstGeom prst="rect">
            <a:avLst/>
          </a:prstGeom>
          <a:ln w="254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665" name="Shape 1665"/>
          <p:cNvSpPr/>
          <p:nvPr/>
        </p:nvSpPr>
        <p:spPr>
          <a:xfrm rot="5400000">
            <a:off x="3014766" y="5210459"/>
            <a:ext cx="794389"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PC Ext</a:t>
            </a:r>
          </a:p>
        </p:txBody>
      </p:sp>
      <p:sp>
        <p:nvSpPr>
          <p:cNvPr id="1666" name="Shape 1666"/>
          <p:cNvSpPr/>
          <p:nvPr/>
        </p:nvSpPr>
        <p:spPr>
          <a:xfrm rot="5400000">
            <a:off x="3618803" y="3605198"/>
            <a:ext cx="691796"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Adder</a:t>
            </a:r>
          </a:p>
        </p:txBody>
      </p:sp>
      <p:sp>
        <p:nvSpPr>
          <p:cNvPr id="1667" name="Shape 1667"/>
          <p:cNvSpPr/>
          <p:nvPr/>
        </p:nvSpPr>
        <p:spPr>
          <a:xfrm>
            <a:off x="3780936" y="3337190"/>
            <a:ext cx="381202" cy="1067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ln w="28575">
            <a:solidFill>
              <a:srgbClr val="000000"/>
            </a:solidFill>
          </a:ln>
        </p:spPr>
        <p:txBody>
          <a:bodyPr lIns="0" tIns="0" rIns="0" bIns="0"/>
          <a:lstStyle/>
          <a:p>
            <a:endParaRPr sz="1634"/>
          </a:p>
        </p:txBody>
      </p:sp>
      <p:sp>
        <p:nvSpPr>
          <p:cNvPr id="1668" name="Shape 1668"/>
          <p:cNvSpPr/>
          <p:nvPr/>
        </p:nvSpPr>
        <p:spPr>
          <a:xfrm rot="5400000">
            <a:off x="3618803" y="4824910"/>
            <a:ext cx="691796"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Adder</a:t>
            </a:r>
          </a:p>
        </p:txBody>
      </p:sp>
      <p:sp>
        <p:nvSpPr>
          <p:cNvPr id="1669" name="Shape 1669"/>
          <p:cNvSpPr/>
          <p:nvPr/>
        </p:nvSpPr>
        <p:spPr>
          <a:xfrm>
            <a:off x="3780936" y="4556902"/>
            <a:ext cx="381202" cy="1067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ln w="28575">
            <a:solidFill>
              <a:srgbClr val="000000"/>
            </a:solidFill>
          </a:ln>
        </p:spPr>
        <p:txBody>
          <a:bodyPr lIns="0" tIns="0" rIns="0" bIns="0"/>
          <a:lstStyle/>
          <a:p>
            <a:endParaRPr sz="1634"/>
          </a:p>
        </p:txBody>
      </p:sp>
      <p:sp>
        <p:nvSpPr>
          <p:cNvPr id="1670" name="Shape 1670"/>
          <p:cNvSpPr/>
          <p:nvPr/>
        </p:nvSpPr>
        <p:spPr>
          <a:xfrm rot="5400000">
            <a:off x="4319292" y="4311725"/>
            <a:ext cx="510658"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Mux</a:t>
            </a:r>
          </a:p>
        </p:txBody>
      </p:sp>
      <p:sp>
        <p:nvSpPr>
          <p:cNvPr id="1671" name="Shape 1671"/>
          <p:cNvSpPr/>
          <p:nvPr/>
        </p:nvSpPr>
        <p:spPr>
          <a:xfrm>
            <a:off x="4467097" y="3794581"/>
            <a:ext cx="228721" cy="14484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189"/>
                </a:lnTo>
                <a:lnTo>
                  <a:pt x="21600" y="3411"/>
                </a:lnTo>
                <a:lnTo>
                  <a:pt x="0" y="0"/>
                </a:lnTo>
                <a:close/>
              </a:path>
            </a:pathLst>
          </a:custGeom>
          <a:ln w="28575">
            <a:solidFill>
              <a:srgbClr val="000000"/>
            </a:solidFill>
          </a:ln>
        </p:spPr>
        <p:txBody>
          <a:bodyPr lIns="0" tIns="0" rIns="0" bIns="0"/>
          <a:lstStyle/>
          <a:p>
            <a:endParaRPr sz="1634"/>
          </a:p>
        </p:txBody>
      </p:sp>
      <p:sp>
        <p:nvSpPr>
          <p:cNvPr id="1672" name="Shape 1672"/>
          <p:cNvSpPr/>
          <p:nvPr/>
        </p:nvSpPr>
        <p:spPr>
          <a:xfrm>
            <a:off x="5153258" y="2740039"/>
            <a:ext cx="152481" cy="18168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path>
            </a:pathLst>
          </a:custGeom>
          <a:ln w="19050">
            <a:solidFill>
              <a:srgbClr val="000000"/>
            </a:solidFill>
            <a:tailEnd type="triangle"/>
          </a:ln>
        </p:spPr>
        <p:txBody>
          <a:bodyPr lIns="0" tIns="0" rIns="0" bIns="0"/>
          <a:lstStyle/>
          <a:p>
            <a:endParaRPr sz="1634"/>
          </a:p>
        </p:txBody>
      </p:sp>
      <p:sp>
        <p:nvSpPr>
          <p:cNvPr id="1673" name="Shape 1673"/>
          <p:cNvSpPr/>
          <p:nvPr/>
        </p:nvSpPr>
        <p:spPr>
          <a:xfrm>
            <a:off x="3094777" y="3032262"/>
            <a:ext cx="2210961" cy="12197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6480" y="21600"/>
                </a:lnTo>
              </a:path>
            </a:pathLst>
          </a:custGeom>
          <a:ln w="19050">
            <a:solidFill>
              <a:srgbClr val="000000"/>
            </a:solidFill>
            <a:tailEnd type="triangle"/>
          </a:ln>
        </p:spPr>
        <p:txBody>
          <a:bodyPr lIns="0" tIns="0" rIns="0" bIns="0"/>
          <a:lstStyle/>
          <a:p>
            <a:endParaRPr sz="1634"/>
          </a:p>
        </p:txBody>
      </p:sp>
      <p:sp>
        <p:nvSpPr>
          <p:cNvPr id="1674" name="Shape 1674"/>
          <p:cNvSpPr/>
          <p:nvPr/>
        </p:nvSpPr>
        <p:spPr>
          <a:xfrm>
            <a:off x="3475978" y="3489654"/>
            <a:ext cx="304960" cy="1"/>
          </a:xfrm>
          <a:prstGeom prst="line">
            <a:avLst/>
          </a:prstGeom>
          <a:ln w="19050">
            <a:solidFill>
              <a:srgbClr val="000000"/>
            </a:solidFill>
            <a:tailEnd type="triangle"/>
          </a:ln>
        </p:spPr>
        <p:txBody>
          <a:bodyPr lIns="0" tIns="0" rIns="0" bIns="0"/>
          <a:lstStyle/>
          <a:p>
            <a:endParaRPr sz="1634"/>
          </a:p>
        </p:txBody>
      </p:sp>
      <p:sp>
        <p:nvSpPr>
          <p:cNvPr id="1675" name="Shape 1675"/>
          <p:cNvSpPr/>
          <p:nvPr/>
        </p:nvSpPr>
        <p:spPr>
          <a:xfrm>
            <a:off x="4162136" y="3947046"/>
            <a:ext cx="304961" cy="1"/>
          </a:xfrm>
          <a:prstGeom prst="line">
            <a:avLst/>
          </a:prstGeom>
          <a:ln w="19050">
            <a:solidFill>
              <a:srgbClr val="000000"/>
            </a:solidFill>
            <a:tailEnd type="triangle"/>
          </a:ln>
        </p:spPr>
        <p:txBody>
          <a:bodyPr lIns="0" tIns="0" rIns="0" bIns="0"/>
          <a:lstStyle/>
          <a:p>
            <a:endParaRPr sz="1634"/>
          </a:p>
        </p:txBody>
      </p:sp>
      <p:sp>
        <p:nvSpPr>
          <p:cNvPr id="1676" name="Shape 1676"/>
          <p:cNvSpPr/>
          <p:nvPr/>
        </p:nvSpPr>
        <p:spPr>
          <a:xfrm>
            <a:off x="3399737" y="3947047"/>
            <a:ext cx="838641" cy="76232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5120"/>
                </a:lnTo>
                <a:lnTo>
                  <a:pt x="0" y="15120"/>
                </a:lnTo>
                <a:lnTo>
                  <a:pt x="0" y="21600"/>
                </a:lnTo>
                <a:lnTo>
                  <a:pt x="9818" y="21600"/>
                </a:lnTo>
              </a:path>
            </a:pathLst>
          </a:custGeom>
          <a:ln w="19050">
            <a:solidFill>
              <a:srgbClr val="000000"/>
            </a:solidFill>
            <a:tailEnd type="triangle"/>
          </a:ln>
        </p:spPr>
        <p:txBody>
          <a:bodyPr lIns="0" tIns="0" rIns="0" bIns="0"/>
          <a:lstStyle/>
          <a:p>
            <a:endParaRPr sz="1634"/>
          </a:p>
        </p:txBody>
      </p:sp>
      <p:sp>
        <p:nvSpPr>
          <p:cNvPr id="1677" name="Shape 1677"/>
          <p:cNvSpPr/>
          <p:nvPr/>
        </p:nvSpPr>
        <p:spPr>
          <a:xfrm>
            <a:off x="3552216" y="5471686"/>
            <a:ext cx="228720" cy="1"/>
          </a:xfrm>
          <a:prstGeom prst="line">
            <a:avLst/>
          </a:prstGeom>
          <a:ln w="19050">
            <a:solidFill>
              <a:srgbClr val="000000"/>
            </a:solidFill>
            <a:tailEnd type="triangle"/>
          </a:ln>
        </p:spPr>
        <p:txBody>
          <a:bodyPr lIns="0" tIns="0" rIns="0" bIns="0"/>
          <a:lstStyle/>
          <a:p>
            <a:endParaRPr sz="1634"/>
          </a:p>
        </p:txBody>
      </p:sp>
      <p:sp>
        <p:nvSpPr>
          <p:cNvPr id="1678" name="Shape 1678"/>
          <p:cNvSpPr/>
          <p:nvPr/>
        </p:nvSpPr>
        <p:spPr>
          <a:xfrm>
            <a:off x="3018538" y="5471686"/>
            <a:ext cx="228721" cy="6860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19050">
            <a:solidFill>
              <a:srgbClr val="000000"/>
            </a:solidFill>
            <a:tailEnd type="triangle"/>
          </a:ln>
        </p:spPr>
        <p:txBody>
          <a:bodyPr lIns="0" tIns="0" rIns="0" bIns="0"/>
          <a:lstStyle/>
          <a:p>
            <a:endParaRPr sz="1634"/>
          </a:p>
        </p:txBody>
      </p:sp>
      <p:sp>
        <p:nvSpPr>
          <p:cNvPr id="1679" name="Shape 1679"/>
          <p:cNvSpPr/>
          <p:nvPr/>
        </p:nvSpPr>
        <p:spPr>
          <a:xfrm>
            <a:off x="4162136" y="5090527"/>
            <a:ext cx="304961" cy="1588"/>
          </a:xfrm>
          <a:prstGeom prst="line">
            <a:avLst/>
          </a:prstGeom>
          <a:ln w="19050">
            <a:solidFill>
              <a:srgbClr val="000000"/>
            </a:solidFill>
            <a:tailEnd type="triangle"/>
          </a:ln>
        </p:spPr>
        <p:txBody>
          <a:bodyPr lIns="0" tIns="0" rIns="0" bIns="0"/>
          <a:lstStyle/>
          <a:p>
            <a:endParaRPr sz="1634"/>
          </a:p>
        </p:txBody>
      </p:sp>
      <p:sp>
        <p:nvSpPr>
          <p:cNvPr id="1680" name="Shape 1680"/>
          <p:cNvSpPr/>
          <p:nvPr/>
        </p:nvSpPr>
        <p:spPr>
          <a:xfrm>
            <a:off x="4695818" y="4556902"/>
            <a:ext cx="228719" cy="1"/>
          </a:xfrm>
          <a:prstGeom prst="line">
            <a:avLst/>
          </a:prstGeom>
          <a:ln w="19050">
            <a:solidFill>
              <a:srgbClr val="000000"/>
            </a:solidFill>
          </a:ln>
        </p:spPr>
        <p:txBody>
          <a:bodyPr lIns="0" tIns="0" rIns="0" bIns="0"/>
          <a:lstStyle/>
          <a:p>
            <a:endParaRPr sz="1634"/>
          </a:p>
        </p:txBody>
      </p:sp>
      <p:sp>
        <p:nvSpPr>
          <p:cNvPr id="1681" name="Shape 1681"/>
          <p:cNvSpPr/>
          <p:nvPr/>
        </p:nvSpPr>
        <p:spPr>
          <a:xfrm>
            <a:off x="5305737" y="3121200"/>
            <a:ext cx="1502469" cy="378892"/>
          </a:xfrm>
          <a:prstGeom prst="rect">
            <a:avLst/>
          </a:prstGeom>
          <a:ln w="12700">
            <a:miter lim="400000"/>
          </a:ln>
          <a:extLst>
            <a:ext uri="{C572A759-6A51-4108-AA02-DFA0A04FC94B}">
              <ma14:wrappingTextBoxFlag xmlns:ma14="http://schemas.microsoft.com/office/mac/drawingml/2011/main" xmlns="" val="1"/>
            </a:ext>
          </a:extLst>
        </p:spPr>
        <p:txBody>
          <a:bodyPr wrap="none" lIns="46104" tIns="46104" rIns="46104" bIns="46104">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Inst Address</a:t>
            </a:r>
          </a:p>
        </p:txBody>
      </p:sp>
      <p:sp>
        <p:nvSpPr>
          <p:cNvPr id="1682" name="Shape 1682"/>
          <p:cNvSpPr/>
          <p:nvPr/>
        </p:nvSpPr>
        <p:spPr>
          <a:xfrm>
            <a:off x="5153258" y="2816272"/>
            <a:ext cx="152481" cy="175333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path>
            </a:pathLst>
          </a:custGeom>
          <a:ln w="57150">
            <a:solidFill>
              <a:srgbClr val="CD665F"/>
            </a:solidFill>
          </a:ln>
        </p:spPr>
        <p:txBody>
          <a:bodyPr lIns="0" tIns="0" rIns="0" bIns="0"/>
          <a:lstStyle/>
          <a:p>
            <a:endParaRPr sz="1634"/>
          </a:p>
        </p:txBody>
      </p:sp>
      <p:sp>
        <p:nvSpPr>
          <p:cNvPr id="1683" name="Shape 1683"/>
          <p:cNvSpPr/>
          <p:nvPr/>
        </p:nvSpPr>
        <p:spPr>
          <a:xfrm>
            <a:off x="3094777" y="3044967"/>
            <a:ext cx="2210961" cy="12197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6703" y="21600"/>
                </a:lnTo>
              </a:path>
            </a:pathLst>
          </a:custGeom>
          <a:ln w="57150">
            <a:solidFill>
              <a:srgbClr val="CD665F"/>
            </a:solidFill>
          </a:ln>
        </p:spPr>
        <p:txBody>
          <a:bodyPr lIns="0" tIns="0" rIns="0" bIns="0"/>
          <a:lstStyle/>
          <a:p>
            <a:endParaRPr sz="1634"/>
          </a:p>
        </p:txBody>
      </p:sp>
      <p:sp>
        <p:nvSpPr>
          <p:cNvPr id="1684" name="Shape 1684"/>
          <p:cNvSpPr/>
          <p:nvPr/>
        </p:nvSpPr>
        <p:spPr>
          <a:xfrm>
            <a:off x="4719643" y="1790315"/>
            <a:ext cx="1113830" cy="978312"/>
          </a:xfrm>
          <a:prstGeom prst="rect">
            <a:avLst/>
          </a:prstGeom>
          <a:ln w="254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685" name="Shape 1685"/>
          <p:cNvSpPr/>
          <p:nvPr/>
        </p:nvSpPr>
        <p:spPr>
          <a:xfrm>
            <a:off x="4783344" y="1941192"/>
            <a:ext cx="951484" cy="64139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Inst</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Memory</a:t>
            </a:r>
          </a:p>
        </p:txBody>
      </p:sp>
      <p:sp>
        <p:nvSpPr>
          <p:cNvPr id="1686" name="Shape 1686"/>
          <p:cNvSpPr/>
          <p:nvPr/>
        </p:nvSpPr>
        <p:spPr>
          <a:xfrm>
            <a:off x="5834652" y="2306470"/>
            <a:ext cx="1041948" cy="1"/>
          </a:xfrm>
          <a:prstGeom prst="line">
            <a:avLst/>
          </a:prstGeom>
          <a:ln w="25400">
            <a:solidFill>
              <a:srgbClr val="000000"/>
            </a:solidFill>
            <a:tailEnd type="triangle"/>
          </a:ln>
        </p:spPr>
        <p:txBody>
          <a:bodyPr lIns="0" tIns="0" rIns="0" bIns="0"/>
          <a:lstStyle/>
          <a:p>
            <a:endParaRPr sz="1634"/>
          </a:p>
        </p:txBody>
      </p:sp>
      <p:sp>
        <p:nvSpPr>
          <p:cNvPr id="1687" name="Shape 1687"/>
          <p:cNvSpPr/>
          <p:nvPr/>
        </p:nvSpPr>
        <p:spPr>
          <a:xfrm>
            <a:off x="6868658" y="2150830"/>
            <a:ext cx="204633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Instruction&lt;31:0&gt;</a:t>
            </a:r>
          </a:p>
        </p:txBody>
      </p:sp>
      <p:sp>
        <p:nvSpPr>
          <p:cNvPr id="1688" name="Shape 1688"/>
          <p:cNvSpPr/>
          <p:nvPr/>
        </p:nvSpPr>
        <p:spPr>
          <a:xfrm>
            <a:off x="5839417" y="2311234"/>
            <a:ext cx="1067361" cy="1"/>
          </a:xfrm>
          <a:prstGeom prst="line">
            <a:avLst/>
          </a:prstGeom>
          <a:ln w="57150">
            <a:solidFill>
              <a:srgbClr val="CD665F"/>
            </a:solidFill>
          </a:ln>
        </p:spPr>
        <p:txBody>
          <a:bodyPr lIns="0" tIns="0" rIns="0" bIns="0"/>
          <a:lstStyle/>
          <a:p>
            <a:endParaRPr sz="1634"/>
          </a:p>
        </p:txBody>
      </p:sp>
    </p:spTree>
    <p:extLst>
      <p:ext uri="{BB962C8B-B14F-4D97-AF65-F5344CB8AC3E}">
        <p14:creationId xmlns:p14="http://schemas.microsoft.com/office/powerpoint/2010/main" val="609592947"/>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3" name="Shape 1693"/>
          <p:cNvSpPr/>
          <p:nvPr/>
        </p:nvSpPr>
        <p:spPr>
          <a:xfrm>
            <a:off x="-7321" y="5790170"/>
            <a:ext cx="3407298" cy="1084840"/>
          </a:xfrm>
          <a:prstGeom prst="line">
            <a:avLst/>
          </a:prstGeom>
          <a:ln w="12065">
            <a:solidFill>
              <a:srgbClr val="5A7994"/>
            </a:solidFill>
            <a:miter lim="400000"/>
          </a:ln>
        </p:spPr>
        <p:txBody>
          <a:bodyPr lIns="0" tIns="0" rIns="0" bIns="0"/>
          <a:lstStyle/>
          <a:p>
            <a:endParaRPr sz="1634"/>
          </a:p>
        </p:txBody>
      </p:sp>
      <p:sp>
        <p:nvSpPr>
          <p:cNvPr id="1694" name="Shape 1694"/>
          <p:cNvSpPr>
            <a:spLocks noGrp="1"/>
          </p:cNvSpPr>
          <p:nvPr>
            <p:ph type="title"/>
          </p:nvPr>
        </p:nvSpPr>
        <p:spPr>
          <a:xfrm>
            <a:off x="480" y="55805"/>
            <a:ext cx="9151685" cy="656986"/>
          </a:xfrm>
          <a:prstGeom prst="rect">
            <a:avLst/>
          </a:prstGeom>
        </p:spPr>
        <p:txBody>
          <a:bodyPr>
            <a:normAutofit fontScale="90000"/>
          </a:bodyPr>
          <a:lstStyle/>
          <a:p>
            <a:pPr>
              <a:defRPr sz="4050"/>
            </a:pPr>
            <a:r>
              <a:t>The Single Cycle Datapath during </a:t>
            </a:r>
            <a:r>
              <a:rPr b="1">
                <a:latin typeface="Courier New"/>
                <a:ea typeface="Courier New"/>
                <a:cs typeface="Courier New"/>
                <a:sym typeface="Courier New"/>
              </a:rPr>
              <a:t>Add</a:t>
            </a:r>
          </a:p>
        </p:txBody>
      </p:sp>
      <p:sp>
        <p:nvSpPr>
          <p:cNvPr id="1695" name="Shape 1695"/>
          <p:cNvSpPr>
            <a:spLocks noGrp="1"/>
          </p:cNvSpPr>
          <p:nvPr>
            <p:ph type="body" sz="quarter" idx="1"/>
          </p:nvPr>
        </p:nvSpPr>
        <p:spPr>
          <a:xfrm>
            <a:off x="230642" y="1337238"/>
            <a:ext cx="8195802" cy="416100"/>
          </a:xfrm>
          <a:prstGeom prst="rect">
            <a:avLst/>
          </a:prstGeom>
        </p:spPr>
        <p:txBody>
          <a:bodyPr>
            <a:normAutofit lnSpcReduction="10000"/>
          </a:bodyPr>
          <a:lstStyle>
            <a:lvl1pPr marL="403176" indent="-282224">
              <a:lnSpc>
                <a:spcPct val="80000"/>
              </a:lnSpc>
              <a:buSzTx/>
              <a:buFont typeface="Lucida Sans Unicode"/>
              <a:buNone/>
              <a:defRPr sz="2775"/>
            </a:lvl1pPr>
          </a:lstStyle>
          <a:p>
            <a:r>
              <a:t>R[rd]  =  R[rs]  +  R[rt]</a:t>
            </a:r>
          </a:p>
        </p:txBody>
      </p:sp>
      <p:grpSp>
        <p:nvGrpSpPr>
          <p:cNvPr id="1722" name="Group 1722"/>
          <p:cNvGrpSpPr/>
          <p:nvPr/>
        </p:nvGrpSpPr>
        <p:grpSpPr>
          <a:xfrm>
            <a:off x="1320237" y="657502"/>
            <a:ext cx="6209814" cy="609858"/>
            <a:chOff x="0" y="0"/>
            <a:chExt cx="6842292" cy="671972"/>
          </a:xfrm>
        </p:grpSpPr>
        <p:sp>
          <p:nvSpPr>
            <p:cNvPr id="1696" name="Shape 1696"/>
            <p:cNvSpPr/>
            <p:nvPr/>
          </p:nvSpPr>
          <p:spPr>
            <a:xfrm>
              <a:off x="120757" y="356984"/>
              <a:ext cx="6705116" cy="30798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1699" name="Group 1699"/>
            <p:cNvGrpSpPr/>
            <p:nvPr/>
          </p:nvGrpSpPr>
          <p:grpSpPr>
            <a:xfrm>
              <a:off x="113757" y="335985"/>
              <a:ext cx="1174774" cy="335987"/>
              <a:chOff x="0" y="0"/>
              <a:chExt cx="1174772" cy="335986"/>
            </a:xfrm>
          </p:grpSpPr>
          <p:sp>
            <p:nvSpPr>
              <p:cNvPr id="1697" name="Shape 1697"/>
              <p:cNvSpPr/>
              <p:nvPr/>
            </p:nvSpPr>
            <p:spPr>
              <a:xfrm>
                <a:off x="0" y="13999"/>
                <a:ext cx="117477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698" name="Shape 1698"/>
              <p:cNvSpPr/>
              <p:nvPr/>
            </p:nvSpPr>
            <p:spPr>
              <a:xfrm>
                <a:off x="337770" y="0"/>
                <a:ext cx="334819"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op</a:t>
                </a:r>
              </a:p>
            </p:txBody>
          </p:sp>
        </p:grpSp>
        <p:grpSp>
          <p:nvGrpSpPr>
            <p:cNvPr id="1702" name="Group 1702"/>
            <p:cNvGrpSpPr/>
            <p:nvPr/>
          </p:nvGrpSpPr>
          <p:grpSpPr>
            <a:xfrm>
              <a:off x="1289830" y="335985"/>
              <a:ext cx="1090768" cy="335987"/>
              <a:chOff x="0" y="0"/>
              <a:chExt cx="1090766" cy="335986"/>
            </a:xfrm>
          </p:grpSpPr>
          <p:sp>
            <p:nvSpPr>
              <p:cNvPr id="1700" name="Shape 1700"/>
              <p:cNvSpPr/>
              <p:nvPr/>
            </p:nvSpPr>
            <p:spPr>
              <a:xfrm>
                <a:off x="0" y="13999"/>
                <a:ext cx="1090766"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701" name="Shape 1701"/>
              <p:cNvSpPr/>
              <p:nvPr/>
            </p:nvSpPr>
            <p:spPr>
              <a:xfrm>
                <a:off x="306268" y="0"/>
                <a:ext cx="269467"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rs</a:t>
                </a:r>
              </a:p>
            </p:txBody>
          </p:sp>
        </p:grpSp>
        <p:grpSp>
          <p:nvGrpSpPr>
            <p:cNvPr id="1705" name="Group 1705"/>
            <p:cNvGrpSpPr/>
            <p:nvPr/>
          </p:nvGrpSpPr>
          <p:grpSpPr>
            <a:xfrm>
              <a:off x="2381898" y="335985"/>
              <a:ext cx="1090768" cy="335987"/>
              <a:chOff x="0" y="0"/>
              <a:chExt cx="1090766" cy="335986"/>
            </a:xfrm>
          </p:grpSpPr>
          <p:sp>
            <p:nvSpPr>
              <p:cNvPr id="1703" name="Shape 1703"/>
              <p:cNvSpPr/>
              <p:nvPr/>
            </p:nvSpPr>
            <p:spPr>
              <a:xfrm>
                <a:off x="0" y="13999"/>
                <a:ext cx="1090766"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704" name="Shape 1704"/>
              <p:cNvSpPr/>
              <p:nvPr/>
            </p:nvSpPr>
            <p:spPr>
              <a:xfrm>
                <a:off x="306269" y="0"/>
                <a:ext cx="218246"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rt</a:t>
                </a:r>
              </a:p>
            </p:txBody>
          </p:sp>
        </p:grpSp>
        <p:grpSp>
          <p:nvGrpSpPr>
            <p:cNvPr id="1708" name="Group 1708"/>
            <p:cNvGrpSpPr/>
            <p:nvPr/>
          </p:nvGrpSpPr>
          <p:grpSpPr>
            <a:xfrm>
              <a:off x="3473966" y="335985"/>
              <a:ext cx="1090768" cy="335987"/>
              <a:chOff x="0" y="0"/>
              <a:chExt cx="1090766" cy="335986"/>
            </a:xfrm>
          </p:grpSpPr>
          <p:sp>
            <p:nvSpPr>
              <p:cNvPr id="1706" name="Shape 1706"/>
              <p:cNvSpPr/>
              <p:nvPr/>
            </p:nvSpPr>
            <p:spPr>
              <a:xfrm>
                <a:off x="0" y="13999"/>
                <a:ext cx="1090766"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707" name="Shape 1707"/>
              <p:cNvSpPr/>
              <p:nvPr/>
            </p:nvSpPr>
            <p:spPr>
              <a:xfrm>
                <a:off x="306268" y="0"/>
                <a:ext cx="283597"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rd</a:t>
                </a:r>
              </a:p>
            </p:txBody>
          </p:sp>
        </p:grpSp>
        <p:grpSp>
          <p:nvGrpSpPr>
            <p:cNvPr id="1711" name="Group 1711"/>
            <p:cNvGrpSpPr/>
            <p:nvPr/>
          </p:nvGrpSpPr>
          <p:grpSpPr>
            <a:xfrm>
              <a:off x="4566034" y="335985"/>
              <a:ext cx="1090768" cy="335987"/>
              <a:chOff x="0" y="0"/>
              <a:chExt cx="1090766" cy="335986"/>
            </a:xfrm>
          </p:grpSpPr>
          <p:sp>
            <p:nvSpPr>
              <p:cNvPr id="1709" name="Shape 1709"/>
              <p:cNvSpPr/>
              <p:nvPr/>
            </p:nvSpPr>
            <p:spPr>
              <a:xfrm>
                <a:off x="0" y="13999"/>
                <a:ext cx="1090766"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710" name="Shape 1710"/>
              <p:cNvSpPr/>
              <p:nvPr/>
            </p:nvSpPr>
            <p:spPr>
              <a:xfrm>
                <a:off x="138257" y="0"/>
                <a:ext cx="705735"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shamt</a:t>
                </a:r>
              </a:p>
            </p:txBody>
          </p:sp>
        </p:grpSp>
        <p:grpSp>
          <p:nvGrpSpPr>
            <p:cNvPr id="1714" name="Group 1714"/>
            <p:cNvGrpSpPr/>
            <p:nvPr/>
          </p:nvGrpSpPr>
          <p:grpSpPr>
            <a:xfrm>
              <a:off x="5658101" y="335985"/>
              <a:ext cx="1174774" cy="335987"/>
              <a:chOff x="0" y="0"/>
              <a:chExt cx="1174772" cy="335986"/>
            </a:xfrm>
          </p:grpSpPr>
          <p:sp>
            <p:nvSpPr>
              <p:cNvPr id="1712" name="Shape 1712"/>
              <p:cNvSpPr/>
              <p:nvPr/>
            </p:nvSpPr>
            <p:spPr>
              <a:xfrm>
                <a:off x="0" y="13999"/>
                <a:ext cx="117477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713" name="Shape 1713"/>
              <p:cNvSpPr/>
              <p:nvPr/>
            </p:nvSpPr>
            <p:spPr>
              <a:xfrm>
                <a:off x="337770" y="0"/>
                <a:ext cx="576798"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funct</a:t>
                </a:r>
              </a:p>
            </p:txBody>
          </p:sp>
        </p:grpSp>
        <p:sp>
          <p:nvSpPr>
            <p:cNvPr id="1715" name="Shape 1715"/>
            <p:cNvSpPr/>
            <p:nvPr/>
          </p:nvSpPr>
          <p:spPr>
            <a:xfrm>
              <a:off x="6636410" y="0"/>
              <a:ext cx="20588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1716" name="Shape 1716"/>
            <p:cNvSpPr/>
            <p:nvPr/>
          </p:nvSpPr>
          <p:spPr>
            <a:xfrm>
              <a:off x="5376333" y="0"/>
              <a:ext cx="20588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6</a:t>
              </a:r>
            </a:p>
          </p:txBody>
        </p:sp>
        <p:sp>
          <p:nvSpPr>
            <p:cNvPr id="1717" name="Shape 1717"/>
            <p:cNvSpPr/>
            <p:nvPr/>
          </p:nvSpPr>
          <p:spPr>
            <a:xfrm>
              <a:off x="4200260" y="0"/>
              <a:ext cx="31765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11</a:t>
              </a:r>
            </a:p>
          </p:txBody>
        </p:sp>
        <p:sp>
          <p:nvSpPr>
            <p:cNvPr id="1718" name="Shape 1718"/>
            <p:cNvSpPr/>
            <p:nvPr/>
          </p:nvSpPr>
          <p:spPr>
            <a:xfrm>
              <a:off x="3108193"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1719" name="Shape 1719"/>
            <p:cNvSpPr/>
            <p:nvPr/>
          </p:nvSpPr>
          <p:spPr>
            <a:xfrm>
              <a:off x="2016125"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21</a:t>
              </a:r>
            </a:p>
          </p:txBody>
        </p:sp>
        <p:sp>
          <p:nvSpPr>
            <p:cNvPr id="1720" name="Shape 1720"/>
            <p:cNvSpPr/>
            <p:nvPr/>
          </p:nvSpPr>
          <p:spPr>
            <a:xfrm>
              <a:off x="924057"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26</a:t>
              </a:r>
            </a:p>
          </p:txBody>
        </p:sp>
        <p:sp>
          <p:nvSpPr>
            <p:cNvPr id="1721" name="Shape 1721"/>
            <p:cNvSpPr/>
            <p:nvPr/>
          </p:nvSpPr>
          <p:spPr>
            <a:xfrm>
              <a:off x="0"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31</a:t>
              </a:r>
            </a:p>
          </p:txBody>
        </p:sp>
      </p:grpSp>
      <p:sp>
        <p:nvSpPr>
          <p:cNvPr id="1723" name="Shape 1723"/>
          <p:cNvSpPr/>
          <p:nvPr/>
        </p:nvSpPr>
        <p:spPr>
          <a:xfrm>
            <a:off x="6939764" y="4040297"/>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724" name="Shape 1724"/>
          <p:cNvSpPr/>
          <p:nvPr/>
        </p:nvSpPr>
        <p:spPr>
          <a:xfrm>
            <a:off x="6329842" y="3049281"/>
            <a:ext cx="1763487" cy="355615"/>
          </a:xfrm>
          <a:prstGeom prst="rect">
            <a:avLst/>
          </a:prstGeom>
          <a:ln w="12700">
            <a:miter lim="400000"/>
          </a:ln>
          <a:extLst>
            <a:ext uri="{C572A759-6A51-4108-AA02-DFA0A04FC94B}">
              <ma14:wrappingTextBoxFlag xmlns:ma14="http://schemas.microsoft.com/office/mac/drawingml/2011/main" xmlns="" val="1"/>
            </a:ext>
          </a:extLst>
        </p:spPr>
        <p:txBody>
          <a:bodyPr lIns="34578" tIns="34578" rIns="34578" bIns="34578">
            <a:spAutoFit/>
          </a:bodyPr>
          <a:lstStyle/>
          <a:p>
            <a:pPr defTabSz="414868">
              <a:lnSpc>
                <a:spcPct val="93000"/>
              </a:lnSpc>
              <a:buClr>
                <a:srgbClr val="000000"/>
              </a:buClr>
              <a:defRPr sz="1800">
                <a:uFill>
                  <a:solidFill>
                    <a:srgbClr val="000000"/>
                  </a:solidFill>
                </a:uFill>
                <a:latin typeface="Arial"/>
                <a:ea typeface="Arial"/>
                <a:cs typeface="Arial"/>
                <a:sym typeface="Arial"/>
              </a:defRPr>
            </a:pPr>
            <a:r>
              <a:rPr sz="1997" u="sng">
                <a:latin typeface="Times"/>
                <a:ea typeface="Times"/>
                <a:cs typeface="Times"/>
                <a:sym typeface="Times"/>
              </a:rPr>
              <a:t>ALUctr=</a:t>
            </a:r>
            <a:r>
              <a:rPr sz="1815" u="sng">
                <a:latin typeface="Times"/>
                <a:ea typeface="Times"/>
                <a:cs typeface="Times"/>
                <a:sym typeface="Times"/>
              </a:rPr>
              <a:t>ADD</a:t>
            </a:r>
          </a:p>
        </p:txBody>
      </p:sp>
      <p:sp>
        <p:nvSpPr>
          <p:cNvPr id="1725" name="Shape 1725"/>
          <p:cNvSpPr/>
          <p:nvPr/>
        </p:nvSpPr>
        <p:spPr>
          <a:xfrm>
            <a:off x="3051522" y="4802617"/>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1726" name="Shape 1726"/>
          <p:cNvSpPr/>
          <p:nvPr/>
        </p:nvSpPr>
        <p:spPr>
          <a:xfrm>
            <a:off x="2506725" y="3897363"/>
            <a:ext cx="666148"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busW</a:t>
            </a:r>
          </a:p>
        </p:txBody>
      </p:sp>
      <p:sp>
        <p:nvSpPr>
          <p:cNvPr id="1727" name="Shape 1727"/>
          <p:cNvSpPr/>
          <p:nvPr/>
        </p:nvSpPr>
        <p:spPr>
          <a:xfrm>
            <a:off x="2441602" y="3201745"/>
            <a:ext cx="115365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RegWr=1</a:t>
            </a:r>
          </a:p>
        </p:txBody>
      </p:sp>
      <p:sp>
        <p:nvSpPr>
          <p:cNvPr id="1728" name="Shape 1728"/>
          <p:cNvSpPr/>
          <p:nvPr/>
        </p:nvSpPr>
        <p:spPr>
          <a:xfrm flipH="1">
            <a:off x="2816448" y="4216585"/>
            <a:ext cx="88948" cy="128641"/>
          </a:xfrm>
          <a:prstGeom prst="line">
            <a:avLst/>
          </a:prstGeom>
          <a:ln w="12700">
            <a:solidFill>
              <a:srgbClr val="000000"/>
            </a:solidFill>
          </a:ln>
        </p:spPr>
        <p:txBody>
          <a:bodyPr lIns="0" tIns="0" rIns="0" bIns="0"/>
          <a:lstStyle/>
          <a:p>
            <a:endParaRPr sz="1634"/>
          </a:p>
        </p:txBody>
      </p:sp>
      <p:sp>
        <p:nvSpPr>
          <p:cNvPr id="1729" name="Shape 1729"/>
          <p:cNvSpPr/>
          <p:nvPr/>
        </p:nvSpPr>
        <p:spPr>
          <a:xfrm>
            <a:off x="2668734" y="4316639"/>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730" name="Shape 1730"/>
          <p:cNvSpPr/>
          <p:nvPr/>
        </p:nvSpPr>
        <p:spPr>
          <a:xfrm flipH="1">
            <a:off x="5643681" y="4040297"/>
            <a:ext cx="88948" cy="130231"/>
          </a:xfrm>
          <a:prstGeom prst="line">
            <a:avLst/>
          </a:prstGeom>
          <a:ln w="12700">
            <a:solidFill>
              <a:srgbClr val="000000"/>
            </a:solidFill>
          </a:ln>
        </p:spPr>
        <p:txBody>
          <a:bodyPr lIns="0" tIns="0" rIns="0" bIns="0"/>
          <a:lstStyle/>
          <a:p>
            <a:endParaRPr sz="1634"/>
          </a:p>
        </p:txBody>
      </p:sp>
      <p:sp>
        <p:nvSpPr>
          <p:cNvPr id="1731" name="Shape 1731"/>
          <p:cNvSpPr/>
          <p:nvPr/>
        </p:nvSpPr>
        <p:spPr>
          <a:xfrm>
            <a:off x="5491204" y="3735369"/>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732" name="Shape 1732"/>
          <p:cNvSpPr/>
          <p:nvPr/>
        </p:nvSpPr>
        <p:spPr>
          <a:xfrm>
            <a:off x="4697036" y="3735369"/>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busA</a:t>
            </a:r>
          </a:p>
        </p:txBody>
      </p:sp>
      <p:sp>
        <p:nvSpPr>
          <p:cNvPr id="1733" name="Shape 1733"/>
          <p:cNvSpPr/>
          <p:nvPr/>
        </p:nvSpPr>
        <p:spPr>
          <a:xfrm flipV="1">
            <a:off x="4957523" y="4573921"/>
            <a:ext cx="76241" cy="152464"/>
          </a:xfrm>
          <a:prstGeom prst="line">
            <a:avLst/>
          </a:prstGeom>
          <a:ln w="12700">
            <a:solidFill>
              <a:srgbClr val="000000"/>
            </a:solidFill>
          </a:ln>
        </p:spPr>
        <p:txBody>
          <a:bodyPr lIns="0" tIns="0" rIns="0" bIns="0"/>
          <a:lstStyle/>
          <a:p>
            <a:endParaRPr sz="1634"/>
          </a:p>
        </p:txBody>
      </p:sp>
      <p:sp>
        <p:nvSpPr>
          <p:cNvPr id="1734" name="Shape 1734"/>
          <p:cNvSpPr/>
          <p:nvPr/>
        </p:nvSpPr>
        <p:spPr>
          <a:xfrm>
            <a:off x="4801867" y="4697798"/>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735" name="Shape 1735"/>
          <p:cNvSpPr/>
          <p:nvPr/>
        </p:nvSpPr>
        <p:spPr>
          <a:xfrm>
            <a:off x="4728803" y="4268993"/>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busB</a:t>
            </a:r>
          </a:p>
        </p:txBody>
      </p:sp>
      <p:sp>
        <p:nvSpPr>
          <p:cNvPr id="1736" name="Shape 1736"/>
          <p:cNvSpPr/>
          <p:nvPr/>
        </p:nvSpPr>
        <p:spPr>
          <a:xfrm flipV="1">
            <a:off x="4347602" y="3579728"/>
            <a:ext cx="139775" cy="155642"/>
          </a:xfrm>
          <a:prstGeom prst="line">
            <a:avLst/>
          </a:prstGeom>
          <a:ln w="12700">
            <a:solidFill>
              <a:srgbClr val="000000"/>
            </a:solidFill>
          </a:ln>
        </p:spPr>
        <p:txBody>
          <a:bodyPr lIns="0" tIns="0" rIns="0" bIns="0"/>
          <a:lstStyle/>
          <a:p>
            <a:endParaRPr sz="1634"/>
          </a:p>
        </p:txBody>
      </p:sp>
      <p:sp>
        <p:nvSpPr>
          <p:cNvPr id="1737" name="Shape 1737"/>
          <p:cNvSpPr/>
          <p:nvPr/>
        </p:nvSpPr>
        <p:spPr>
          <a:xfrm flipV="1">
            <a:off x="3597907" y="3579728"/>
            <a:ext cx="139775" cy="155642"/>
          </a:xfrm>
          <a:prstGeom prst="line">
            <a:avLst/>
          </a:prstGeom>
          <a:ln w="12700">
            <a:solidFill>
              <a:srgbClr val="000000"/>
            </a:solidFill>
          </a:ln>
        </p:spPr>
        <p:txBody>
          <a:bodyPr lIns="0" tIns="0" rIns="0" bIns="0"/>
          <a:lstStyle/>
          <a:p>
            <a:endParaRPr sz="1634"/>
          </a:p>
        </p:txBody>
      </p:sp>
      <p:sp>
        <p:nvSpPr>
          <p:cNvPr id="1738" name="Shape 1738"/>
          <p:cNvSpPr/>
          <p:nvPr/>
        </p:nvSpPr>
        <p:spPr>
          <a:xfrm>
            <a:off x="3454959"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1739" name="Shape 1739"/>
          <p:cNvSpPr/>
          <p:nvPr/>
        </p:nvSpPr>
        <p:spPr>
          <a:xfrm flipV="1">
            <a:off x="3979108" y="3579728"/>
            <a:ext cx="139775" cy="155642"/>
          </a:xfrm>
          <a:prstGeom prst="line">
            <a:avLst/>
          </a:prstGeom>
          <a:ln w="12700">
            <a:solidFill>
              <a:srgbClr val="000000"/>
            </a:solidFill>
          </a:ln>
        </p:spPr>
        <p:txBody>
          <a:bodyPr lIns="0" tIns="0" rIns="0" bIns="0"/>
          <a:lstStyle/>
          <a:p>
            <a:endParaRPr sz="1634"/>
          </a:p>
        </p:txBody>
      </p:sp>
      <p:sp>
        <p:nvSpPr>
          <p:cNvPr id="1740" name="Shape 1740"/>
          <p:cNvSpPr/>
          <p:nvPr/>
        </p:nvSpPr>
        <p:spPr>
          <a:xfrm>
            <a:off x="3813922"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1741" name="Shape 1741"/>
          <p:cNvSpPr/>
          <p:nvPr/>
        </p:nvSpPr>
        <p:spPr>
          <a:xfrm>
            <a:off x="3393015" y="3806838"/>
            <a:ext cx="371196"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Rw</a:t>
            </a:r>
          </a:p>
        </p:txBody>
      </p:sp>
      <p:sp>
        <p:nvSpPr>
          <p:cNvPr id="1742" name="Shape 1742"/>
          <p:cNvSpPr/>
          <p:nvPr/>
        </p:nvSpPr>
        <p:spPr>
          <a:xfrm>
            <a:off x="3850453" y="3806838"/>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Ra</a:t>
            </a:r>
          </a:p>
        </p:txBody>
      </p:sp>
      <p:sp>
        <p:nvSpPr>
          <p:cNvPr id="1743" name="Shape 1743"/>
          <p:cNvSpPr/>
          <p:nvPr/>
        </p:nvSpPr>
        <p:spPr>
          <a:xfrm>
            <a:off x="4231653" y="3806838"/>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Rb</a:t>
            </a:r>
          </a:p>
        </p:txBody>
      </p:sp>
      <p:sp>
        <p:nvSpPr>
          <p:cNvPr id="1744" name="Shape 1744"/>
          <p:cNvSpPr/>
          <p:nvPr/>
        </p:nvSpPr>
        <p:spPr>
          <a:xfrm>
            <a:off x="3393015" y="4192761"/>
            <a:ext cx="95148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RegFile</a:t>
            </a:r>
          </a:p>
        </p:txBody>
      </p:sp>
      <p:sp>
        <p:nvSpPr>
          <p:cNvPr id="1745" name="Shape 1745"/>
          <p:cNvSpPr/>
          <p:nvPr/>
        </p:nvSpPr>
        <p:spPr>
          <a:xfrm>
            <a:off x="3813922" y="3201744"/>
            <a:ext cx="355166"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Rs</a:t>
            </a:r>
          </a:p>
        </p:txBody>
      </p:sp>
      <p:sp>
        <p:nvSpPr>
          <p:cNvPr id="1746" name="Shape 1746"/>
          <p:cNvSpPr/>
          <p:nvPr/>
        </p:nvSpPr>
        <p:spPr>
          <a:xfrm>
            <a:off x="3645559" y="2439425"/>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1747" name="Shape 1747"/>
          <p:cNvSpPr/>
          <p:nvPr/>
        </p:nvSpPr>
        <p:spPr>
          <a:xfrm>
            <a:off x="4248294" y="3201744"/>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lgn="ct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1748" name="Shape 1748"/>
          <p:cNvSpPr/>
          <p:nvPr/>
        </p:nvSpPr>
        <p:spPr>
          <a:xfrm>
            <a:off x="3213533" y="2439425"/>
            <a:ext cx="367990"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Rd</a:t>
            </a:r>
          </a:p>
        </p:txBody>
      </p:sp>
      <p:sp>
        <p:nvSpPr>
          <p:cNvPr id="1749" name="Shape 1749"/>
          <p:cNvSpPr/>
          <p:nvPr/>
        </p:nvSpPr>
        <p:spPr>
          <a:xfrm>
            <a:off x="2489251" y="2134496"/>
            <a:ext cx="121437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RegDst=1</a:t>
            </a:r>
          </a:p>
        </p:txBody>
      </p:sp>
      <p:grpSp>
        <p:nvGrpSpPr>
          <p:cNvPr id="1752" name="Group 1752"/>
          <p:cNvGrpSpPr/>
          <p:nvPr/>
        </p:nvGrpSpPr>
        <p:grpSpPr>
          <a:xfrm>
            <a:off x="4525492" y="5002961"/>
            <a:ext cx="367314" cy="1095603"/>
            <a:chOff x="0" y="-49615"/>
            <a:chExt cx="404725" cy="1207190"/>
          </a:xfrm>
        </p:grpSpPr>
        <p:sp>
          <p:nvSpPr>
            <p:cNvPr id="1750" name="Shape 1750"/>
            <p:cNvSpPr/>
            <p:nvPr/>
          </p:nvSpPr>
          <p:spPr>
            <a:xfrm>
              <a:off x="0" y="9624"/>
              <a:ext cx="404725" cy="1147951"/>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751" name="Shape 1751"/>
            <p:cNvSpPr/>
            <p:nvPr/>
          </p:nvSpPr>
          <p:spPr>
            <a:xfrm rot="5400000">
              <a:off x="-339556" y="321266"/>
              <a:ext cx="1104911" cy="3631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Extender</a:t>
              </a:r>
            </a:p>
          </p:txBody>
        </p:sp>
      </p:grpSp>
      <p:sp>
        <p:nvSpPr>
          <p:cNvPr id="1753" name="Shape 1753"/>
          <p:cNvSpPr/>
          <p:nvPr/>
        </p:nvSpPr>
        <p:spPr>
          <a:xfrm>
            <a:off x="5033763" y="5536351"/>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754" name="Shape 1754"/>
          <p:cNvSpPr/>
          <p:nvPr/>
        </p:nvSpPr>
        <p:spPr>
          <a:xfrm flipH="1">
            <a:off x="5186242" y="5434708"/>
            <a:ext cx="88948" cy="130230"/>
          </a:xfrm>
          <a:prstGeom prst="line">
            <a:avLst/>
          </a:prstGeom>
          <a:ln w="12700">
            <a:solidFill>
              <a:srgbClr val="000000"/>
            </a:solidFill>
          </a:ln>
        </p:spPr>
        <p:txBody>
          <a:bodyPr lIns="0" tIns="0" rIns="0" bIns="0"/>
          <a:lstStyle/>
          <a:p>
            <a:endParaRPr sz="1634"/>
          </a:p>
        </p:txBody>
      </p:sp>
      <p:sp>
        <p:nvSpPr>
          <p:cNvPr id="1755" name="Shape 1755"/>
          <p:cNvSpPr/>
          <p:nvPr/>
        </p:nvSpPr>
        <p:spPr>
          <a:xfrm flipH="1">
            <a:off x="4106175" y="5436297"/>
            <a:ext cx="88948" cy="128641"/>
          </a:xfrm>
          <a:prstGeom prst="line">
            <a:avLst/>
          </a:prstGeom>
          <a:ln w="12700">
            <a:solidFill>
              <a:srgbClr val="000000"/>
            </a:solidFill>
          </a:ln>
        </p:spPr>
        <p:txBody>
          <a:bodyPr lIns="0" tIns="0" rIns="0" bIns="0"/>
          <a:lstStyle/>
          <a:p>
            <a:endParaRPr sz="1634"/>
          </a:p>
        </p:txBody>
      </p:sp>
      <p:sp>
        <p:nvSpPr>
          <p:cNvPr id="1756" name="Shape 1756"/>
          <p:cNvSpPr/>
          <p:nvPr/>
        </p:nvSpPr>
        <p:spPr>
          <a:xfrm>
            <a:off x="3890163" y="5536351"/>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1757" name="Shape 1757"/>
          <p:cNvSpPr/>
          <p:nvPr/>
        </p:nvSpPr>
        <p:spPr>
          <a:xfrm>
            <a:off x="2975282" y="5260008"/>
            <a:ext cx="83767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1758" name="Shape 1758"/>
          <p:cNvSpPr/>
          <p:nvPr/>
        </p:nvSpPr>
        <p:spPr>
          <a:xfrm>
            <a:off x="5110002" y="5946097"/>
            <a:ext cx="124483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ALUSrc=0</a:t>
            </a:r>
          </a:p>
        </p:txBody>
      </p:sp>
      <p:sp>
        <p:nvSpPr>
          <p:cNvPr id="1759" name="Shape 1759"/>
          <p:cNvSpPr/>
          <p:nvPr/>
        </p:nvSpPr>
        <p:spPr>
          <a:xfrm>
            <a:off x="3585203" y="6022329"/>
            <a:ext cx="105888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ExtOp=x</a:t>
            </a:r>
          </a:p>
        </p:txBody>
      </p:sp>
      <p:sp>
        <p:nvSpPr>
          <p:cNvPr id="1760" name="Shape 1760"/>
          <p:cNvSpPr/>
          <p:nvPr/>
        </p:nvSpPr>
        <p:spPr>
          <a:xfrm flipV="1">
            <a:off x="8617043" y="3659137"/>
            <a:ext cx="1" cy="644796"/>
          </a:xfrm>
          <a:prstGeom prst="line">
            <a:avLst/>
          </a:prstGeom>
          <a:ln w="19050">
            <a:solidFill>
              <a:srgbClr val="000000"/>
            </a:solidFill>
            <a:headEnd type="triangle"/>
          </a:ln>
        </p:spPr>
        <p:txBody>
          <a:bodyPr lIns="0" tIns="0" rIns="0" bIns="0"/>
          <a:lstStyle/>
          <a:p>
            <a:endParaRPr sz="1634"/>
          </a:p>
        </p:txBody>
      </p:sp>
      <p:sp>
        <p:nvSpPr>
          <p:cNvPr id="1761" name="Shape 1761"/>
          <p:cNvSpPr/>
          <p:nvPr/>
        </p:nvSpPr>
        <p:spPr>
          <a:xfrm>
            <a:off x="7473442" y="3277977"/>
            <a:ext cx="161352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MemtoReg=0</a:t>
            </a:r>
          </a:p>
        </p:txBody>
      </p:sp>
      <p:sp>
        <p:nvSpPr>
          <p:cNvPr id="1762" name="Shape 1762"/>
          <p:cNvSpPr/>
          <p:nvPr/>
        </p:nvSpPr>
        <p:spPr>
          <a:xfrm>
            <a:off x="6296489" y="5793633"/>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1763" name="Shape 1763"/>
          <p:cNvSpPr/>
          <p:nvPr/>
        </p:nvSpPr>
        <p:spPr>
          <a:xfrm>
            <a:off x="6024882" y="5260008"/>
            <a:ext cx="89377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Data In</a:t>
            </a:r>
          </a:p>
        </p:txBody>
      </p:sp>
      <p:sp>
        <p:nvSpPr>
          <p:cNvPr id="1764" name="Shape 1764"/>
          <p:cNvSpPr/>
          <p:nvPr/>
        </p:nvSpPr>
        <p:spPr>
          <a:xfrm flipH="1">
            <a:off x="6158302" y="5191719"/>
            <a:ext cx="88948" cy="128641"/>
          </a:xfrm>
          <a:prstGeom prst="line">
            <a:avLst/>
          </a:prstGeom>
          <a:ln w="12700">
            <a:solidFill>
              <a:srgbClr val="000000"/>
            </a:solidFill>
          </a:ln>
        </p:spPr>
        <p:txBody>
          <a:bodyPr lIns="0" tIns="0" rIns="0" bIns="0"/>
          <a:lstStyle/>
          <a:p>
            <a:endParaRPr sz="1634"/>
          </a:p>
        </p:txBody>
      </p:sp>
      <p:sp>
        <p:nvSpPr>
          <p:cNvPr id="1765" name="Shape 1765"/>
          <p:cNvSpPr/>
          <p:nvPr/>
        </p:nvSpPr>
        <p:spPr>
          <a:xfrm>
            <a:off x="6188482" y="4967787"/>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766" name="Shape 1766"/>
          <p:cNvSpPr/>
          <p:nvPr/>
        </p:nvSpPr>
        <p:spPr>
          <a:xfrm flipV="1">
            <a:off x="7308257" y="4040297"/>
            <a:ext cx="12707" cy="1008488"/>
          </a:xfrm>
          <a:prstGeom prst="line">
            <a:avLst/>
          </a:prstGeom>
          <a:ln w="19050">
            <a:solidFill>
              <a:srgbClr val="000000"/>
            </a:solidFill>
            <a:headEnd type="triangle"/>
          </a:ln>
        </p:spPr>
        <p:txBody>
          <a:bodyPr lIns="0" tIns="0" rIns="0" bIns="0"/>
          <a:lstStyle/>
          <a:p>
            <a:endParaRPr sz="1634"/>
          </a:p>
        </p:txBody>
      </p:sp>
      <p:sp>
        <p:nvSpPr>
          <p:cNvPr id="1767" name="Shape 1767"/>
          <p:cNvSpPr/>
          <p:nvPr/>
        </p:nvSpPr>
        <p:spPr>
          <a:xfrm>
            <a:off x="7016004" y="3659137"/>
            <a:ext cx="125304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MemWr=0</a:t>
            </a:r>
          </a:p>
        </p:txBody>
      </p:sp>
      <p:sp>
        <p:nvSpPr>
          <p:cNvPr id="1768" name="Shape 1768"/>
          <p:cNvSpPr/>
          <p:nvPr/>
        </p:nvSpPr>
        <p:spPr>
          <a:xfrm>
            <a:off x="5567442" y="3125512"/>
            <a:ext cx="56836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zero</a:t>
            </a:r>
          </a:p>
        </p:txBody>
      </p:sp>
      <p:grpSp>
        <p:nvGrpSpPr>
          <p:cNvPr id="1772" name="Group 1772"/>
          <p:cNvGrpSpPr/>
          <p:nvPr/>
        </p:nvGrpSpPr>
        <p:grpSpPr>
          <a:xfrm>
            <a:off x="3204002" y="2868230"/>
            <a:ext cx="838642" cy="333517"/>
            <a:chOff x="0" y="0"/>
            <a:chExt cx="924057" cy="367485"/>
          </a:xfrm>
        </p:grpSpPr>
        <p:sp>
          <p:nvSpPr>
            <p:cNvPr id="1769" name="Shape 1769"/>
            <p:cNvSpPr/>
            <p:nvPr/>
          </p:nvSpPr>
          <p:spPr>
            <a:xfrm>
              <a:off x="504031"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1770" name="Shape 1770"/>
            <p:cNvSpPr/>
            <p:nvPr/>
          </p:nvSpPr>
          <p:spPr>
            <a:xfrm>
              <a:off x="84005"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1771" name="Shape 1771"/>
            <p:cNvSpPr/>
            <p:nvPr/>
          </p:nvSpPr>
          <p:spPr>
            <a:xfrm>
              <a:off x="0" y="31498"/>
              <a:ext cx="924057" cy="3359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64" y="21600"/>
                  </a:lnTo>
                  <a:lnTo>
                    <a:pt x="19636" y="21600"/>
                  </a:lnTo>
                  <a:lnTo>
                    <a:pt x="21600" y="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sp>
        <p:nvSpPr>
          <p:cNvPr id="1773" name="Shape 1773"/>
          <p:cNvSpPr/>
          <p:nvPr/>
        </p:nvSpPr>
        <p:spPr>
          <a:xfrm>
            <a:off x="3204002" y="3811600"/>
            <a:ext cx="1460087" cy="991017"/>
          </a:xfrm>
          <a:prstGeom prst="rect">
            <a:avLst/>
          </a:prstGeom>
          <a:ln w="381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1777" name="Group 1777"/>
          <p:cNvGrpSpPr/>
          <p:nvPr/>
        </p:nvGrpSpPr>
        <p:grpSpPr>
          <a:xfrm>
            <a:off x="5513439" y="4421457"/>
            <a:ext cx="358966" cy="1219714"/>
            <a:chOff x="0" y="0"/>
            <a:chExt cx="395526" cy="1343942"/>
          </a:xfrm>
        </p:grpSpPr>
        <p:sp>
          <p:nvSpPr>
            <p:cNvPr id="1774" name="Shape 1774"/>
            <p:cNvSpPr/>
            <p:nvPr/>
          </p:nvSpPr>
          <p:spPr>
            <a:xfrm>
              <a:off x="0" y="97995"/>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1775" name="Shape 1775"/>
            <p:cNvSpPr/>
            <p:nvPr/>
          </p:nvSpPr>
          <p:spPr>
            <a:xfrm>
              <a:off x="0" y="957208"/>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1776" name="Shape 1776"/>
            <p:cNvSpPr/>
            <p:nvPr/>
          </p:nvSpPr>
          <p:spPr>
            <a:xfrm>
              <a:off x="59504" y="0"/>
              <a:ext cx="336022" cy="13439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900"/>
                  </a:lnTo>
                  <a:lnTo>
                    <a:pt x="21600" y="270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1781" name="Group 1781"/>
          <p:cNvGrpSpPr/>
          <p:nvPr/>
        </p:nvGrpSpPr>
        <p:grpSpPr>
          <a:xfrm>
            <a:off x="6377494" y="3811600"/>
            <a:ext cx="486032" cy="1143482"/>
            <a:chOff x="0" y="0"/>
            <a:chExt cx="535534" cy="1259947"/>
          </a:xfrm>
        </p:grpSpPr>
        <p:sp>
          <p:nvSpPr>
            <p:cNvPr id="1778" name="Shape 1778"/>
            <p:cNvSpPr/>
            <p:nvPr/>
          </p:nvSpPr>
          <p:spPr>
            <a:xfrm>
              <a:off x="0" y="31498"/>
              <a:ext cx="21118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t>
              </a:r>
            </a:p>
          </p:txBody>
        </p:sp>
        <p:sp>
          <p:nvSpPr>
            <p:cNvPr id="1779" name="Shape 1779"/>
            <p:cNvSpPr/>
            <p:nvPr/>
          </p:nvSpPr>
          <p:spPr>
            <a:xfrm rot="5400000">
              <a:off x="36092" y="449788"/>
              <a:ext cx="525576"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ALU</a:t>
              </a:r>
            </a:p>
          </p:txBody>
        </p:sp>
        <p:sp>
          <p:nvSpPr>
            <p:cNvPr id="1780" name="Shape 1780"/>
            <p:cNvSpPr/>
            <p:nvPr/>
          </p:nvSpPr>
          <p:spPr>
            <a:xfrm>
              <a:off x="40252" y="0"/>
              <a:ext cx="495282" cy="12599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1785" name="Group 1785"/>
          <p:cNvGrpSpPr/>
          <p:nvPr/>
        </p:nvGrpSpPr>
        <p:grpSpPr>
          <a:xfrm>
            <a:off x="8410560" y="4192760"/>
            <a:ext cx="358966" cy="1600874"/>
            <a:chOff x="0" y="0"/>
            <a:chExt cx="395525" cy="1763924"/>
          </a:xfrm>
        </p:grpSpPr>
        <p:sp>
          <p:nvSpPr>
            <p:cNvPr id="1782" name="Shape 1782"/>
            <p:cNvSpPr/>
            <p:nvPr/>
          </p:nvSpPr>
          <p:spPr>
            <a:xfrm>
              <a:off x="0" y="136494"/>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1783" name="Shape 1783"/>
            <p:cNvSpPr/>
            <p:nvPr/>
          </p:nvSpPr>
          <p:spPr>
            <a:xfrm>
              <a:off x="0" y="1228447"/>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1784" name="Shape 1784"/>
            <p:cNvSpPr/>
            <p:nvPr/>
          </p:nvSpPr>
          <p:spPr>
            <a:xfrm>
              <a:off x="59503" y="0"/>
              <a:ext cx="336022" cy="17639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514"/>
                  </a:lnTo>
                  <a:lnTo>
                    <a:pt x="21600" y="3086"/>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1792" name="Group 1792"/>
          <p:cNvGrpSpPr/>
          <p:nvPr/>
        </p:nvGrpSpPr>
        <p:grpSpPr>
          <a:xfrm>
            <a:off x="6987415" y="5002726"/>
            <a:ext cx="1158304" cy="1181599"/>
            <a:chOff x="0" y="0"/>
            <a:chExt cx="1276278" cy="1301945"/>
          </a:xfrm>
        </p:grpSpPr>
        <p:sp>
          <p:nvSpPr>
            <p:cNvPr id="1786" name="Shape 1786"/>
            <p:cNvSpPr/>
            <p:nvPr/>
          </p:nvSpPr>
          <p:spPr>
            <a:xfrm>
              <a:off x="21001" y="57748"/>
              <a:ext cx="1255277" cy="124419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787" name="Shape 1787"/>
            <p:cNvSpPr/>
            <p:nvPr/>
          </p:nvSpPr>
          <p:spPr>
            <a:xfrm>
              <a:off x="0" y="0"/>
              <a:ext cx="650345"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WrEn</a:t>
              </a:r>
            </a:p>
          </p:txBody>
        </p:sp>
        <p:sp>
          <p:nvSpPr>
            <p:cNvPr id="1788" name="Shape 1788"/>
            <p:cNvSpPr/>
            <p:nvPr/>
          </p:nvSpPr>
          <p:spPr>
            <a:xfrm>
              <a:off x="673790" y="0"/>
              <a:ext cx="437263"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Adr</a:t>
              </a:r>
            </a:p>
          </p:txBody>
        </p:sp>
        <p:sp>
          <p:nvSpPr>
            <p:cNvPr id="1789" name="Shape 1789"/>
            <p:cNvSpPr/>
            <p:nvPr/>
          </p:nvSpPr>
          <p:spPr>
            <a:xfrm>
              <a:off x="125317" y="449731"/>
              <a:ext cx="1048393" cy="6186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Data</a:t>
              </a:r>
            </a:p>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Memory</a:t>
              </a:r>
            </a:p>
          </p:txBody>
        </p:sp>
        <p:sp>
          <p:nvSpPr>
            <p:cNvPr id="1790" name="Shape 1790"/>
            <p:cNvSpPr/>
            <p:nvPr/>
          </p:nvSpPr>
          <p:spPr>
            <a:xfrm>
              <a:off x="31501" y="1039456"/>
              <a:ext cx="168011" cy="83997"/>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791" name="Shape 1791"/>
            <p:cNvSpPr/>
            <p:nvPr/>
          </p:nvSpPr>
          <p:spPr>
            <a:xfrm flipH="1">
              <a:off x="31501" y="1123453"/>
              <a:ext cx="168011" cy="83996"/>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grpSp>
      <p:sp>
        <p:nvSpPr>
          <p:cNvPr id="1793" name="Shape 1793"/>
          <p:cNvSpPr/>
          <p:nvPr/>
        </p:nvSpPr>
        <p:spPr>
          <a:xfrm>
            <a:off x="3432722" y="2744352"/>
            <a:ext cx="1" cy="152466"/>
          </a:xfrm>
          <a:prstGeom prst="line">
            <a:avLst/>
          </a:prstGeom>
          <a:ln w="12700">
            <a:solidFill>
              <a:srgbClr val="000000"/>
            </a:solidFill>
          </a:ln>
        </p:spPr>
        <p:txBody>
          <a:bodyPr lIns="0" tIns="0" rIns="0" bIns="0"/>
          <a:lstStyle/>
          <a:p>
            <a:endParaRPr sz="1634"/>
          </a:p>
        </p:txBody>
      </p:sp>
      <p:sp>
        <p:nvSpPr>
          <p:cNvPr id="1794" name="Shape 1794"/>
          <p:cNvSpPr/>
          <p:nvPr/>
        </p:nvSpPr>
        <p:spPr>
          <a:xfrm>
            <a:off x="3813921" y="2744352"/>
            <a:ext cx="1" cy="152466"/>
          </a:xfrm>
          <a:prstGeom prst="line">
            <a:avLst/>
          </a:prstGeom>
          <a:ln w="12700">
            <a:solidFill>
              <a:srgbClr val="000000"/>
            </a:solidFill>
          </a:ln>
        </p:spPr>
        <p:txBody>
          <a:bodyPr lIns="0" tIns="0" rIns="0" bIns="0"/>
          <a:lstStyle/>
          <a:p>
            <a:endParaRPr sz="1634"/>
          </a:p>
        </p:txBody>
      </p:sp>
      <p:sp>
        <p:nvSpPr>
          <p:cNvPr id="1795" name="Shape 1795"/>
          <p:cNvSpPr/>
          <p:nvPr/>
        </p:nvSpPr>
        <p:spPr>
          <a:xfrm>
            <a:off x="2899041" y="2515657"/>
            <a:ext cx="304961" cy="5336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1796" name="Shape 1796"/>
          <p:cNvSpPr/>
          <p:nvPr/>
        </p:nvSpPr>
        <p:spPr>
          <a:xfrm>
            <a:off x="3356482" y="3582904"/>
            <a:ext cx="1" cy="228697"/>
          </a:xfrm>
          <a:prstGeom prst="line">
            <a:avLst/>
          </a:prstGeom>
          <a:ln w="19050">
            <a:solidFill>
              <a:srgbClr val="000000"/>
            </a:solidFill>
          </a:ln>
        </p:spPr>
        <p:txBody>
          <a:bodyPr lIns="0" tIns="0" rIns="0" bIns="0"/>
          <a:lstStyle/>
          <a:p>
            <a:endParaRPr sz="1634"/>
          </a:p>
        </p:txBody>
      </p:sp>
      <p:sp>
        <p:nvSpPr>
          <p:cNvPr id="1797" name="Shape 1797"/>
          <p:cNvSpPr/>
          <p:nvPr/>
        </p:nvSpPr>
        <p:spPr>
          <a:xfrm>
            <a:off x="3661442" y="3201743"/>
            <a:ext cx="1" cy="609857"/>
          </a:xfrm>
          <a:prstGeom prst="line">
            <a:avLst/>
          </a:prstGeom>
          <a:ln w="19050">
            <a:solidFill>
              <a:srgbClr val="000000"/>
            </a:solidFill>
          </a:ln>
        </p:spPr>
        <p:txBody>
          <a:bodyPr lIns="0" tIns="0" rIns="0" bIns="0"/>
          <a:lstStyle/>
          <a:p>
            <a:endParaRPr sz="1634"/>
          </a:p>
        </p:txBody>
      </p:sp>
      <p:sp>
        <p:nvSpPr>
          <p:cNvPr id="1798" name="Shape 1798"/>
          <p:cNvSpPr/>
          <p:nvPr/>
        </p:nvSpPr>
        <p:spPr>
          <a:xfrm>
            <a:off x="4042642" y="3506673"/>
            <a:ext cx="1" cy="304929"/>
          </a:xfrm>
          <a:prstGeom prst="line">
            <a:avLst/>
          </a:prstGeom>
          <a:ln w="19050">
            <a:solidFill>
              <a:srgbClr val="000000"/>
            </a:solidFill>
          </a:ln>
        </p:spPr>
        <p:txBody>
          <a:bodyPr lIns="0" tIns="0" rIns="0" bIns="0"/>
          <a:lstStyle/>
          <a:p>
            <a:endParaRPr sz="1634"/>
          </a:p>
        </p:txBody>
      </p:sp>
      <p:sp>
        <p:nvSpPr>
          <p:cNvPr id="1799" name="Shape 1799"/>
          <p:cNvSpPr/>
          <p:nvPr/>
        </p:nvSpPr>
        <p:spPr>
          <a:xfrm>
            <a:off x="4423843" y="3506673"/>
            <a:ext cx="1" cy="304929"/>
          </a:xfrm>
          <a:prstGeom prst="line">
            <a:avLst/>
          </a:prstGeom>
          <a:ln w="19050">
            <a:solidFill>
              <a:srgbClr val="000000"/>
            </a:solidFill>
          </a:ln>
        </p:spPr>
        <p:txBody>
          <a:bodyPr lIns="0" tIns="0" rIns="0" bIns="0"/>
          <a:lstStyle/>
          <a:p>
            <a:endParaRPr sz="1634"/>
          </a:p>
        </p:txBody>
      </p:sp>
      <p:sp>
        <p:nvSpPr>
          <p:cNvPr id="1800" name="Shape 1800"/>
          <p:cNvSpPr/>
          <p:nvPr/>
        </p:nvSpPr>
        <p:spPr>
          <a:xfrm>
            <a:off x="4217359"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1801" name="Shape 1801"/>
          <p:cNvSpPr/>
          <p:nvPr/>
        </p:nvSpPr>
        <p:spPr>
          <a:xfrm>
            <a:off x="4652562" y="4116528"/>
            <a:ext cx="1753521" cy="1"/>
          </a:xfrm>
          <a:prstGeom prst="line">
            <a:avLst/>
          </a:prstGeom>
          <a:ln w="19050">
            <a:solidFill>
              <a:srgbClr val="000000"/>
            </a:solidFill>
            <a:tailEnd type="triangle"/>
          </a:ln>
        </p:spPr>
        <p:txBody>
          <a:bodyPr lIns="0" tIns="0" rIns="0" bIns="0"/>
          <a:lstStyle/>
          <a:p>
            <a:endParaRPr sz="1634"/>
          </a:p>
        </p:txBody>
      </p:sp>
      <p:sp>
        <p:nvSpPr>
          <p:cNvPr id="1802" name="Shape 1802"/>
          <p:cNvSpPr/>
          <p:nvPr/>
        </p:nvSpPr>
        <p:spPr>
          <a:xfrm>
            <a:off x="6711042" y="3506673"/>
            <a:ext cx="1" cy="495509"/>
          </a:xfrm>
          <a:prstGeom prst="line">
            <a:avLst/>
          </a:prstGeom>
          <a:ln w="19050">
            <a:solidFill>
              <a:srgbClr val="000000"/>
            </a:solidFill>
            <a:tailEnd type="triangle"/>
          </a:ln>
        </p:spPr>
        <p:txBody>
          <a:bodyPr lIns="0" tIns="0" rIns="0" bIns="0"/>
          <a:lstStyle/>
          <a:p>
            <a:endParaRPr sz="1634"/>
          </a:p>
        </p:txBody>
      </p:sp>
      <p:sp>
        <p:nvSpPr>
          <p:cNvPr id="1803" name="Shape 1803"/>
          <p:cNvSpPr/>
          <p:nvPr/>
        </p:nvSpPr>
        <p:spPr>
          <a:xfrm>
            <a:off x="4652561" y="4650153"/>
            <a:ext cx="914882" cy="1"/>
          </a:xfrm>
          <a:prstGeom prst="line">
            <a:avLst/>
          </a:prstGeom>
          <a:ln w="19050">
            <a:solidFill>
              <a:srgbClr val="000000"/>
            </a:solidFill>
            <a:tailEnd type="triangle"/>
          </a:ln>
        </p:spPr>
        <p:txBody>
          <a:bodyPr lIns="0" tIns="0" rIns="0" bIns="0"/>
          <a:lstStyle/>
          <a:p>
            <a:endParaRPr sz="1634"/>
          </a:p>
        </p:txBody>
      </p:sp>
      <p:sp>
        <p:nvSpPr>
          <p:cNvPr id="1804" name="Shape 1804"/>
          <p:cNvSpPr/>
          <p:nvPr/>
        </p:nvSpPr>
        <p:spPr>
          <a:xfrm>
            <a:off x="5872403" y="4802618"/>
            <a:ext cx="533681" cy="1"/>
          </a:xfrm>
          <a:prstGeom prst="line">
            <a:avLst/>
          </a:prstGeom>
          <a:ln w="19050">
            <a:solidFill>
              <a:srgbClr val="000000"/>
            </a:solidFill>
            <a:tailEnd type="triangle"/>
          </a:ln>
        </p:spPr>
        <p:txBody>
          <a:bodyPr lIns="0" tIns="0" rIns="0" bIns="0"/>
          <a:lstStyle/>
          <a:p>
            <a:endParaRPr sz="1634"/>
          </a:p>
        </p:txBody>
      </p:sp>
      <p:sp>
        <p:nvSpPr>
          <p:cNvPr id="1805" name="Shape 1805"/>
          <p:cNvSpPr/>
          <p:nvPr/>
        </p:nvSpPr>
        <p:spPr>
          <a:xfrm>
            <a:off x="5186242" y="4650152"/>
            <a:ext cx="1829761" cy="609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1806" name="Shape 1806"/>
          <p:cNvSpPr/>
          <p:nvPr/>
        </p:nvSpPr>
        <p:spPr>
          <a:xfrm>
            <a:off x="4881283" y="5488706"/>
            <a:ext cx="686160" cy="1"/>
          </a:xfrm>
          <a:prstGeom prst="line">
            <a:avLst/>
          </a:prstGeom>
          <a:ln w="19050">
            <a:solidFill>
              <a:srgbClr val="000000"/>
            </a:solidFill>
            <a:tailEnd type="triangle"/>
          </a:ln>
        </p:spPr>
        <p:txBody>
          <a:bodyPr lIns="0" tIns="0" rIns="0" bIns="0"/>
          <a:lstStyle/>
          <a:p>
            <a:endParaRPr sz="1634"/>
          </a:p>
        </p:txBody>
      </p:sp>
      <p:sp>
        <p:nvSpPr>
          <p:cNvPr id="1807" name="Shape 1807"/>
          <p:cNvSpPr/>
          <p:nvPr/>
        </p:nvSpPr>
        <p:spPr>
          <a:xfrm>
            <a:off x="3813921" y="5488706"/>
            <a:ext cx="686161" cy="1"/>
          </a:xfrm>
          <a:prstGeom prst="line">
            <a:avLst/>
          </a:prstGeom>
          <a:ln w="19050">
            <a:solidFill>
              <a:srgbClr val="000000"/>
            </a:solidFill>
            <a:tailEnd type="triangle"/>
          </a:ln>
        </p:spPr>
        <p:txBody>
          <a:bodyPr lIns="0" tIns="0" rIns="0" bIns="0"/>
          <a:lstStyle/>
          <a:p>
            <a:endParaRPr sz="1634"/>
          </a:p>
        </p:txBody>
      </p:sp>
      <p:sp>
        <p:nvSpPr>
          <p:cNvPr id="1808" name="Shape 1808"/>
          <p:cNvSpPr/>
          <p:nvPr/>
        </p:nvSpPr>
        <p:spPr>
          <a:xfrm flipH="1">
            <a:off x="3432721" y="4650152"/>
            <a:ext cx="76241" cy="152465"/>
          </a:xfrm>
          <a:prstGeom prst="line">
            <a:avLst/>
          </a:prstGeom>
          <a:ln w="19050">
            <a:solidFill>
              <a:srgbClr val="000000"/>
            </a:solidFill>
          </a:ln>
        </p:spPr>
        <p:txBody>
          <a:bodyPr lIns="0" tIns="0" rIns="0" bIns="0"/>
          <a:lstStyle/>
          <a:p>
            <a:endParaRPr sz="1634"/>
          </a:p>
        </p:txBody>
      </p:sp>
      <p:sp>
        <p:nvSpPr>
          <p:cNvPr id="1809" name="Shape 1809"/>
          <p:cNvSpPr/>
          <p:nvPr/>
        </p:nvSpPr>
        <p:spPr>
          <a:xfrm>
            <a:off x="3508962" y="4650152"/>
            <a:ext cx="76241" cy="152465"/>
          </a:xfrm>
          <a:prstGeom prst="line">
            <a:avLst/>
          </a:prstGeom>
          <a:ln w="19050">
            <a:solidFill>
              <a:srgbClr val="000000"/>
            </a:solidFill>
          </a:ln>
        </p:spPr>
        <p:txBody>
          <a:bodyPr lIns="0" tIns="0" rIns="0" bIns="0"/>
          <a:lstStyle/>
          <a:p>
            <a:endParaRPr sz="1634"/>
          </a:p>
        </p:txBody>
      </p:sp>
      <p:sp>
        <p:nvSpPr>
          <p:cNvPr id="1810" name="Shape 1810"/>
          <p:cNvSpPr/>
          <p:nvPr/>
        </p:nvSpPr>
        <p:spPr>
          <a:xfrm>
            <a:off x="3508962" y="4802617"/>
            <a:ext cx="1" cy="228697"/>
          </a:xfrm>
          <a:prstGeom prst="line">
            <a:avLst/>
          </a:prstGeom>
          <a:ln w="19050">
            <a:solidFill>
              <a:srgbClr val="000000"/>
            </a:solidFill>
          </a:ln>
        </p:spPr>
        <p:txBody>
          <a:bodyPr lIns="0" tIns="0" rIns="0" bIns="0"/>
          <a:lstStyle/>
          <a:p>
            <a:endParaRPr sz="1634"/>
          </a:p>
        </p:txBody>
      </p:sp>
      <p:sp>
        <p:nvSpPr>
          <p:cNvPr id="1811" name="Shape 1811"/>
          <p:cNvSpPr/>
          <p:nvPr/>
        </p:nvSpPr>
        <p:spPr>
          <a:xfrm flipV="1">
            <a:off x="4728803" y="6098561"/>
            <a:ext cx="1" cy="228698"/>
          </a:xfrm>
          <a:prstGeom prst="line">
            <a:avLst/>
          </a:prstGeom>
          <a:ln w="19050">
            <a:solidFill>
              <a:srgbClr val="000000"/>
            </a:solidFill>
            <a:tailEnd type="triangle"/>
          </a:ln>
        </p:spPr>
        <p:txBody>
          <a:bodyPr lIns="0" tIns="0" rIns="0" bIns="0"/>
          <a:lstStyle/>
          <a:p>
            <a:endParaRPr sz="1634"/>
          </a:p>
        </p:txBody>
      </p:sp>
      <p:sp>
        <p:nvSpPr>
          <p:cNvPr id="1812" name="Shape 1812"/>
          <p:cNvSpPr/>
          <p:nvPr/>
        </p:nvSpPr>
        <p:spPr>
          <a:xfrm flipV="1">
            <a:off x="5719923" y="5564936"/>
            <a:ext cx="1" cy="381161"/>
          </a:xfrm>
          <a:prstGeom prst="line">
            <a:avLst/>
          </a:prstGeom>
          <a:ln w="19050">
            <a:solidFill>
              <a:srgbClr val="000000"/>
            </a:solidFill>
            <a:tailEnd type="triangle"/>
          </a:ln>
        </p:spPr>
        <p:txBody>
          <a:bodyPr lIns="0" tIns="0" rIns="0" bIns="0"/>
          <a:lstStyle/>
          <a:p>
            <a:endParaRPr sz="1634"/>
          </a:p>
        </p:txBody>
      </p:sp>
      <p:sp>
        <p:nvSpPr>
          <p:cNvPr id="1813" name="Shape 1813"/>
          <p:cNvSpPr/>
          <p:nvPr/>
        </p:nvSpPr>
        <p:spPr>
          <a:xfrm flipH="1">
            <a:off x="6787283" y="6022330"/>
            <a:ext cx="228720" cy="1"/>
          </a:xfrm>
          <a:prstGeom prst="line">
            <a:avLst/>
          </a:prstGeom>
          <a:ln w="19050">
            <a:solidFill>
              <a:srgbClr val="000000"/>
            </a:solidFill>
          </a:ln>
        </p:spPr>
        <p:txBody>
          <a:bodyPr lIns="0" tIns="0" rIns="0" bIns="0"/>
          <a:lstStyle/>
          <a:p>
            <a:endParaRPr sz="1634"/>
          </a:p>
        </p:txBody>
      </p:sp>
      <p:sp>
        <p:nvSpPr>
          <p:cNvPr id="1814" name="Shape 1814"/>
          <p:cNvSpPr/>
          <p:nvPr/>
        </p:nvSpPr>
        <p:spPr>
          <a:xfrm>
            <a:off x="6863523" y="4421458"/>
            <a:ext cx="1601042" cy="1"/>
          </a:xfrm>
          <a:prstGeom prst="line">
            <a:avLst/>
          </a:prstGeom>
          <a:ln w="19050">
            <a:solidFill>
              <a:srgbClr val="000000"/>
            </a:solidFill>
            <a:tailEnd type="triangle"/>
          </a:ln>
        </p:spPr>
        <p:txBody>
          <a:bodyPr lIns="0" tIns="0" rIns="0" bIns="0"/>
          <a:lstStyle/>
          <a:p>
            <a:endParaRPr sz="1634"/>
          </a:p>
        </p:txBody>
      </p:sp>
      <p:sp>
        <p:nvSpPr>
          <p:cNvPr id="1815" name="Shape 1815"/>
          <p:cNvSpPr/>
          <p:nvPr/>
        </p:nvSpPr>
        <p:spPr>
          <a:xfrm>
            <a:off x="7854643" y="4421457"/>
            <a:ext cx="1" cy="609857"/>
          </a:xfrm>
          <a:prstGeom prst="line">
            <a:avLst/>
          </a:prstGeom>
          <a:ln w="19050">
            <a:solidFill>
              <a:srgbClr val="000000"/>
            </a:solidFill>
            <a:tailEnd type="triangle"/>
          </a:ln>
        </p:spPr>
        <p:txBody>
          <a:bodyPr lIns="0" tIns="0" rIns="0" bIns="0"/>
          <a:lstStyle/>
          <a:p>
            <a:endParaRPr sz="1634"/>
          </a:p>
        </p:txBody>
      </p:sp>
      <p:sp>
        <p:nvSpPr>
          <p:cNvPr id="1816" name="Shape 1816"/>
          <p:cNvSpPr/>
          <p:nvPr/>
        </p:nvSpPr>
        <p:spPr>
          <a:xfrm flipH="1">
            <a:off x="7092242" y="4345225"/>
            <a:ext cx="76241" cy="152465"/>
          </a:xfrm>
          <a:prstGeom prst="line">
            <a:avLst/>
          </a:prstGeom>
          <a:ln w="12700">
            <a:solidFill>
              <a:srgbClr val="000000"/>
            </a:solidFill>
          </a:ln>
        </p:spPr>
        <p:txBody>
          <a:bodyPr lIns="0" tIns="0" rIns="0" bIns="0"/>
          <a:lstStyle/>
          <a:p>
            <a:endParaRPr sz="1634"/>
          </a:p>
        </p:txBody>
      </p:sp>
      <p:sp>
        <p:nvSpPr>
          <p:cNvPr id="1817" name="Shape 1817"/>
          <p:cNvSpPr/>
          <p:nvPr/>
        </p:nvSpPr>
        <p:spPr>
          <a:xfrm>
            <a:off x="2670322" y="4268994"/>
            <a:ext cx="6251682" cy="2210728"/>
          </a:xfrm>
          <a:custGeom>
            <a:avLst/>
            <a:gdLst/>
            <a:ahLst/>
            <a:cxnLst>
              <a:cxn ang="0">
                <a:pos x="wd2" y="hd2"/>
              </a:cxn>
              <a:cxn ang="5400000">
                <a:pos x="wd2" y="hd2"/>
              </a:cxn>
              <a:cxn ang="10800000">
                <a:pos x="wd2" y="hd2"/>
              </a:cxn>
              <a:cxn ang="16200000">
                <a:pos x="wd2" y="hd2"/>
              </a:cxn>
            </a:cxnLst>
            <a:rect l="0" t="0" r="r" b="b"/>
            <a:pathLst>
              <a:path w="21600" h="21600" extrusionOk="0">
                <a:moveTo>
                  <a:pt x="21073" y="7200"/>
                </a:moveTo>
                <a:lnTo>
                  <a:pt x="21600" y="7200"/>
                </a:lnTo>
                <a:lnTo>
                  <a:pt x="21600" y="21600"/>
                </a:lnTo>
                <a:lnTo>
                  <a:pt x="0" y="21600"/>
                </a:lnTo>
                <a:lnTo>
                  <a:pt x="0" y="0"/>
                </a:lnTo>
                <a:lnTo>
                  <a:pt x="1844" y="0"/>
                </a:lnTo>
              </a:path>
            </a:pathLst>
          </a:custGeom>
          <a:ln w="19050">
            <a:solidFill>
              <a:srgbClr val="000000"/>
            </a:solidFill>
            <a:tailEnd type="triangle"/>
          </a:ln>
        </p:spPr>
        <p:txBody>
          <a:bodyPr lIns="0" tIns="0" rIns="0" bIns="0"/>
          <a:lstStyle/>
          <a:p>
            <a:endParaRPr sz="1634"/>
          </a:p>
        </p:txBody>
      </p:sp>
      <p:sp>
        <p:nvSpPr>
          <p:cNvPr id="1818" name="Shape 1818"/>
          <p:cNvSpPr/>
          <p:nvPr/>
        </p:nvSpPr>
        <p:spPr>
          <a:xfrm>
            <a:off x="8159603" y="5564937"/>
            <a:ext cx="304962" cy="1"/>
          </a:xfrm>
          <a:prstGeom prst="line">
            <a:avLst/>
          </a:prstGeom>
          <a:ln w="19050">
            <a:solidFill>
              <a:srgbClr val="000000"/>
            </a:solidFill>
            <a:tailEnd type="triangle"/>
          </a:ln>
        </p:spPr>
        <p:txBody>
          <a:bodyPr lIns="0" tIns="0" rIns="0" bIns="0"/>
          <a:lstStyle/>
          <a:p>
            <a:endParaRPr sz="1634"/>
          </a:p>
        </p:txBody>
      </p:sp>
      <p:sp>
        <p:nvSpPr>
          <p:cNvPr id="1819" name="Shape 1819"/>
          <p:cNvSpPr/>
          <p:nvPr/>
        </p:nvSpPr>
        <p:spPr>
          <a:xfrm>
            <a:off x="5993114" y="1969328"/>
            <a:ext cx="2490508" cy="1"/>
          </a:xfrm>
          <a:prstGeom prst="line">
            <a:avLst/>
          </a:prstGeom>
          <a:ln w="25400">
            <a:solidFill>
              <a:srgbClr val="000000"/>
            </a:solidFill>
            <a:tailEnd type="triangle"/>
          </a:ln>
        </p:spPr>
        <p:txBody>
          <a:bodyPr lIns="0" tIns="0" rIns="0" bIns="0"/>
          <a:lstStyle/>
          <a:p>
            <a:endParaRPr sz="1634"/>
          </a:p>
        </p:txBody>
      </p:sp>
      <p:sp>
        <p:nvSpPr>
          <p:cNvPr id="1820" name="Shape 1820"/>
          <p:cNvSpPr/>
          <p:nvPr/>
        </p:nvSpPr>
        <p:spPr>
          <a:xfrm>
            <a:off x="6253602" y="1588166"/>
            <a:ext cx="204633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Instruction&lt;31:0&gt;</a:t>
            </a:r>
          </a:p>
        </p:txBody>
      </p:sp>
      <p:sp>
        <p:nvSpPr>
          <p:cNvPr id="1821" name="Shape 1821"/>
          <p:cNvSpPr/>
          <p:nvPr/>
        </p:nvSpPr>
        <p:spPr>
          <a:xfrm>
            <a:off x="6329842" y="1982033"/>
            <a:ext cx="1" cy="889375"/>
          </a:xfrm>
          <a:prstGeom prst="line">
            <a:avLst/>
          </a:prstGeom>
          <a:ln w="25400">
            <a:solidFill>
              <a:srgbClr val="000000"/>
            </a:solidFill>
            <a:tailEnd type="triangle"/>
          </a:ln>
        </p:spPr>
        <p:txBody>
          <a:bodyPr lIns="0" tIns="0" rIns="0" bIns="0"/>
          <a:lstStyle/>
          <a:p>
            <a:endParaRPr sz="1634"/>
          </a:p>
        </p:txBody>
      </p:sp>
      <p:sp>
        <p:nvSpPr>
          <p:cNvPr id="1822" name="Shape 1822"/>
          <p:cNvSpPr/>
          <p:nvPr/>
        </p:nvSpPr>
        <p:spPr>
          <a:xfrm rot="5400000">
            <a:off x="5970142" y="2205051"/>
            <a:ext cx="100919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&lt;21:25&gt;</a:t>
            </a:r>
          </a:p>
        </p:txBody>
      </p:sp>
      <p:sp>
        <p:nvSpPr>
          <p:cNvPr id="1823" name="Shape 1823"/>
          <p:cNvSpPr/>
          <p:nvPr/>
        </p:nvSpPr>
        <p:spPr>
          <a:xfrm rot="5400000">
            <a:off x="6503822" y="2205051"/>
            <a:ext cx="100919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&lt;16:20&gt;</a:t>
            </a:r>
          </a:p>
        </p:txBody>
      </p:sp>
      <p:sp>
        <p:nvSpPr>
          <p:cNvPr id="1824" name="Shape 1824"/>
          <p:cNvSpPr/>
          <p:nvPr/>
        </p:nvSpPr>
        <p:spPr>
          <a:xfrm rot="5400000">
            <a:off x="7046990" y="2207479"/>
            <a:ext cx="990212"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&lt;11:15&gt;</a:t>
            </a:r>
          </a:p>
        </p:txBody>
      </p:sp>
      <p:sp>
        <p:nvSpPr>
          <p:cNvPr id="1825" name="Shape 1825"/>
          <p:cNvSpPr/>
          <p:nvPr/>
        </p:nvSpPr>
        <p:spPr>
          <a:xfrm rot="5400000">
            <a:off x="7591689" y="2192964"/>
            <a:ext cx="86652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&lt;0:15&gt;</a:t>
            </a:r>
          </a:p>
        </p:txBody>
      </p:sp>
      <p:sp>
        <p:nvSpPr>
          <p:cNvPr id="1826" name="Shape 1826"/>
          <p:cNvSpPr/>
          <p:nvPr/>
        </p:nvSpPr>
        <p:spPr>
          <a:xfrm>
            <a:off x="6863523" y="1982033"/>
            <a:ext cx="1" cy="889375"/>
          </a:xfrm>
          <a:prstGeom prst="line">
            <a:avLst/>
          </a:prstGeom>
          <a:ln w="25400">
            <a:solidFill>
              <a:srgbClr val="000000"/>
            </a:solidFill>
            <a:tailEnd type="triangle"/>
          </a:ln>
        </p:spPr>
        <p:txBody>
          <a:bodyPr lIns="0" tIns="0" rIns="0" bIns="0"/>
          <a:lstStyle/>
          <a:p>
            <a:endParaRPr sz="1634"/>
          </a:p>
        </p:txBody>
      </p:sp>
      <p:sp>
        <p:nvSpPr>
          <p:cNvPr id="1827" name="Shape 1827"/>
          <p:cNvSpPr/>
          <p:nvPr/>
        </p:nvSpPr>
        <p:spPr>
          <a:xfrm>
            <a:off x="7397203" y="1982033"/>
            <a:ext cx="1" cy="889375"/>
          </a:xfrm>
          <a:prstGeom prst="line">
            <a:avLst/>
          </a:prstGeom>
          <a:ln w="25400">
            <a:solidFill>
              <a:srgbClr val="000000"/>
            </a:solidFill>
            <a:tailEnd type="triangle"/>
          </a:ln>
        </p:spPr>
        <p:txBody>
          <a:bodyPr lIns="0" tIns="0" rIns="0" bIns="0"/>
          <a:lstStyle/>
          <a:p>
            <a:endParaRPr sz="1634"/>
          </a:p>
        </p:txBody>
      </p:sp>
      <p:sp>
        <p:nvSpPr>
          <p:cNvPr id="1828" name="Shape 1828"/>
          <p:cNvSpPr/>
          <p:nvPr/>
        </p:nvSpPr>
        <p:spPr>
          <a:xfrm>
            <a:off x="7930884" y="1982033"/>
            <a:ext cx="1" cy="889375"/>
          </a:xfrm>
          <a:prstGeom prst="line">
            <a:avLst/>
          </a:prstGeom>
          <a:ln w="25400">
            <a:solidFill>
              <a:srgbClr val="000000"/>
            </a:solidFill>
            <a:tailEnd type="triangle"/>
          </a:ln>
        </p:spPr>
        <p:txBody>
          <a:bodyPr lIns="0" tIns="0" rIns="0" bIns="0"/>
          <a:lstStyle/>
          <a:p>
            <a:endParaRPr sz="1634"/>
          </a:p>
        </p:txBody>
      </p:sp>
      <p:sp>
        <p:nvSpPr>
          <p:cNvPr id="1829" name="Shape 1829"/>
          <p:cNvSpPr/>
          <p:nvPr/>
        </p:nvSpPr>
        <p:spPr>
          <a:xfrm>
            <a:off x="7687868" y="2807878"/>
            <a:ext cx="85209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1830" name="Shape 1830"/>
          <p:cNvSpPr/>
          <p:nvPr/>
        </p:nvSpPr>
        <p:spPr>
          <a:xfrm>
            <a:off x="7154189" y="2807878"/>
            <a:ext cx="39684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Rd</a:t>
            </a:r>
          </a:p>
        </p:txBody>
      </p:sp>
      <p:sp>
        <p:nvSpPr>
          <p:cNvPr id="1831" name="Shape 1831"/>
          <p:cNvSpPr/>
          <p:nvPr/>
        </p:nvSpPr>
        <p:spPr>
          <a:xfrm>
            <a:off x="6696749" y="2807878"/>
            <a:ext cx="32470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Rt</a:t>
            </a:r>
          </a:p>
        </p:txBody>
      </p:sp>
      <p:sp>
        <p:nvSpPr>
          <p:cNvPr id="1832" name="Shape 1832"/>
          <p:cNvSpPr/>
          <p:nvPr/>
        </p:nvSpPr>
        <p:spPr>
          <a:xfrm>
            <a:off x="6163068" y="2807878"/>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Rs</a:t>
            </a:r>
          </a:p>
        </p:txBody>
      </p:sp>
      <p:sp>
        <p:nvSpPr>
          <p:cNvPr id="1833" name="Shape 1833"/>
          <p:cNvSpPr/>
          <p:nvPr/>
        </p:nvSpPr>
        <p:spPr>
          <a:xfrm>
            <a:off x="3057875" y="1753335"/>
            <a:ext cx="147887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nPC_sel=+4</a:t>
            </a:r>
          </a:p>
        </p:txBody>
      </p:sp>
      <p:sp>
        <p:nvSpPr>
          <p:cNvPr id="1834" name="Shape 1834"/>
          <p:cNvSpPr/>
          <p:nvPr/>
        </p:nvSpPr>
        <p:spPr>
          <a:xfrm>
            <a:off x="4897166" y="1770806"/>
            <a:ext cx="1113830" cy="1000546"/>
          </a:xfrm>
          <a:prstGeom prst="rect">
            <a:avLst/>
          </a:prstGeom>
          <a:ln w="254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835" name="Shape 1835"/>
          <p:cNvSpPr/>
          <p:nvPr/>
        </p:nvSpPr>
        <p:spPr>
          <a:xfrm>
            <a:off x="5147603" y="1740631"/>
            <a:ext cx="581190" cy="9271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instr</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fetch</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unit</a:t>
            </a:r>
          </a:p>
        </p:txBody>
      </p:sp>
      <p:sp>
        <p:nvSpPr>
          <p:cNvPr id="1836" name="Shape 1836"/>
          <p:cNvSpPr/>
          <p:nvPr/>
        </p:nvSpPr>
        <p:spPr>
          <a:xfrm>
            <a:off x="4500082" y="1982033"/>
            <a:ext cx="381201" cy="1"/>
          </a:xfrm>
          <a:prstGeom prst="line">
            <a:avLst/>
          </a:prstGeom>
          <a:ln w="12700">
            <a:solidFill>
              <a:srgbClr val="000000"/>
            </a:solidFill>
          </a:ln>
        </p:spPr>
        <p:txBody>
          <a:bodyPr lIns="0" tIns="0" rIns="0" bIns="0"/>
          <a:lstStyle/>
          <a:p>
            <a:endParaRPr sz="1634"/>
          </a:p>
        </p:txBody>
      </p:sp>
      <p:sp>
        <p:nvSpPr>
          <p:cNvPr id="1837" name="Shape 1837"/>
          <p:cNvSpPr/>
          <p:nvPr/>
        </p:nvSpPr>
        <p:spPr>
          <a:xfrm>
            <a:off x="4500082" y="1982033"/>
            <a:ext cx="381201" cy="1"/>
          </a:xfrm>
          <a:prstGeom prst="line">
            <a:avLst/>
          </a:prstGeom>
          <a:ln w="19050">
            <a:solidFill>
              <a:srgbClr val="000000"/>
            </a:solidFill>
            <a:tailEnd type="triangle"/>
          </a:ln>
        </p:spPr>
        <p:txBody>
          <a:bodyPr lIns="0" tIns="0" rIns="0" bIns="0"/>
          <a:lstStyle/>
          <a:p>
            <a:endParaRPr sz="1634"/>
          </a:p>
        </p:txBody>
      </p:sp>
      <p:sp>
        <p:nvSpPr>
          <p:cNvPr id="1838" name="Shape 1838"/>
          <p:cNvSpPr/>
          <p:nvPr/>
        </p:nvSpPr>
        <p:spPr>
          <a:xfrm>
            <a:off x="4161767" y="2286960"/>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1839" name="Shape 1839"/>
          <p:cNvSpPr/>
          <p:nvPr/>
        </p:nvSpPr>
        <p:spPr>
          <a:xfrm flipH="1">
            <a:off x="4652563" y="2515657"/>
            <a:ext cx="228720" cy="1"/>
          </a:xfrm>
          <a:prstGeom prst="line">
            <a:avLst/>
          </a:prstGeom>
          <a:ln w="19050">
            <a:solidFill>
              <a:srgbClr val="000000"/>
            </a:solidFill>
          </a:ln>
        </p:spPr>
        <p:txBody>
          <a:bodyPr lIns="0" tIns="0" rIns="0" bIns="0"/>
          <a:lstStyle/>
          <a:p>
            <a:endParaRPr sz="1634"/>
          </a:p>
        </p:txBody>
      </p:sp>
      <p:sp>
        <p:nvSpPr>
          <p:cNvPr id="1840" name="Shape 1840"/>
          <p:cNvSpPr/>
          <p:nvPr/>
        </p:nvSpPr>
        <p:spPr>
          <a:xfrm>
            <a:off x="4881282" y="2439424"/>
            <a:ext cx="152481" cy="76233"/>
          </a:xfrm>
          <a:prstGeom prst="line">
            <a:avLst/>
          </a:prstGeom>
          <a:ln w="12700">
            <a:solidFill>
              <a:srgbClr val="000000"/>
            </a:solidFill>
          </a:ln>
        </p:spPr>
        <p:txBody>
          <a:bodyPr lIns="0" tIns="0" rIns="0" bIns="0"/>
          <a:lstStyle/>
          <a:p>
            <a:endParaRPr sz="1634"/>
          </a:p>
        </p:txBody>
      </p:sp>
      <p:sp>
        <p:nvSpPr>
          <p:cNvPr id="1841" name="Shape 1841"/>
          <p:cNvSpPr/>
          <p:nvPr/>
        </p:nvSpPr>
        <p:spPr>
          <a:xfrm flipH="1">
            <a:off x="4881282" y="2515657"/>
            <a:ext cx="152481" cy="76233"/>
          </a:xfrm>
          <a:prstGeom prst="line">
            <a:avLst/>
          </a:prstGeom>
          <a:ln w="12700">
            <a:solidFill>
              <a:srgbClr val="000000"/>
            </a:solidFill>
          </a:ln>
        </p:spPr>
        <p:txBody>
          <a:bodyPr lIns="0" tIns="0" rIns="0" bIns="0"/>
          <a:lstStyle/>
          <a:p>
            <a:endParaRPr sz="1634"/>
          </a:p>
        </p:txBody>
      </p:sp>
      <p:sp>
        <p:nvSpPr>
          <p:cNvPr id="1842" name="Shape 1842"/>
          <p:cNvSpPr/>
          <p:nvPr/>
        </p:nvSpPr>
        <p:spPr>
          <a:xfrm>
            <a:off x="5491202" y="2820586"/>
            <a:ext cx="1067361" cy="106724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13371"/>
                </a:lnTo>
                <a:lnTo>
                  <a:pt x="0" y="13371"/>
                </a:lnTo>
                <a:lnTo>
                  <a:pt x="0" y="0"/>
                </a:lnTo>
              </a:path>
            </a:pathLst>
          </a:custGeom>
          <a:ln w="19050">
            <a:solidFill>
              <a:srgbClr val="000000"/>
            </a:solidFill>
            <a:tailEnd type="triangle"/>
          </a:ln>
        </p:spPr>
        <p:txBody>
          <a:bodyPr lIns="0" tIns="0" rIns="0" bIns="0"/>
          <a:lstStyle/>
          <a:p>
            <a:endParaRPr sz="1634"/>
          </a:p>
        </p:txBody>
      </p:sp>
      <p:sp>
        <p:nvSpPr>
          <p:cNvPr id="1843" name="Shape 1843"/>
          <p:cNvSpPr/>
          <p:nvPr/>
        </p:nvSpPr>
        <p:spPr>
          <a:xfrm>
            <a:off x="5796162" y="1982033"/>
            <a:ext cx="1601041" cy="838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w="57150">
            <a:solidFill>
              <a:srgbClr val="CD665F"/>
            </a:solidFill>
          </a:ln>
        </p:spPr>
        <p:txBody>
          <a:bodyPr lIns="0" tIns="0" rIns="0" bIns="0"/>
          <a:lstStyle/>
          <a:p>
            <a:endParaRPr sz="1634"/>
          </a:p>
        </p:txBody>
      </p:sp>
      <p:sp>
        <p:nvSpPr>
          <p:cNvPr id="1844" name="Shape 1844"/>
          <p:cNvSpPr/>
          <p:nvPr/>
        </p:nvSpPr>
        <p:spPr>
          <a:xfrm>
            <a:off x="6863523" y="1982033"/>
            <a:ext cx="1" cy="838553"/>
          </a:xfrm>
          <a:prstGeom prst="line">
            <a:avLst/>
          </a:prstGeom>
          <a:ln w="57150">
            <a:solidFill>
              <a:srgbClr val="CD665F"/>
            </a:solidFill>
          </a:ln>
        </p:spPr>
        <p:txBody>
          <a:bodyPr lIns="0" tIns="0" rIns="0" bIns="0"/>
          <a:lstStyle/>
          <a:p>
            <a:endParaRPr sz="1634"/>
          </a:p>
        </p:txBody>
      </p:sp>
      <p:sp>
        <p:nvSpPr>
          <p:cNvPr id="1845" name="Shape 1845"/>
          <p:cNvSpPr/>
          <p:nvPr/>
        </p:nvSpPr>
        <p:spPr>
          <a:xfrm>
            <a:off x="6329842" y="1982033"/>
            <a:ext cx="1" cy="838553"/>
          </a:xfrm>
          <a:prstGeom prst="line">
            <a:avLst/>
          </a:prstGeom>
          <a:ln w="57150">
            <a:solidFill>
              <a:srgbClr val="CD665F"/>
            </a:solidFill>
          </a:ln>
        </p:spPr>
        <p:txBody>
          <a:bodyPr lIns="0" tIns="0" rIns="0" bIns="0"/>
          <a:lstStyle/>
          <a:p>
            <a:endParaRPr sz="1634"/>
          </a:p>
        </p:txBody>
      </p:sp>
      <p:sp>
        <p:nvSpPr>
          <p:cNvPr id="1846" name="Shape 1846"/>
          <p:cNvSpPr/>
          <p:nvPr/>
        </p:nvSpPr>
        <p:spPr>
          <a:xfrm>
            <a:off x="3432722" y="2744352"/>
            <a:ext cx="1" cy="152466"/>
          </a:xfrm>
          <a:prstGeom prst="line">
            <a:avLst/>
          </a:prstGeom>
          <a:ln w="57150">
            <a:solidFill>
              <a:srgbClr val="CD665F"/>
            </a:solidFill>
          </a:ln>
        </p:spPr>
        <p:txBody>
          <a:bodyPr lIns="0" tIns="0" rIns="0" bIns="0"/>
          <a:lstStyle/>
          <a:p>
            <a:endParaRPr sz="1634"/>
          </a:p>
        </p:txBody>
      </p:sp>
      <p:sp>
        <p:nvSpPr>
          <p:cNvPr id="1847" name="Shape 1847"/>
          <p:cNvSpPr/>
          <p:nvPr/>
        </p:nvSpPr>
        <p:spPr>
          <a:xfrm>
            <a:off x="3661442" y="3201743"/>
            <a:ext cx="1" cy="609857"/>
          </a:xfrm>
          <a:prstGeom prst="line">
            <a:avLst/>
          </a:prstGeom>
          <a:ln w="57150">
            <a:solidFill>
              <a:srgbClr val="CD665F"/>
            </a:solidFill>
          </a:ln>
        </p:spPr>
        <p:txBody>
          <a:bodyPr lIns="0" tIns="0" rIns="0" bIns="0"/>
          <a:lstStyle/>
          <a:p>
            <a:endParaRPr sz="1634"/>
          </a:p>
        </p:txBody>
      </p:sp>
      <p:sp>
        <p:nvSpPr>
          <p:cNvPr id="1848" name="Shape 1848"/>
          <p:cNvSpPr/>
          <p:nvPr/>
        </p:nvSpPr>
        <p:spPr>
          <a:xfrm>
            <a:off x="4042642" y="3506673"/>
            <a:ext cx="1" cy="304929"/>
          </a:xfrm>
          <a:prstGeom prst="line">
            <a:avLst/>
          </a:prstGeom>
          <a:ln w="57150">
            <a:solidFill>
              <a:srgbClr val="CD665F"/>
            </a:solidFill>
          </a:ln>
        </p:spPr>
        <p:txBody>
          <a:bodyPr lIns="0" tIns="0" rIns="0" bIns="0"/>
          <a:lstStyle/>
          <a:p>
            <a:endParaRPr sz="1634"/>
          </a:p>
        </p:txBody>
      </p:sp>
      <p:sp>
        <p:nvSpPr>
          <p:cNvPr id="1849" name="Shape 1849"/>
          <p:cNvSpPr/>
          <p:nvPr/>
        </p:nvSpPr>
        <p:spPr>
          <a:xfrm>
            <a:off x="4423843" y="3506673"/>
            <a:ext cx="1" cy="304929"/>
          </a:xfrm>
          <a:prstGeom prst="line">
            <a:avLst/>
          </a:prstGeom>
          <a:ln w="57150">
            <a:solidFill>
              <a:srgbClr val="CD665F"/>
            </a:solidFill>
          </a:ln>
        </p:spPr>
        <p:txBody>
          <a:bodyPr lIns="0" tIns="0" rIns="0" bIns="0"/>
          <a:lstStyle/>
          <a:p>
            <a:endParaRPr sz="1634"/>
          </a:p>
        </p:txBody>
      </p:sp>
      <p:sp>
        <p:nvSpPr>
          <p:cNvPr id="1850" name="Shape 1850"/>
          <p:cNvSpPr/>
          <p:nvPr/>
        </p:nvSpPr>
        <p:spPr>
          <a:xfrm>
            <a:off x="4652562" y="4116528"/>
            <a:ext cx="1753521" cy="1"/>
          </a:xfrm>
          <a:prstGeom prst="line">
            <a:avLst/>
          </a:prstGeom>
          <a:ln w="57150">
            <a:solidFill>
              <a:srgbClr val="CD665F"/>
            </a:solidFill>
          </a:ln>
        </p:spPr>
        <p:txBody>
          <a:bodyPr lIns="0" tIns="0" rIns="0" bIns="0"/>
          <a:lstStyle/>
          <a:p>
            <a:endParaRPr sz="1634"/>
          </a:p>
        </p:txBody>
      </p:sp>
      <p:sp>
        <p:nvSpPr>
          <p:cNvPr id="1851" name="Shape 1851"/>
          <p:cNvSpPr/>
          <p:nvPr/>
        </p:nvSpPr>
        <p:spPr>
          <a:xfrm>
            <a:off x="4652562" y="4650152"/>
            <a:ext cx="1753522" cy="1524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270" y="0"/>
                </a:lnTo>
                <a:lnTo>
                  <a:pt x="15026" y="21600"/>
                </a:lnTo>
                <a:lnTo>
                  <a:pt x="21600" y="21600"/>
                </a:lnTo>
              </a:path>
            </a:pathLst>
          </a:custGeom>
          <a:ln w="57150">
            <a:solidFill>
              <a:srgbClr val="CD665F"/>
            </a:solidFill>
          </a:ln>
        </p:spPr>
        <p:txBody>
          <a:bodyPr lIns="0" tIns="0" rIns="0" bIns="0"/>
          <a:lstStyle/>
          <a:p>
            <a:endParaRPr sz="1634"/>
          </a:p>
        </p:txBody>
      </p:sp>
      <p:sp>
        <p:nvSpPr>
          <p:cNvPr id="1852" name="Shape 1852"/>
          <p:cNvSpPr/>
          <p:nvPr/>
        </p:nvSpPr>
        <p:spPr>
          <a:xfrm>
            <a:off x="6863523" y="4421458"/>
            <a:ext cx="1601042" cy="1"/>
          </a:xfrm>
          <a:prstGeom prst="line">
            <a:avLst/>
          </a:prstGeom>
          <a:ln w="57150">
            <a:solidFill>
              <a:srgbClr val="CD665F"/>
            </a:solidFill>
          </a:ln>
        </p:spPr>
        <p:txBody>
          <a:bodyPr lIns="0" tIns="0" rIns="0" bIns="0"/>
          <a:lstStyle/>
          <a:p>
            <a:endParaRPr sz="1634"/>
          </a:p>
        </p:txBody>
      </p:sp>
      <p:sp>
        <p:nvSpPr>
          <p:cNvPr id="1853" name="Shape 1853"/>
          <p:cNvSpPr/>
          <p:nvPr/>
        </p:nvSpPr>
        <p:spPr>
          <a:xfrm>
            <a:off x="2670322" y="4268994"/>
            <a:ext cx="6251682" cy="2210728"/>
          </a:xfrm>
          <a:custGeom>
            <a:avLst/>
            <a:gdLst/>
            <a:ahLst/>
            <a:cxnLst>
              <a:cxn ang="0">
                <a:pos x="wd2" y="hd2"/>
              </a:cxn>
              <a:cxn ang="5400000">
                <a:pos x="wd2" y="hd2"/>
              </a:cxn>
              <a:cxn ang="10800000">
                <a:pos x="wd2" y="hd2"/>
              </a:cxn>
              <a:cxn ang="16200000">
                <a:pos x="wd2" y="hd2"/>
              </a:cxn>
            </a:cxnLst>
            <a:rect l="0" t="0" r="r" b="b"/>
            <a:pathLst>
              <a:path w="21600" h="21600" extrusionOk="0">
                <a:moveTo>
                  <a:pt x="20020" y="1490"/>
                </a:moveTo>
                <a:lnTo>
                  <a:pt x="21073" y="7448"/>
                </a:lnTo>
                <a:lnTo>
                  <a:pt x="21600" y="7448"/>
                </a:lnTo>
                <a:lnTo>
                  <a:pt x="21600" y="21600"/>
                </a:lnTo>
                <a:lnTo>
                  <a:pt x="0" y="21600"/>
                </a:lnTo>
                <a:lnTo>
                  <a:pt x="0" y="0"/>
                </a:lnTo>
                <a:lnTo>
                  <a:pt x="1844" y="0"/>
                </a:lnTo>
              </a:path>
            </a:pathLst>
          </a:custGeom>
          <a:ln w="57150">
            <a:solidFill>
              <a:srgbClr val="CD665F"/>
            </a:solidFill>
          </a:ln>
        </p:spPr>
        <p:txBody>
          <a:bodyPr lIns="0" tIns="0" rIns="0" bIns="0"/>
          <a:lstStyle/>
          <a:p>
            <a:endParaRPr sz="1634"/>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213280" y="1887840"/>
              <a:ext cx="7148160" cy="4834440"/>
            </p14:xfrm>
          </p:contentPart>
        </mc:Choice>
        <mc:Fallback>
          <p:pic>
            <p:nvPicPr>
              <p:cNvPr id="2" name="Ink 1"/>
              <p:cNvPicPr/>
              <p:nvPr/>
            </p:nvPicPr>
            <p:blipFill>
              <a:blip r:embed="rId4"/>
              <a:stretch>
                <a:fillRect/>
              </a:stretch>
            </p:blipFill>
            <p:spPr>
              <a:xfrm>
                <a:off x="2203920" y="1879920"/>
                <a:ext cx="7166520" cy="4851000"/>
              </a:xfrm>
              <a:prstGeom prst="rect">
                <a:avLst/>
              </a:prstGeom>
            </p:spPr>
          </p:pic>
        </mc:Fallback>
      </mc:AlternateContent>
    </p:spTree>
    <p:extLst>
      <p:ext uri="{BB962C8B-B14F-4D97-AF65-F5344CB8AC3E}">
        <p14:creationId xmlns:p14="http://schemas.microsoft.com/office/powerpoint/2010/main" val="331151870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 grpId="0" animBg="1"/>
      <p:bldP spid="1844" grpId="0" animBg="1"/>
      <p:bldP spid="1845" grpId="0" animBg="1"/>
      <p:bldP spid="1846" grpId="0" animBg="1"/>
      <p:bldP spid="1847" grpId="0" animBg="1"/>
      <p:bldP spid="1848" grpId="0" animBg="1"/>
      <p:bldP spid="1849" grpId="0" animBg="1"/>
      <p:bldP spid="1850" grpId="0" animBg="1"/>
      <p:bldP spid="1851" grpId="0" animBg="1"/>
      <p:bldP spid="1852" grpId="0" animBg="1"/>
      <p:bldP spid="185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8" name="Shape 1858"/>
          <p:cNvSpPr/>
          <p:nvPr/>
        </p:nvSpPr>
        <p:spPr>
          <a:xfrm>
            <a:off x="487893" y="5941507"/>
            <a:ext cx="3692390" cy="9338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490"/>
                </a:lnTo>
                <a:lnTo>
                  <a:pt x="17057" y="21600"/>
                </a:lnTo>
                <a:lnTo>
                  <a:pt x="46" y="147"/>
                </a:lnTo>
              </a:path>
            </a:pathLst>
          </a:custGeom>
          <a:solidFill>
            <a:srgbClr val="000000"/>
          </a:solidFill>
        </p:spPr>
        <p:txBody>
          <a:bodyPr lIns="0" tIns="0" rIns="0" bIns="0"/>
          <a:lstStyle/>
          <a:p>
            <a:pPr defTabSz="414868">
              <a:lnSpc>
                <a:spcPct val="93000"/>
              </a:lnSpc>
              <a:defRPr sz="1800" b="1">
                <a:uFill>
                  <a:solidFill>
                    <a:srgbClr val="000000"/>
                  </a:solidFill>
                </a:uFill>
                <a:latin typeface="Arial"/>
                <a:ea typeface="Arial"/>
                <a:cs typeface="Arial"/>
                <a:sym typeface="Arial"/>
              </a:defRPr>
            </a:pPr>
            <a:endParaRPr sz="1634"/>
          </a:p>
        </p:txBody>
      </p:sp>
      <p:sp>
        <p:nvSpPr>
          <p:cNvPr id="1861" name="Shape 1861"/>
          <p:cNvSpPr>
            <a:spLocks noGrp="1"/>
          </p:cNvSpPr>
          <p:nvPr>
            <p:ph type="title"/>
          </p:nvPr>
        </p:nvSpPr>
        <p:spPr>
          <a:xfrm>
            <a:off x="485294" y="44279"/>
            <a:ext cx="8171971" cy="645460"/>
          </a:xfrm>
          <a:prstGeom prst="rect">
            <a:avLst/>
          </a:prstGeom>
        </p:spPr>
        <p:txBody>
          <a:bodyPr>
            <a:normAutofit fontScale="90000"/>
          </a:bodyPr>
          <a:lstStyle/>
          <a:p>
            <a:pPr>
              <a:defRPr sz="4050"/>
            </a:pPr>
            <a:r>
              <a:t>Instruction Fetch Unit end of </a:t>
            </a:r>
            <a:r>
              <a:rPr b="1">
                <a:latin typeface="Courier"/>
                <a:ea typeface="Courier"/>
                <a:cs typeface="Courier"/>
                <a:sym typeface="Courier"/>
              </a:rPr>
              <a:t>Add</a:t>
            </a:r>
          </a:p>
        </p:txBody>
      </p:sp>
      <p:sp>
        <p:nvSpPr>
          <p:cNvPr id="1862" name="Shape 1862"/>
          <p:cNvSpPr>
            <a:spLocks noGrp="1"/>
          </p:cNvSpPr>
          <p:nvPr>
            <p:ph type="body" sz="quarter" idx="1"/>
          </p:nvPr>
        </p:nvSpPr>
        <p:spPr>
          <a:xfrm>
            <a:off x="1921" y="791796"/>
            <a:ext cx="8691363" cy="1186363"/>
          </a:xfrm>
          <a:prstGeom prst="rect">
            <a:avLst/>
          </a:prstGeom>
        </p:spPr>
        <p:txBody>
          <a:bodyPr/>
          <a:lstStyle>
            <a:lvl2pPr>
              <a:lnSpc>
                <a:spcPct val="75000"/>
              </a:lnSpc>
              <a:spcBef>
                <a:spcPts val="900"/>
              </a:spcBef>
            </a:lvl2pPr>
          </a:lstStyle>
          <a:p>
            <a:r>
              <a:t>PC  =  PC + 4</a:t>
            </a:r>
          </a:p>
          <a:p>
            <a:pPr lvl="1"/>
            <a:r>
              <a:t>This is the same for all instructions except: Branch and Jump</a:t>
            </a:r>
          </a:p>
        </p:txBody>
      </p:sp>
      <p:sp>
        <p:nvSpPr>
          <p:cNvPr id="1863" name="Shape 1863"/>
          <p:cNvSpPr/>
          <p:nvPr/>
        </p:nvSpPr>
        <p:spPr>
          <a:xfrm>
            <a:off x="3032879" y="6166940"/>
            <a:ext cx="83767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1864" name="Shape 1864"/>
          <p:cNvSpPr/>
          <p:nvPr/>
        </p:nvSpPr>
        <p:spPr>
          <a:xfrm>
            <a:off x="4957523" y="5242990"/>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grpSp>
        <p:nvGrpSpPr>
          <p:cNvPr id="1869" name="Group 1869"/>
          <p:cNvGrpSpPr/>
          <p:nvPr/>
        </p:nvGrpSpPr>
        <p:grpSpPr>
          <a:xfrm>
            <a:off x="5038025" y="3921635"/>
            <a:ext cx="339327" cy="1194302"/>
            <a:chOff x="29547" y="0"/>
            <a:chExt cx="373887" cy="1315943"/>
          </a:xfrm>
        </p:grpSpPr>
        <p:sp>
          <p:nvSpPr>
            <p:cNvPr id="1865" name="Shape 1865"/>
            <p:cNvSpPr/>
            <p:nvPr/>
          </p:nvSpPr>
          <p:spPr>
            <a:xfrm>
              <a:off x="91357" y="0"/>
              <a:ext cx="266466" cy="1315943"/>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866" name="Shape 1866"/>
            <p:cNvSpPr/>
            <p:nvPr/>
          </p:nvSpPr>
          <p:spPr>
            <a:xfrm rot="5400000">
              <a:off x="-1469" y="476308"/>
              <a:ext cx="396639"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PC</a:t>
              </a:r>
            </a:p>
          </p:txBody>
        </p:sp>
        <p:sp>
          <p:nvSpPr>
            <p:cNvPr id="1867" name="Shape 1867"/>
            <p:cNvSpPr/>
            <p:nvPr/>
          </p:nvSpPr>
          <p:spPr>
            <a:xfrm rot="16200000">
              <a:off x="68721" y="23507"/>
              <a:ext cx="334820"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00</a:t>
              </a:r>
            </a:p>
          </p:txBody>
        </p:sp>
        <p:sp>
          <p:nvSpPr>
            <p:cNvPr id="1868" name="Shape 1868"/>
            <p:cNvSpPr/>
            <p:nvPr/>
          </p:nvSpPr>
          <p:spPr>
            <a:xfrm>
              <a:off x="96607" y="6999"/>
              <a:ext cx="257716" cy="251989"/>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sp>
        <p:nvSpPr>
          <p:cNvPr id="1870" name="Shape 1870"/>
          <p:cNvSpPr/>
          <p:nvPr/>
        </p:nvSpPr>
        <p:spPr>
          <a:xfrm>
            <a:off x="3405721" y="3260958"/>
            <a:ext cx="21249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4</a:t>
            </a:r>
          </a:p>
        </p:txBody>
      </p:sp>
      <p:sp>
        <p:nvSpPr>
          <p:cNvPr id="1871" name="Shape 1871"/>
          <p:cNvSpPr/>
          <p:nvPr/>
        </p:nvSpPr>
        <p:spPr>
          <a:xfrm>
            <a:off x="4042641" y="3108493"/>
            <a:ext cx="1204757" cy="327466"/>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800" dirty="0" err="1" smtClean="0">
                <a:solidFill>
                  <a:srgbClr val="FF0000"/>
                </a:solidFill>
              </a:rPr>
              <a:t>nPC_sel</a:t>
            </a:r>
            <a:r>
              <a:rPr sz="1800" dirty="0" smtClean="0">
                <a:solidFill>
                  <a:srgbClr val="FF0000"/>
                </a:solidFill>
              </a:rPr>
              <a:t>=</a:t>
            </a:r>
            <a:r>
              <a:rPr lang="en-US" sz="1800" dirty="0" smtClean="0">
                <a:solidFill>
                  <a:srgbClr val="FF0000"/>
                </a:solidFill>
              </a:rPr>
              <a:t>0</a:t>
            </a:r>
            <a:endParaRPr sz="1800" dirty="0">
              <a:solidFill>
                <a:srgbClr val="FF0000"/>
              </a:solidFill>
            </a:endParaRPr>
          </a:p>
        </p:txBody>
      </p:sp>
      <p:sp>
        <p:nvSpPr>
          <p:cNvPr id="1872" name="Shape 1872"/>
          <p:cNvSpPr/>
          <p:nvPr/>
        </p:nvSpPr>
        <p:spPr>
          <a:xfrm>
            <a:off x="4789159" y="3518242"/>
            <a:ext cx="1" cy="371630"/>
          </a:xfrm>
          <a:prstGeom prst="line">
            <a:avLst/>
          </a:prstGeom>
          <a:ln w="12700">
            <a:solidFill>
              <a:srgbClr val="000000"/>
            </a:solidFill>
            <a:tailEnd type="triangle"/>
          </a:ln>
        </p:spPr>
        <p:txBody>
          <a:bodyPr lIns="0" tIns="0" rIns="0" bIns="0"/>
          <a:lstStyle/>
          <a:p>
            <a:endParaRPr sz="1634"/>
          </a:p>
        </p:txBody>
      </p:sp>
      <p:sp>
        <p:nvSpPr>
          <p:cNvPr id="1873" name="Shape 1873"/>
          <p:cNvSpPr/>
          <p:nvPr/>
        </p:nvSpPr>
        <p:spPr>
          <a:xfrm>
            <a:off x="3453371" y="4938061"/>
            <a:ext cx="306957" cy="1067249"/>
          </a:xfrm>
          <a:prstGeom prst="rect">
            <a:avLst/>
          </a:prstGeom>
          <a:ln w="254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874" name="Shape 1874"/>
          <p:cNvSpPr/>
          <p:nvPr/>
        </p:nvSpPr>
        <p:spPr>
          <a:xfrm rot="5400000">
            <a:off x="3200231" y="5210459"/>
            <a:ext cx="794389"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PC Ext</a:t>
            </a:r>
          </a:p>
        </p:txBody>
      </p:sp>
      <p:sp>
        <p:nvSpPr>
          <p:cNvPr id="1875" name="Shape 1875"/>
          <p:cNvSpPr/>
          <p:nvPr/>
        </p:nvSpPr>
        <p:spPr>
          <a:xfrm rot="5400000">
            <a:off x="3804268" y="3605198"/>
            <a:ext cx="691796"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Adder</a:t>
            </a:r>
          </a:p>
        </p:txBody>
      </p:sp>
      <p:sp>
        <p:nvSpPr>
          <p:cNvPr id="1876" name="Shape 1876"/>
          <p:cNvSpPr/>
          <p:nvPr/>
        </p:nvSpPr>
        <p:spPr>
          <a:xfrm>
            <a:off x="3966402" y="3337190"/>
            <a:ext cx="381201" cy="1067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ln w="28575">
            <a:solidFill>
              <a:srgbClr val="000000"/>
            </a:solidFill>
          </a:ln>
        </p:spPr>
        <p:txBody>
          <a:bodyPr lIns="0" tIns="0" rIns="0" bIns="0"/>
          <a:lstStyle/>
          <a:p>
            <a:endParaRPr sz="1634"/>
          </a:p>
        </p:txBody>
      </p:sp>
      <p:sp>
        <p:nvSpPr>
          <p:cNvPr id="1877" name="Shape 1877"/>
          <p:cNvSpPr/>
          <p:nvPr/>
        </p:nvSpPr>
        <p:spPr>
          <a:xfrm rot="5400000">
            <a:off x="3804268" y="4824910"/>
            <a:ext cx="691796"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Adder</a:t>
            </a:r>
          </a:p>
        </p:txBody>
      </p:sp>
      <p:sp>
        <p:nvSpPr>
          <p:cNvPr id="1878" name="Shape 1878"/>
          <p:cNvSpPr/>
          <p:nvPr/>
        </p:nvSpPr>
        <p:spPr>
          <a:xfrm>
            <a:off x="3966402" y="4556902"/>
            <a:ext cx="381201" cy="1067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ln w="28575">
            <a:solidFill>
              <a:srgbClr val="000000"/>
            </a:solidFill>
          </a:ln>
        </p:spPr>
        <p:txBody>
          <a:bodyPr lIns="0" tIns="0" rIns="0" bIns="0"/>
          <a:lstStyle/>
          <a:p>
            <a:endParaRPr sz="1634"/>
          </a:p>
        </p:txBody>
      </p:sp>
      <p:sp>
        <p:nvSpPr>
          <p:cNvPr id="1879" name="Shape 1879"/>
          <p:cNvSpPr/>
          <p:nvPr/>
        </p:nvSpPr>
        <p:spPr>
          <a:xfrm rot="5400000">
            <a:off x="4504757" y="4311725"/>
            <a:ext cx="510658"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Mux</a:t>
            </a:r>
          </a:p>
        </p:txBody>
      </p:sp>
      <p:sp>
        <p:nvSpPr>
          <p:cNvPr id="1880" name="Shape 1880"/>
          <p:cNvSpPr/>
          <p:nvPr/>
        </p:nvSpPr>
        <p:spPr>
          <a:xfrm>
            <a:off x="4652562" y="3794581"/>
            <a:ext cx="228721" cy="14484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189"/>
                </a:lnTo>
                <a:lnTo>
                  <a:pt x="21600" y="3411"/>
                </a:lnTo>
                <a:lnTo>
                  <a:pt x="0" y="0"/>
                </a:lnTo>
                <a:close/>
              </a:path>
            </a:pathLst>
          </a:custGeom>
          <a:ln w="28575">
            <a:solidFill>
              <a:srgbClr val="000000"/>
            </a:solidFill>
          </a:ln>
        </p:spPr>
        <p:txBody>
          <a:bodyPr lIns="0" tIns="0" rIns="0" bIns="0"/>
          <a:lstStyle/>
          <a:p>
            <a:endParaRPr sz="1634"/>
          </a:p>
        </p:txBody>
      </p:sp>
      <p:sp>
        <p:nvSpPr>
          <p:cNvPr id="1881" name="Shape 1881"/>
          <p:cNvSpPr/>
          <p:nvPr/>
        </p:nvSpPr>
        <p:spPr>
          <a:xfrm>
            <a:off x="5338723" y="2740039"/>
            <a:ext cx="152481" cy="18168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path>
            </a:pathLst>
          </a:custGeom>
          <a:ln w="19050">
            <a:solidFill>
              <a:srgbClr val="000000"/>
            </a:solidFill>
            <a:tailEnd type="triangle"/>
          </a:ln>
        </p:spPr>
        <p:txBody>
          <a:bodyPr lIns="0" tIns="0" rIns="0" bIns="0"/>
          <a:lstStyle/>
          <a:p>
            <a:endParaRPr sz="1634"/>
          </a:p>
        </p:txBody>
      </p:sp>
      <p:sp>
        <p:nvSpPr>
          <p:cNvPr id="1882" name="Shape 1882"/>
          <p:cNvSpPr/>
          <p:nvPr/>
        </p:nvSpPr>
        <p:spPr>
          <a:xfrm>
            <a:off x="3280242" y="3032262"/>
            <a:ext cx="2210961" cy="12197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6480" y="21600"/>
                </a:lnTo>
              </a:path>
            </a:pathLst>
          </a:custGeom>
          <a:ln w="19050">
            <a:solidFill>
              <a:srgbClr val="000000"/>
            </a:solidFill>
            <a:tailEnd type="triangle"/>
          </a:ln>
        </p:spPr>
        <p:txBody>
          <a:bodyPr lIns="0" tIns="0" rIns="0" bIns="0"/>
          <a:lstStyle/>
          <a:p>
            <a:endParaRPr sz="1634"/>
          </a:p>
        </p:txBody>
      </p:sp>
      <p:sp>
        <p:nvSpPr>
          <p:cNvPr id="1883" name="Shape 1883"/>
          <p:cNvSpPr/>
          <p:nvPr/>
        </p:nvSpPr>
        <p:spPr>
          <a:xfrm>
            <a:off x="3661443" y="3489654"/>
            <a:ext cx="304960" cy="1"/>
          </a:xfrm>
          <a:prstGeom prst="line">
            <a:avLst/>
          </a:prstGeom>
          <a:ln w="19050">
            <a:solidFill>
              <a:srgbClr val="000000"/>
            </a:solidFill>
            <a:tailEnd type="triangle"/>
          </a:ln>
        </p:spPr>
        <p:txBody>
          <a:bodyPr lIns="0" tIns="0" rIns="0" bIns="0"/>
          <a:lstStyle/>
          <a:p>
            <a:endParaRPr sz="1634"/>
          </a:p>
        </p:txBody>
      </p:sp>
      <p:sp>
        <p:nvSpPr>
          <p:cNvPr id="1884" name="Shape 1884"/>
          <p:cNvSpPr/>
          <p:nvPr/>
        </p:nvSpPr>
        <p:spPr>
          <a:xfrm>
            <a:off x="4347601" y="3947046"/>
            <a:ext cx="304961" cy="1"/>
          </a:xfrm>
          <a:prstGeom prst="line">
            <a:avLst/>
          </a:prstGeom>
          <a:ln w="19050">
            <a:solidFill>
              <a:srgbClr val="000000"/>
            </a:solidFill>
            <a:tailEnd type="triangle"/>
          </a:ln>
        </p:spPr>
        <p:txBody>
          <a:bodyPr lIns="0" tIns="0" rIns="0" bIns="0"/>
          <a:lstStyle/>
          <a:p>
            <a:endParaRPr sz="1634"/>
          </a:p>
        </p:txBody>
      </p:sp>
      <p:sp>
        <p:nvSpPr>
          <p:cNvPr id="1885" name="Shape 1885"/>
          <p:cNvSpPr/>
          <p:nvPr/>
        </p:nvSpPr>
        <p:spPr>
          <a:xfrm>
            <a:off x="3585202" y="3947047"/>
            <a:ext cx="838641" cy="76232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5120"/>
                </a:lnTo>
                <a:lnTo>
                  <a:pt x="0" y="15120"/>
                </a:lnTo>
                <a:lnTo>
                  <a:pt x="0" y="21600"/>
                </a:lnTo>
                <a:lnTo>
                  <a:pt x="9818" y="21600"/>
                </a:lnTo>
              </a:path>
            </a:pathLst>
          </a:custGeom>
          <a:ln w="19050">
            <a:solidFill>
              <a:srgbClr val="000000"/>
            </a:solidFill>
            <a:tailEnd type="triangle"/>
          </a:ln>
        </p:spPr>
        <p:txBody>
          <a:bodyPr lIns="0" tIns="0" rIns="0" bIns="0"/>
          <a:lstStyle/>
          <a:p>
            <a:endParaRPr sz="1634"/>
          </a:p>
        </p:txBody>
      </p:sp>
      <p:sp>
        <p:nvSpPr>
          <p:cNvPr id="1886" name="Shape 1886"/>
          <p:cNvSpPr/>
          <p:nvPr/>
        </p:nvSpPr>
        <p:spPr>
          <a:xfrm>
            <a:off x="3737681" y="5471686"/>
            <a:ext cx="228720" cy="1"/>
          </a:xfrm>
          <a:prstGeom prst="line">
            <a:avLst/>
          </a:prstGeom>
          <a:ln w="19050">
            <a:solidFill>
              <a:srgbClr val="000000"/>
            </a:solidFill>
            <a:tailEnd type="triangle"/>
          </a:ln>
        </p:spPr>
        <p:txBody>
          <a:bodyPr lIns="0" tIns="0" rIns="0" bIns="0"/>
          <a:lstStyle/>
          <a:p>
            <a:endParaRPr sz="1634"/>
          </a:p>
        </p:txBody>
      </p:sp>
      <p:sp>
        <p:nvSpPr>
          <p:cNvPr id="1887" name="Shape 1887"/>
          <p:cNvSpPr/>
          <p:nvPr/>
        </p:nvSpPr>
        <p:spPr>
          <a:xfrm>
            <a:off x="3204003" y="5471686"/>
            <a:ext cx="228721" cy="6860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19050">
            <a:solidFill>
              <a:srgbClr val="000000"/>
            </a:solidFill>
            <a:tailEnd type="triangle"/>
          </a:ln>
        </p:spPr>
        <p:txBody>
          <a:bodyPr lIns="0" tIns="0" rIns="0" bIns="0"/>
          <a:lstStyle/>
          <a:p>
            <a:endParaRPr sz="1634"/>
          </a:p>
        </p:txBody>
      </p:sp>
      <p:sp>
        <p:nvSpPr>
          <p:cNvPr id="1888" name="Shape 1888"/>
          <p:cNvSpPr/>
          <p:nvPr/>
        </p:nvSpPr>
        <p:spPr>
          <a:xfrm>
            <a:off x="4347601" y="5090527"/>
            <a:ext cx="304961" cy="1588"/>
          </a:xfrm>
          <a:prstGeom prst="line">
            <a:avLst/>
          </a:prstGeom>
          <a:ln w="19050">
            <a:solidFill>
              <a:srgbClr val="000000"/>
            </a:solidFill>
            <a:tailEnd type="triangle"/>
          </a:ln>
        </p:spPr>
        <p:txBody>
          <a:bodyPr lIns="0" tIns="0" rIns="0" bIns="0"/>
          <a:lstStyle/>
          <a:p>
            <a:endParaRPr sz="1634"/>
          </a:p>
        </p:txBody>
      </p:sp>
      <p:sp>
        <p:nvSpPr>
          <p:cNvPr id="1889" name="Shape 1889"/>
          <p:cNvSpPr/>
          <p:nvPr/>
        </p:nvSpPr>
        <p:spPr>
          <a:xfrm>
            <a:off x="4881283" y="4556902"/>
            <a:ext cx="228719" cy="1"/>
          </a:xfrm>
          <a:prstGeom prst="line">
            <a:avLst/>
          </a:prstGeom>
          <a:ln w="19050">
            <a:solidFill>
              <a:srgbClr val="000000"/>
            </a:solidFill>
          </a:ln>
        </p:spPr>
        <p:txBody>
          <a:bodyPr lIns="0" tIns="0" rIns="0" bIns="0"/>
          <a:lstStyle/>
          <a:p>
            <a:endParaRPr sz="1634"/>
          </a:p>
        </p:txBody>
      </p:sp>
      <p:sp>
        <p:nvSpPr>
          <p:cNvPr id="1890" name="Shape 1890"/>
          <p:cNvSpPr/>
          <p:nvPr/>
        </p:nvSpPr>
        <p:spPr>
          <a:xfrm>
            <a:off x="5491203" y="3121200"/>
            <a:ext cx="1502469" cy="378892"/>
          </a:xfrm>
          <a:prstGeom prst="rect">
            <a:avLst/>
          </a:prstGeom>
          <a:ln w="12700">
            <a:miter lim="400000"/>
          </a:ln>
          <a:extLst>
            <a:ext uri="{C572A759-6A51-4108-AA02-DFA0A04FC94B}">
              <ma14:wrappingTextBoxFlag xmlns:ma14="http://schemas.microsoft.com/office/mac/drawingml/2011/main" xmlns="" val="1"/>
            </a:ext>
          </a:extLst>
        </p:spPr>
        <p:txBody>
          <a:bodyPr wrap="none" lIns="46104" tIns="46104" rIns="46104" bIns="46104">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Inst Address</a:t>
            </a:r>
          </a:p>
        </p:txBody>
      </p:sp>
      <p:sp>
        <p:nvSpPr>
          <p:cNvPr id="1891" name="Shape 1891"/>
          <p:cNvSpPr/>
          <p:nvPr/>
        </p:nvSpPr>
        <p:spPr>
          <a:xfrm>
            <a:off x="5338723" y="2816272"/>
            <a:ext cx="152481" cy="175333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path>
            </a:pathLst>
          </a:custGeom>
          <a:ln w="57150">
            <a:solidFill>
              <a:srgbClr val="CD665F"/>
            </a:solidFill>
          </a:ln>
        </p:spPr>
        <p:txBody>
          <a:bodyPr lIns="0" tIns="0" rIns="0" bIns="0"/>
          <a:lstStyle/>
          <a:p>
            <a:endParaRPr sz="1634"/>
          </a:p>
        </p:txBody>
      </p:sp>
      <p:sp>
        <p:nvSpPr>
          <p:cNvPr id="1892" name="Shape 1892"/>
          <p:cNvSpPr/>
          <p:nvPr/>
        </p:nvSpPr>
        <p:spPr>
          <a:xfrm>
            <a:off x="3280242" y="3044967"/>
            <a:ext cx="2210961" cy="12197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6703" y="21600"/>
                </a:lnTo>
              </a:path>
            </a:pathLst>
          </a:custGeom>
          <a:ln w="57150">
            <a:solidFill>
              <a:srgbClr val="CD665F"/>
            </a:solidFill>
          </a:ln>
        </p:spPr>
        <p:txBody>
          <a:bodyPr lIns="0" tIns="0" rIns="0" bIns="0"/>
          <a:lstStyle/>
          <a:p>
            <a:endParaRPr sz="1634"/>
          </a:p>
        </p:txBody>
      </p:sp>
      <p:sp>
        <p:nvSpPr>
          <p:cNvPr id="1893" name="Shape 1893"/>
          <p:cNvSpPr/>
          <p:nvPr/>
        </p:nvSpPr>
        <p:spPr>
          <a:xfrm>
            <a:off x="4905108" y="1790315"/>
            <a:ext cx="1113830" cy="978312"/>
          </a:xfrm>
          <a:prstGeom prst="rect">
            <a:avLst/>
          </a:prstGeom>
          <a:ln w="254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894" name="Shape 1894"/>
          <p:cNvSpPr/>
          <p:nvPr/>
        </p:nvSpPr>
        <p:spPr>
          <a:xfrm>
            <a:off x="4968809" y="1941192"/>
            <a:ext cx="951484" cy="64139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Inst</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Memory</a:t>
            </a:r>
          </a:p>
        </p:txBody>
      </p:sp>
      <p:sp>
        <p:nvSpPr>
          <p:cNvPr id="1895" name="Shape 1895"/>
          <p:cNvSpPr/>
          <p:nvPr/>
        </p:nvSpPr>
        <p:spPr>
          <a:xfrm>
            <a:off x="6020117" y="2306470"/>
            <a:ext cx="1041948" cy="1"/>
          </a:xfrm>
          <a:prstGeom prst="line">
            <a:avLst/>
          </a:prstGeom>
          <a:ln w="25400">
            <a:solidFill>
              <a:srgbClr val="000000"/>
            </a:solidFill>
            <a:tailEnd type="triangle"/>
          </a:ln>
        </p:spPr>
        <p:txBody>
          <a:bodyPr lIns="0" tIns="0" rIns="0" bIns="0"/>
          <a:lstStyle/>
          <a:p>
            <a:endParaRPr sz="1634"/>
          </a:p>
        </p:txBody>
      </p:sp>
      <p:sp>
        <p:nvSpPr>
          <p:cNvPr id="1896" name="Shape 1896"/>
          <p:cNvSpPr/>
          <p:nvPr/>
        </p:nvSpPr>
        <p:spPr>
          <a:xfrm>
            <a:off x="6024881" y="2311234"/>
            <a:ext cx="1067361" cy="1"/>
          </a:xfrm>
          <a:prstGeom prst="line">
            <a:avLst/>
          </a:prstGeom>
          <a:ln w="57150">
            <a:solidFill>
              <a:srgbClr val="CD665F"/>
            </a:solidFill>
          </a:ln>
        </p:spPr>
        <p:txBody>
          <a:bodyPr lIns="0" tIns="0" rIns="0" bIns="0"/>
          <a:lstStyle/>
          <a:p>
            <a:endParaRPr sz="1634"/>
          </a:p>
        </p:txBody>
      </p:sp>
      <p:sp>
        <p:nvSpPr>
          <p:cNvPr id="1897" name="Shape 1897"/>
          <p:cNvSpPr/>
          <p:nvPr/>
        </p:nvSpPr>
        <p:spPr>
          <a:xfrm>
            <a:off x="4347601" y="3959751"/>
            <a:ext cx="304961" cy="1"/>
          </a:xfrm>
          <a:prstGeom prst="line">
            <a:avLst/>
          </a:prstGeom>
          <a:ln w="57150">
            <a:solidFill>
              <a:srgbClr val="CD665F"/>
            </a:solidFill>
          </a:ln>
        </p:spPr>
        <p:txBody>
          <a:bodyPr lIns="0" tIns="0" rIns="0" bIns="0"/>
          <a:lstStyle/>
          <a:p>
            <a:endParaRPr sz="1634"/>
          </a:p>
        </p:txBody>
      </p:sp>
      <p:sp>
        <p:nvSpPr>
          <p:cNvPr id="1898" name="Shape 1898"/>
          <p:cNvSpPr/>
          <p:nvPr/>
        </p:nvSpPr>
        <p:spPr>
          <a:xfrm>
            <a:off x="4881283" y="4569608"/>
            <a:ext cx="228719" cy="1"/>
          </a:xfrm>
          <a:prstGeom prst="line">
            <a:avLst/>
          </a:prstGeom>
          <a:ln w="57150">
            <a:solidFill>
              <a:srgbClr val="CD665F"/>
            </a:solidFill>
          </a:ln>
        </p:spPr>
        <p:txBody>
          <a:bodyPr lIns="0" tIns="0" rIns="0" bIns="0"/>
          <a:lstStyle/>
          <a:p>
            <a:endParaRPr sz="1634"/>
          </a:p>
        </p:txBody>
      </p:sp>
      <p:sp>
        <p:nvSpPr>
          <p:cNvPr id="2" name="TextBox 1"/>
          <p:cNvSpPr txBox="1"/>
          <p:nvPr/>
        </p:nvSpPr>
        <p:spPr>
          <a:xfrm>
            <a:off x="5780280" y="3775167"/>
            <a:ext cx="1696939" cy="369332"/>
          </a:xfrm>
          <a:prstGeom prst="rect">
            <a:avLst/>
          </a:prstGeom>
          <a:noFill/>
        </p:spPr>
        <p:txBody>
          <a:bodyPr wrap="none" rtlCol="0">
            <a:spAutoFit/>
          </a:bodyPr>
          <a:lstStyle/>
          <a:p>
            <a:r>
              <a:rPr lang="en-US" dirty="0" smtClean="0">
                <a:solidFill>
                  <a:srgbClr val="FF0000"/>
                </a:solidFill>
              </a:rPr>
              <a:t>Next PC address</a:t>
            </a:r>
            <a:endParaRPr lang="en-US" dirty="0">
              <a:solidFill>
                <a:srgbClr val="FF0000"/>
              </a:solidFill>
            </a:endParaRPr>
          </a:p>
        </p:txBody>
      </p:sp>
      <p:sp>
        <p:nvSpPr>
          <p:cNvPr id="3" name="TextBox 2"/>
          <p:cNvSpPr txBox="1"/>
          <p:nvPr/>
        </p:nvSpPr>
        <p:spPr>
          <a:xfrm>
            <a:off x="6324600" y="1903558"/>
            <a:ext cx="1678152" cy="369332"/>
          </a:xfrm>
          <a:prstGeom prst="rect">
            <a:avLst/>
          </a:prstGeom>
          <a:noFill/>
        </p:spPr>
        <p:txBody>
          <a:bodyPr wrap="none" rtlCol="0">
            <a:spAutoFit/>
          </a:bodyPr>
          <a:lstStyle/>
          <a:p>
            <a:r>
              <a:rPr lang="en-US" dirty="0" smtClean="0">
                <a:solidFill>
                  <a:srgbClr val="FF0000"/>
                </a:solidFill>
              </a:rPr>
              <a:t>New instruction</a:t>
            </a:r>
            <a:endParaRPr lang="en-US" dirty="0">
              <a:solidFill>
                <a:srgbClr val="FF0000"/>
              </a:solidFill>
            </a:endParaRPr>
          </a:p>
        </p:txBody>
      </p:sp>
      <p:cxnSp>
        <p:nvCxnSpPr>
          <p:cNvPr id="5" name="Straight Arrow Connector 4"/>
          <p:cNvCxnSpPr/>
          <p:nvPr/>
        </p:nvCxnSpPr>
        <p:spPr>
          <a:xfrm flipH="1">
            <a:off x="5562600" y="4221187"/>
            <a:ext cx="914400" cy="1045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Shape 1499"/>
          <p:cNvSpPr/>
          <p:nvPr/>
        </p:nvSpPr>
        <p:spPr>
          <a:xfrm>
            <a:off x="4656141" y="3886200"/>
            <a:ext cx="210128" cy="32695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6104" tIns="46104" rIns="46104" bIns="46104" numCol="1" anchor="t">
            <a:spAutoFit/>
          </a:bodyPr>
          <a:lstStyle>
            <a:lvl1pPr defTabSz="457104">
              <a:lnSpc>
                <a:spcPct val="93000"/>
              </a:lnSpc>
              <a:buClr>
                <a:srgbClr val="000000"/>
              </a:buClr>
              <a:defRPr sz="1800">
                <a:uFill>
                  <a:solidFill>
                    <a:srgbClr val="000000"/>
                  </a:solidFill>
                </a:uFill>
                <a:latin typeface="Arial"/>
                <a:ea typeface="Arial"/>
                <a:cs typeface="Arial"/>
                <a:sym typeface="Arial"/>
              </a:defRPr>
            </a:lvl1pPr>
          </a:lstStyle>
          <a:p>
            <a:r>
              <a:rPr sz="1634" dirty="0">
                <a:solidFill>
                  <a:srgbClr val="FF0000"/>
                </a:solidFill>
              </a:rPr>
              <a:t>0</a:t>
            </a:r>
          </a:p>
        </p:txBody>
      </p:sp>
      <p:sp>
        <p:nvSpPr>
          <p:cNvPr id="45" name="Shape 1500"/>
          <p:cNvSpPr/>
          <p:nvPr/>
        </p:nvSpPr>
        <p:spPr>
          <a:xfrm>
            <a:off x="4648200" y="4845454"/>
            <a:ext cx="210128" cy="32695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6104" tIns="46104" rIns="46104" bIns="46104" numCol="1" anchor="t">
            <a:spAutoFit/>
          </a:bodyPr>
          <a:lstStyle>
            <a:lvl1pPr defTabSz="457104">
              <a:lnSpc>
                <a:spcPct val="93000"/>
              </a:lnSpc>
              <a:buClr>
                <a:srgbClr val="000000"/>
              </a:buClr>
              <a:defRPr sz="1800">
                <a:uFill>
                  <a:solidFill>
                    <a:srgbClr val="000000"/>
                  </a:solidFill>
                </a:uFill>
                <a:latin typeface="Arial"/>
                <a:ea typeface="Arial"/>
                <a:cs typeface="Arial"/>
                <a:sym typeface="Arial"/>
              </a:defRPr>
            </a:lvl1pPr>
          </a:lstStyle>
          <a:p>
            <a:r>
              <a:rPr sz="1634" dirty="0">
                <a:solidFill>
                  <a:srgbClr val="00B050"/>
                </a:solidFill>
              </a:rPr>
              <a:t>1</a:t>
            </a:r>
          </a:p>
        </p:txBody>
      </p:sp>
    </p:spTree>
    <p:extLst>
      <p:ext uri="{BB962C8B-B14F-4D97-AF65-F5344CB8AC3E}">
        <p14:creationId xmlns:p14="http://schemas.microsoft.com/office/powerpoint/2010/main" val="195267277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9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9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1" grpId="0" animBg="1"/>
      <p:bldP spid="1896" grpId="0" animBg="1"/>
      <p:bldP spid="1897" grpId="0" animBg="1"/>
      <p:bldP spid="1898" grpId="0" animBg="1"/>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2" name="Shape 1902"/>
          <p:cNvSpPr/>
          <p:nvPr/>
        </p:nvSpPr>
        <p:spPr>
          <a:xfrm>
            <a:off x="501457" y="5947432"/>
            <a:ext cx="4943219" cy="921465"/>
          </a:xfrm>
          <a:custGeom>
            <a:avLst/>
            <a:gdLst/>
            <a:ahLst/>
            <a:cxnLst>
              <a:cxn ang="0">
                <a:pos x="wd2" y="hd2"/>
              </a:cxn>
              <a:cxn ang="5400000">
                <a:pos x="wd2" y="hd2"/>
              </a:cxn>
              <a:cxn ang="10800000">
                <a:pos x="wd2" y="hd2"/>
              </a:cxn>
              <a:cxn ang="16200000">
                <a:pos x="wd2" y="hd2"/>
              </a:cxn>
            </a:cxnLst>
            <a:rect l="0" t="0" r="r" b="b"/>
            <a:pathLst>
              <a:path w="21600" h="21600" extrusionOk="0">
                <a:moveTo>
                  <a:pt x="0" y="128"/>
                </a:moveTo>
                <a:lnTo>
                  <a:pt x="21600" y="21600"/>
                </a:lnTo>
                <a:lnTo>
                  <a:pt x="16039" y="21600"/>
                </a:lnTo>
                <a:lnTo>
                  <a:pt x="3" y="0"/>
                </a:lnTo>
              </a:path>
            </a:pathLst>
          </a:custGeom>
          <a:solidFill>
            <a:srgbClr val="ABBFD2">
              <a:alpha val="40000"/>
            </a:srgbClr>
          </a:solidFill>
        </p:spPr>
        <p:txBody>
          <a:bodyPr lIns="0" tIns="0" rIns="0" bIns="0"/>
          <a:lstStyle/>
          <a:p>
            <a:pPr defTabSz="414868">
              <a:lnSpc>
                <a:spcPct val="93000"/>
              </a:lnSpc>
              <a:defRPr sz="1800" b="1">
                <a:uFill>
                  <a:solidFill>
                    <a:srgbClr val="000000"/>
                  </a:solidFill>
                </a:uFill>
                <a:latin typeface="Arial"/>
                <a:ea typeface="Arial"/>
                <a:cs typeface="Arial"/>
                <a:sym typeface="Arial"/>
              </a:defRPr>
            </a:pPr>
            <a:endParaRPr sz="1634"/>
          </a:p>
        </p:txBody>
      </p:sp>
      <p:sp>
        <p:nvSpPr>
          <p:cNvPr id="1903" name="Shape 1903"/>
          <p:cNvSpPr/>
          <p:nvPr/>
        </p:nvSpPr>
        <p:spPr>
          <a:xfrm>
            <a:off x="487893" y="5941507"/>
            <a:ext cx="3692390" cy="9338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490"/>
                </a:lnTo>
                <a:lnTo>
                  <a:pt x="17057" y="21600"/>
                </a:lnTo>
                <a:lnTo>
                  <a:pt x="46" y="147"/>
                </a:lnTo>
              </a:path>
            </a:pathLst>
          </a:custGeom>
          <a:solidFill>
            <a:srgbClr val="000000"/>
          </a:solidFill>
        </p:spPr>
        <p:txBody>
          <a:bodyPr lIns="0" tIns="0" rIns="0" bIns="0"/>
          <a:lstStyle/>
          <a:p>
            <a:pPr defTabSz="414868">
              <a:lnSpc>
                <a:spcPct val="93000"/>
              </a:lnSpc>
              <a:defRPr sz="1800" b="1">
                <a:uFill>
                  <a:solidFill>
                    <a:srgbClr val="000000"/>
                  </a:solidFill>
                </a:uFill>
                <a:latin typeface="Arial"/>
                <a:ea typeface="Arial"/>
                <a:cs typeface="Arial"/>
                <a:sym typeface="Arial"/>
              </a:defRPr>
            </a:pPr>
            <a:endParaRPr sz="1634"/>
          </a:p>
        </p:txBody>
      </p:sp>
      <p:sp>
        <p:nvSpPr>
          <p:cNvPr id="1905" name="Shape 1905"/>
          <p:cNvSpPr/>
          <p:nvPr/>
        </p:nvSpPr>
        <p:spPr>
          <a:xfrm>
            <a:off x="-7321" y="5790170"/>
            <a:ext cx="3407298" cy="1084840"/>
          </a:xfrm>
          <a:prstGeom prst="line">
            <a:avLst/>
          </a:prstGeom>
          <a:ln w="12065">
            <a:solidFill>
              <a:srgbClr val="5A7994"/>
            </a:solidFill>
            <a:miter lim="400000"/>
          </a:ln>
        </p:spPr>
        <p:txBody>
          <a:bodyPr lIns="0" tIns="0" rIns="0" bIns="0"/>
          <a:lstStyle/>
          <a:p>
            <a:endParaRPr sz="1634"/>
          </a:p>
        </p:txBody>
      </p:sp>
      <p:grpSp>
        <p:nvGrpSpPr>
          <p:cNvPr id="1924" name="Group 1924"/>
          <p:cNvGrpSpPr/>
          <p:nvPr/>
        </p:nvGrpSpPr>
        <p:grpSpPr>
          <a:xfrm>
            <a:off x="1745911" y="603504"/>
            <a:ext cx="5857204" cy="609858"/>
            <a:chOff x="0" y="0"/>
            <a:chExt cx="6453770" cy="671972"/>
          </a:xfrm>
        </p:grpSpPr>
        <p:sp>
          <p:nvSpPr>
            <p:cNvPr id="1907" name="Shape 1907"/>
            <p:cNvSpPr/>
            <p:nvPr/>
          </p:nvSpPr>
          <p:spPr>
            <a:xfrm>
              <a:off x="120757" y="356984"/>
              <a:ext cx="6311341" cy="30798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1910" name="Group 1910"/>
            <p:cNvGrpSpPr/>
            <p:nvPr/>
          </p:nvGrpSpPr>
          <p:grpSpPr>
            <a:xfrm>
              <a:off x="113757" y="335985"/>
              <a:ext cx="1104769" cy="335987"/>
              <a:chOff x="0" y="0"/>
              <a:chExt cx="1104768" cy="335986"/>
            </a:xfrm>
          </p:grpSpPr>
          <p:sp>
            <p:nvSpPr>
              <p:cNvPr id="1908" name="Shape 1908"/>
              <p:cNvSpPr/>
              <p:nvPr/>
            </p:nvSpPr>
            <p:spPr>
              <a:xfrm>
                <a:off x="0" y="13999"/>
                <a:ext cx="1104768"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909" name="Shape 1909"/>
              <p:cNvSpPr/>
              <p:nvPr/>
            </p:nvSpPr>
            <p:spPr>
              <a:xfrm>
                <a:off x="311520" y="0"/>
                <a:ext cx="334819"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op</a:t>
                </a:r>
              </a:p>
            </p:txBody>
          </p:sp>
        </p:grpSp>
        <p:grpSp>
          <p:nvGrpSpPr>
            <p:cNvPr id="1913" name="Group 1913"/>
            <p:cNvGrpSpPr/>
            <p:nvPr/>
          </p:nvGrpSpPr>
          <p:grpSpPr>
            <a:xfrm>
              <a:off x="1219825" y="335985"/>
              <a:ext cx="1027764" cy="335987"/>
              <a:chOff x="0" y="0"/>
              <a:chExt cx="1027762" cy="335986"/>
            </a:xfrm>
          </p:grpSpPr>
          <p:sp>
            <p:nvSpPr>
              <p:cNvPr id="1911" name="Shape 1911"/>
              <p:cNvSpPr/>
              <p:nvPr/>
            </p:nvSpPr>
            <p:spPr>
              <a:xfrm>
                <a:off x="0" y="13999"/>
                <a:ext cx="102776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912" name="Shape 1912"/>
              <p:cNvSpPr/>
              <p:nvPr/>
            </p:nvSpPr>
            <p:spPr>
              <a:xfrm>
                <a:off x="281767" y="0"/>
                <a:ext cx="269467"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rs</a:t>
                </a:r>
              </a:p>
            </p:txBody>
          </p:sp>
        </p:grpSp>
        <p:grpSp>
          <p:nvGrpSpPr>
            <p:cNvPr id="1916" name="Group 1916"/>
            <p:cNvGrpSpPr/>
            <p:nvPr/>
          </p:nvGrpSpPr>
          <p:grpSpPr>
            <a:xfrm>
              <a:off x="2248889" y="335985"/>
              <a:ext cx="1026014" cy="335987"/>
              <a:chOff x="0" y="0"/>
              <a:chExt cx="1026012" cy="335986"/>
            </a:xfrm>
          </p:grpSpPr>
          <p:sp>
            <p:nvSpPr>
              <p:cNvPr id="1914" name="Shape 1914"/>
              <p:cNvSpPr/>
              <p:nvPr/>
            </p:nvSpPr>
            <p:spPr>
              <a:xfrm>
                <a:off x="0" y="13999"/>
                <a:ext cx="1026012" cy="321987"/>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915" name="Shape 1915"/>
              <p:cNvSpPr/>
              <p:nvPr/>
            </p:nvSpPr>
            <p:spPr>
              <a:xfrm>
                <a:off x="280017" y="0"/>
                <a:ext cx="218245" cy="3346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rt</a:t>
                </a:r>
              </a:p>
            </p:txBody>
          </p:sp>
        </p:grpSp>
        <p:sp>
          <p:nvSpPr>
            <p:cNvPr id="1917" name="Shape 1917"/>
            <p:cNvSpPr/>
            <p:nvPr/>
          </p:nvSpPr>
          <p:spPr>
            <a:xfrm>
              <a:off x="3276203" y="349985"/>
              <a:ext cx="3162896" cy="321986"/>
            </a:xfrm>
            <a:prstGeom prst="rect">
              <a:avLst/>
            </a:prstGeom>
            <a:noFill/>
            <a:ln w="127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918" name="Shape 1918"/>
            <p:cNvSpPr/>
            <p:nvPr/>
          </p:nvSpPr>
          <p:spPr>
            <a:xfrm>
              <a:off x="4149506" y="335985"/>
              <a:ext cx="114377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immediate</a:t>
              </a:r>
            </a:p>
          </p:txBody>
        </p:sp>
        <p:sp>
          <p:nvSpPr>
            <p:cNvPr id="1919" name="Shape 1919"/>
            <p:cNvSpPr/>
            <p:nvPr/>
          </p:nvSpPr>
          <p:spPr>
            <a:xfrm>
              <a:off x="6247888" y="0"/>
              <a:ext cx="205882"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1920" name="Shape 1920"/>
            <p:cNvSpPr/>
            <p:nvPr/>
          </p:nvSpPr>
          <p:spPr>
            <a:xfrm>
              <a:off x="2926181"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1921" name="Shape 1921"/>
            <p:cNvSpPr/>
            <p:nvPr/>
          </p:nvSpPr>
          <p:spPr>
            <a:xfrm>
              <a:off x="1897118"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21</a:t>
              </a:r>
            </a:p>
          </p:txBody>
        </p:sp>
        <p:sp>
          <p:nvSpPr>
            <p:cNvPr id="1922" name="Shape 1922"/>
            <p:cNvSpPr/>
            <p:nvPr/>
          </p:nvSpPr>
          <p:spPr>
            <a:xfrm>
              <a:off x="868053"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26</a:t>
              </a:r>
            </a:p>
          </p:txBody>
        </p:sp>
        <p:sp>
          <p:nvSpPr>
            <p:cNvPr id="1923" name="Shape 1923"/>
            <p:cNvSpPr/>
            <p:nvPr/>
          </p:nvSpPr>
          <p:spPr>
            <a:xfrm>
              <a:off x="0" y="0"/>
              <a:ext cx="33482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31</a:t>
              </a:r>
            </a:p>
          </p:txBody>
        </p:sp>
      </p:grpSp>
      <p:sp>
        <p:nvSpPr>
          <p:cNvPr id="1925" name="Shape 1925"/>
          <p:cNvSpPr>
            <a:spLocks noGrp="1"/>
          </p:cNvSpPr>
          <p:nvPr>
            <p:ph type="body" sz="quarter" idx="1"/>
          </p:nvPr>
        </p:nvSpPr>
        <p:spPr>
          <a:xfrm>
            <a:off x="459361" y="1295945"/>
            <a:ext cx="8195803" cy="416100"/>
          </a:xfrm>
          <a:prstGeom prst="rect">
            <a:avLst/>
          </a:prstGeom>
        </p:spPr>
        <p:txBody>
          <a:bodyPr>
            <a:normAutofit lnSpcReduction="10000"/>
          </a:bodyPr>
          <a:lstStyle>
            <a:lvl1pPr>
              <a:lnSpc>
                <a:spcPct val="80000"/>
              </a:lnSpc>
              <a:defRPr sz="2775"/>
            </a:lvl1pPr>
          </a:lstStyle>
          <a:p>
            <a:r>
              <a:t>R[rt]  =  R[rs]  OR  ZeroExt[Imm16]</a:t>
            </a:r>
          </a:p>
        </p:txBody>
      </p:sp>
      <p:sp>
        <p:nvSpPr>
          <p:cNvPr id="1926" name="Shape 1926"/>
          <p:cNvSpPr/>
          <p:nvPr/>
        </p:nvSpPr>
        <p:spPr>
          <a:xfrm>
            <a:off x="5980067" y="4040297"/>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927" name="Shape 1927"/>
          <p:cNvSpPr/>
          <p:nvPr/>
        </p:nvSpPr>
        <p:spPr>
          <a:xfrm>
            <a:off x="5370146" y="3049281"/>
            <a:ext cx="1763487" cy="355615"/>
          </a:xfrm>
          <a:prstGeom prst="rect">
            <a:avLst/>
          </a:prstGeom>
          <a:ln w="12700">
            <a:miter lim="400000"/>
          </a:ln>
          <a:extLst>
            <a:ext uri="{C572A759-6A51-4108-AA02-DFA0A04FC94B}">
              <ma14:wrappingTextBoxFlag xmlns:ma14="http://schemas.microsoft.com/office/mac/drawingml/2011/main" xmlns="" val="1"/>
            </a:ext>
          </a:extLst>
        </p:spPr>
        <p:txBody>
          <a:bodyPr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ALUctr=</a:t>
            </a:r>
          </a:p>
        </p:txBody>
      </p:sp>
      <p:sp>
        <p:nvSpPr>
          <p:cNvPr id="1928" name="Shape 1928"/>
          <p:cNvSpPr/>
          <p:nvPr/>
        </p:nvSpPr>
        <p:spPr>
          <a:xfrm>
            <a:off x="2091825" y="4802617"/>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1929" name="Shape 1929"/>
          <p:cNvSpPr/>
          <p:nvPr/>
        </p:nvSpPr>
        <p:spPr>
          <a:xfrm>
            <a:off x="1547027" y="3897363"/>
            <a:ext cx="666148"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busW</a:t>
            </a:r>
          </a:p>
        </p:txBody>
      </p:sp>
      <p:sp>
        <p:nvSpPr>
          <p:cNvPr id="1930" name="Shape 1930"/>
          <p:cNvSpPr/>
          <p:nvPr/>
        </p:nvSpPr>
        <p:spPr>
          <a:xfrm>
            <a:off x="1481905" y="3201745"/>
            <a:ext cx="101098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RegWr=</a:t>
            </a:r>
          </a:p>
        </p:txBody>
      </p:sp>
      <p:sp>
        <p:nvSpPr>
          <p:cNvPr id="1931" name="Shape 1931"/>
          <p:cNvSpPr/>
          <p:nvPr/>
        </p:nvSpPr>
        <p:spPr>
          <a:xfrm flipH="1">
            <a:off x="1856752" y="4216585"/>
            <a:ext cx="88948" cy="128641"/>
          </a:xfrm>
          <a:prstGeom prst="line">
            <a:avLst/>
          </a:prstGeom>
          <a:ln w="12700">
            <a:solidFill>
              <a:srgbClr val="000000"/>
            </a:solidFill>
          </a:ln>
        </p:spPr>
        <p:txBody>
          <a:bodyPr lIns="0" tIns="0" rIns="0" bIns="0"/>
          <a:lstStyle/>
          <a:p>
            <a:endParaRPr sz="1634"/>
          </a:p>
        </p:txBody>
      </p:sp>
      <p:sp>
        <p:nvSpPr>
          <p:cNvPr id="1932" name="Shape 1932"/>
          <p:cNvSpPr/>
          <p:nvPr/>
        </p:nvSpPr>
        <p:spPr>
          <a:xfrm>
            <a:off x="1709038" y="4316639"/>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933" name="Shape 1933"/>
          <p:cNvSpPr/>
          <p:nvPr/>
        </p:nvSpPr>
        <p:spPr>
          <a:xfrm flipH="1">
            <a:off x="4683985" y="4040297"/>
            <a:ext cx="88948" cy="130231"/>
          </a:xfrm>
          <a:prstGeom prst="line">
            <a:avLst/>
          </a:prstGeom>
          <a:ln w="12700">
            <a:solidFill>
              <a:srgbClr val="000000"/>
            </a:solidFill>
          </a:ln>
        </p:spPr>
        <p:txBody>
          <a:bodyPr lIns="0" tIns="0" rIns="0" bIns="0"/>
          <a:lstStyle/>
          <a:p>
            <a:endParaRPr sz="1634"/>
          </a:p>
        </p:txBody>
      </p:sp>
      <p:sp>
        <p:nvSpPr>
          <p:cNvPr id="1934" name="Shape 1934"/>
          <p:cNvSpPr/>
          <p:nvPr/>
        </p:nvSpPr>
        <p:spPr>
          <a:xfrm>
            <a:off x="4531507" y="3735369"/>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935" name="Shape 1935"/>
          <p:cNvSpPr/>
          <p:nvPr/>
        </p:nvSpPr>
        <p:spPr>
          <a:xfrm>
            <a:off x="3737339" y="3735369"/>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busA</a:t>
            </a:r>
          </a:p>
        </p:txBody>
      </p:sp>
      <p:sp>
        <p:nvSpPr>
          <p:cNvPr id="1936" name="Shape 1936"/>
          <p:cNvSpPr/>
          <p:nvPr/>
        </p:nvSpPr>
        <p:spPr>
          <a:xfrm flipV="1">
            <a:off x="3997825" y="4573921"/>
            <a:ext cx="76241" cy="152464"/>
          </a:xfrm>
          <a:prstGeom prst="line">
            <a:avLst/>
          </a:prstGeom>
          <a:ln w="12700">
            <a:solidFill>
              <a:srgbClr val="000000"/>
            </a:solidFill>
          </a:ln>
        </p:spPr>
        <p:txBody>
          <a:bodyPr lIns="0" tIns="0" rIns="0" bIns="0"/>
          <a:lstStyle/>
          <a:p>
            <a:endParaRPr sz="1634"/>
          </a:p>
        </p:txBody>
      </p:sp>
      <p:sp>
        <p:nvSpPr>
          <p:cNvPr id="1937" name="Shape 1937"/>
          <p:cNvSpPr/>
          <p:nvPr/>
        </p:nvSpPr>
        <p:spPr>
          <a:xfrm>
            <a:off x="3842170" y="4697798"/>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938" name="Shape 1938"/>
          <p:cNvSpPr/>
          <p:nvPr/>
        </p:nvSpPr>
        <p:spPr>
          <a:xfrm>
            <a:off x="3769106" y="4268993"/>
            <a:ext cx="654928"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busB</a:t>
            </a:r>
          </a:p>
        </p:txBody>
      </p:sp>
      <p:sp>
        <p:nvSpPr>
          <p:cNvPr id="1939" name="Shape 1939"/>
          <p:cNvSpPr/>
          <p:nvPr/>
        </p:nvSpPr>
        <p:spPr>
          <a:xfrm flipV="1">
            <a:off x="3387905" y="3579728"/>
            <a:ext cx="139775" cy="155642"/>
          </a:xfrm>
          <a:prstGeom prst="line">
            <a:avLst/>
          </a:prstGeom>
          <a:ln w="12700">
            <a:solidFill>
              <a:srgbClr val="000000"/>
            </a:solidFill>
          </a:ln>
        </p:spPr>
        <p:txBody>
          <a:bodyPr lIns="0" tIns="0" rIns="0" bIns="0"/>
          <a:lstStyle/>
          <a:p>
            <a:endParaRPr sz="1634"/>
          </a:p>
        </p:txBody>
      </p:sp>
      <p:sp>
        <p:nvSpPr>
          <p:cNvPr id="1940" name="Shape 1940"/>
          <p:cNvSpPr/>
          <p:nvPr/>
        </p:nvSpPr>
        <p:spPr>
          <a:xfrm flipV="1">
            <a:off x="2638211" y="3579728"/>
            <a:ext cx="139775" cy="155642"/>
          </a:xfrm>
          <a:prstGeom prst="line">
            <a:avLst/>
          </a:prstGeom>
          <a:ln w="12700">
            <a:solidFill>
              <a:srgbClr val="000000"/>
            </a:solidFill>
          </a:ln>
        </p:spPr>
        <p:txBody>
          <a:bodyPr lIns="0" tIns="0" rIns="0" bIns="0"/>
          <a:lstStyle/>
          <a:p>
            <a:endParaRPr sz="1634"/>
          </a:p>
        </p:txBody>
      </p:sp>
      <p:sp>
        <p:nvSpPr>
          <p:cNvPr id="1941" name="Shape 1941"/>
          <p:cNvSpPr/>
          <p:nvPr/>
        </p:nvSpPr>
        <p:spPr>
          <a:xfrm>
            <a:off x="2495261"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1942" name="Shape 1942"/>
          <p:cNvSpPr/>
          <p:nvPr/>
        </p:nvSpPr>
        <p:spPr>
          <a:xfrm flipV="1">
            <a:off x="3019412" y="3579728"/>
            <a:ext cx="139775" cy="155642"/>
          </a:xfrm>
          <a:prstGeom prst="line">
            <a:avLst/>
          </a:prstGeom>
          <a:ln w="12700">
            <a:solidFill>
              <a:srgbClr val="000000"/>
            </a:solidFill>
          </a:ln>
        </p:spPr>
        <p:txBody>
          <a:bodyPr lIns="0" tIns="0" rIns="0" bIns="0"/>
          <a:lstStyle/>
          <a:p>
            <a:endParaRPr sz="1634"/>
          </a:p>
        </p:txBody>
      </p:sp>
      <p:sp>
        <p:nvSpPr>
          <p:cNvPr id="1943" name="Shape 1943"/>
          <p:cNvSpPr/>
          <p:nvPr/>
        </p:nvSpPr>
        <p:spPr>
          <a:xfrm>
            <a:off x="2854225"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1944" name="Shape 1944"/>
          <p:cNvSpPr/>
          <p:nvPr/>
        </p:nvSpPr>
        <p:spPr>
          <a:xfrm>
            <a:off x="2433317" y="3806838"/>
            <a:ext cx="371196"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Rw</a:t>
            </a:r>
          </a:p>
        </p:txBody>
      </p:sp>
      <p:sp>
        <p:nvSpPr>
          <p:cNvPr id="1945" name="Shape 1945"/>
          <p:cNvSpPr/>
          <p:nvPr/>
        </p:nvSpPr>
        <p:spPr>
          <a:xfrm>
            <a:off x="2890758" y="3806838"/>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Ra</a:t>
            </a:r>
          </a:p>
        </p:txBody>
      </p:sp>
      <p:sp>
        <p:nvSpPr>
          <p:cNvPr id="1946" name="Shape 1946"/>
          <p:cNvSpPr/>
          <p:nvPr/>
        </p:nvSpPr>
        <p:spPr>
          <a:xfrm>
            <a:off x="3271957" y="3806838"/>
            <a:ext cx="337533"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Rb</a:t>
            </a:r>
          </a:p>
        </p:txBody>
      </p:sp>
      <p:sp>
        <p:nvSpPr>
          <p:cNvPr id="1947" name="Shape 1947"/>
          <p:cNvSpPr/>
          <p:nvPr/>
        </p:nvSpPr>
        <p:spPr>
          <a:xfrm>
            <a:off x="2433318" y="4192761"/>
            <a:ext cx="95148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RegFile</a:t>
            </a:r>
          </a:p>
        </p:txBody>
      </p:sp>
      <p:sp>
        <p:nvSpPr>
          <p:cNvPr id="1948" name="Shape 1948"/>
          <p:cNvSpPr/>
          <p:nvPr/>
        </p:nvSpPr>
        <p:spPr>
          <a:xfrm>
            <a:off x="2854225" y="3201744"/>
            <a:ext cx="355166"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Rs</a:t>
            </a:r>
          </a:p>
        </p:txBody>
      </p:sp>
      <p:sp>
        <p:nvSpPr>
          <p:cNvPr id="1949" name="Shape 1949"/>
          <p:cNvSpPr/>
          <p:nvPr/>
        </p:nvSpPr>
        <p:spPr>
          <a:xfrm>
            <a:off x="2685862" y="2439425"/>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1950" name="Shape 1950"/>
          <p:cNvSpPr/>
          <p:nvPr/>
        </p:nvSpPr>
        <p:spPr>
          <a:xfrm>
            <a:off x="3288597" y="3201744"/>
            <a:ext cx="302267"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algn="ct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Rt</a:t>
            </a:r>
          </a:p>
        </p:txBody>
      </p:sp>
      <p:sp>
        <p:nvSpPr>
          <p:cNvPr id="1951" name="Shape 1951"/>
          <p:cNvSpPr/>
          <p:nvPr/>
        </p:nvSpPr>
        <p:spPr>
          <a:xfrm>
            <a:off x="2253836" y="2439425"/>
            <a:ext cx="367990" cy="3295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Rd</a:t>
            </a:r>
          </a:p>
        </p:txBody>
      </p:sp>
      <p:sp>
        <p:nvSpPr>
          <p:cNvPr id="1952" name="Shape 1952"/>
          <p:cNvSpPr/>
          <p:nvPr/>
        </p:nvSpPr>
        <p:spPr>
          <a:xfrm>
            <a:off x="1529554" y="2134496"/>
            <a:ext cx="107170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RegDst=</a:t>
            </a:r>
          </a:p>
        </p:txBody>
      </p:sp>
      <p:grpSp>
        <p:nvGrpSpPr>
          <p:cNvPr id="1955" name="Group 1955"/>
          <p:cNvGrpSpPr/>
          <p:nvPr/>
        </p:nvGrpSpPr>
        <p:grpSpPr>
          <a:xfrm>
            <a:off x="3565795" y="5002961"/>
            <a:ext cx="367314" cy="1095603"/>
            <a:chOff x="0" y="-49615"/>
            <a:chExt cx="404725" cy="1207190"/>
          </a:xfrm>
        </p:grpSpPr>
        <p:sp>
          <p:nvSpPr>
            <p:cNvPr id="1953" name="Shape 1953"/>
            <p:cNvSpPr/>
            <p:nvPr/>
          </p:nvSpPr>
          <p:spPr>
            <a:xfrm>
              <a:off x="0" y="9624"/>
              <a:ext cx="404725" cy="1147951"/>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954" name="Shape 1954"/>
            <p:cNvSpPr/>
            <p:nvPr/>
          </p:nvSpPr>
          <p:spPr>
            <a:xfrm rot="5400000">
              <a:off x="-339556" y="321266"/>
              <a:ext cx="1104911" cy="3631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20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815"/>
                <a:t>Extender</a:t>
              </a:r>
            </a:p>
          </p:txBody>
        </p:sp>
      </p:grpSp>
      <p:sp>
        <p:nvSpPr>
          <p:cNvPr id="1956" name="Shape 1956"/>
          <p:cNvSpPr/>
          <p:nvPr/>
        </p:nvSpPr>
        <p:spPr>
          <a:xfrm>
            <a:off x="4074066" y="5536351"/>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957" name="Shape 1957"/>
          <p:cNvSpPr/>
          <p:nvPr/>
        </p:nvSpPr>
        <p:spPr>
          <a:xfrm flipH="1">
            <a:off x="4226545" y="5434708"/>
            <a:ext cx="88948" cy="130230"/>
          </a:xfrm>
          <a:prstGeom prst="line">
            <a:avLst/>
          </a:prstGeom>
          <a:ln w="12700">
            <a:solidFill>
              <a:srgbClr val="000000"/>
            </a:solidFill>
          </a:ln>
        </p:spPr>
        <p:txBody>
          <a:bodyPr lIns="0" tIns="0" rIns="0" bIns="0"/>
          <a:lstStyle/>
          <a:p>
            <a:endParaRPr sz="1634"/>
          </a:p>
        </p:txBody>
      </p:sp>
      <p:sp>
        <p:nvSpPr>
          <p:cNvPr id="1958" name="Shape 1958"/>
          <p:cNvSpPr/>
          <p:nvPr/>
        </p:nvSpPr>
        <p:spPr>
          <a:xfrm flipH="1">
            <a:off x="3146478" y="5436297"/>
            <a:ext cx="88948" cy="128641"/>
          </a:xfrm>
          <a:prstGeom prst="line">
            <a:avLst/>
          </a:prstGeom>
          <a:ln w="12700">
            <a:solidFill>
              <a:srgbClr val="000000"/>
            </a:solidFill>
          </a:ln>
        </p:spPr>
        <p:txBody>
          <a:bodyPr lIns="0" tIns="0" rIns="0" bIns="0"/>
          <a:lstStyle/>
          <a:p>
            <a:endParaRPr sz="1634"/>
          </a:p>
        </p:txBody>
      </p:sp>
      <p:sp>
        <p:nvSpPr>
          <p:cNvPr id="1959" name="Shape 1959"/>
          <p:cNvSpPr/>
          <p:nvPr/>
        </p:nvSpPr>
        <p:spPr>
          <a:xfrm>
            <a:off x="2930466" y="5536351"/>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16</a:t>
            </a:r>
          </a:p>
        </p:txBody>
      </p:sp>
      <p:sp>
        <p:nvSpPr>
          <p:cNvPr id="1960" name="Shape 1960"/>
          <p:cNvSpPr/>
          <p:nvPr/>
        </p:nvSpPr>
        <p:spPr>
          <a:xfrm>
            <a:off x="2015585" y="5260008"/>
            <a:ext cx="837670"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1961" name="Shape 1961"/>
          <p:cNvSpPr/>
          <p:nvPr/>
        </p:nvSpPr>
        <p:spPr>
          <a:xfrm>
            <a:off x="4150306" y="5946097"/>
            <a:ext cx="110216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dirty="0" err="1"/>
              <a:t>ALUSrc</a:t>
            </a:r>
            <a:r>
              <a:rPr sz="1997" dirty="0"/>
              <a:t>=</a:t>
            </a:r>
          </a:p>
        </p:txBody>
      </p:sp>
      <p:sp>
        <p:nvSpPr>
          <p:cNvPr id="1962" name="Shape 1962"/>
          <p:cNvSpPr/>
          <p:nvPr/>
        </p:nvSpPr>
        <p:spPr>
          <a:xfrm>
            <a:off x="2625506" y="6022329"/>
            <a:ext cx="93064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dirty="0"/>
              <a:t>ExtOp=</a:t>
            </a:r>
          </a:p>
        </p:txBody>
      </p:sp>
      <p:sp>
        <p:nvSpPr>
          <p:cNvPr id="1963" name="Shape 1963"/>
          <p:cNvSpPr/>
          <p:nvPr/>
        </p:nvSpPr>
        <p:spPr>
          <a:xfrm flipV="1">
            <a:off x="7657346" y="3659137"/>
            <a:ext cx="1" cy="644796"/>
          </a:xfrm>
          <a:prstGeom prst="line">
            <a:avLst/>
          </a:prstGeom>
          <a:ln w="19050">
            <a:solidFill>
              <a:srgbClr val="000000"/>
            </a:solidFill>
            <a:headEnd type="triangle"/>
          </a:ln>
        </p:spPr>
        <p:txBody>
          <a:bodyPr lIns="0" tIns="0" rIns="0" bIns="0"/>
          <a:lstStyle/>
          <a:p>
            <a:endParaRPr sz="1634"/>
          </a:p>
        </p:txBody>
      </p:sp>
      <p:sp>
        <p:nvSpPr>
          <p:cNvPr id="1964" name="Shape 1964"/>
          <p:cNvSpPr/>
          <p:nvPr/>
        </p:nvSpPr>
        <p:spPr>
          <a:xfrm>
            <a:off x="6513746" y="3277977"/>
            <a:ext cx="147085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MemtoReg=</a:t>
            </a:r>
          </a:p>
        </p:txBody>
      </p:sp>
      <p:sp>
        <p:nvSpPr>
          <p:cNvPr id="1965" name="Shape 1965"/>
          <p:cNvSpPr/>
          <p:nvPr/>
        </p:nvSpPr>
        <p:spPr>
          <a:xfrm>
            <a:off x="5336791" y="5793633"/>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1966" name="Shape 1966"/>
          <p:cNvSpPr/>
          <p:nvPr/>
        </p:nvSpPr>
        <p:spPr>
          <a:xfrm>
            <a:off x="5065185" y="5260008"/>
            <a:ext cx="89377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Data In</a:t>
            </a:r>
          </a:p>
        </p:txBody>
      </p:sp>
      <p:sp>
        <p:nvSpPr>
          <p:cNvPr id="1967" name="Shape 1967"/>
          <p:cNvSpPr/>
          <p:nvPr/>
        </p:nvSpPr>
        <p:spPr>
          <a:xfrm flipH="1">
            <a:off x="5198606" y="5191719"/>
            <a:ext cx="88948" cy="128641"/>
          </a:xfrm>
          <a:prstGeom prst="line">
            <a:avLst/>
          </a:prstGeom>
          <a:ln w="12700">
            <a:solidFill>
              <a:srgbClr val="000000"/>
            </a:solidFill>
          </a:ln>
        </p:spPr>
        <p:txBody>
          <a:bodyPr lIns="0" tIns="0" rIns="0" bIns="0"/>
          <a:lstStyle/>
          <a:p>
            <a:endParaRPr sz="1634"/>
          </a:p>
        </p:txBody>
      </p:sp>
      <p:sp>
        <p:nvSpPr>
          <p:cNvPr id="1968" name="Shape 1968"/>
          <p:cNvSpPr/>
          <p:nvPr/>
        </p:nvSpPr>
        <p:spPr>
          <a:xfrm>
            <a:off x="5228785" y="4967787"/>
            <a:ext cx="303870"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32</a:t>
            </a:r>
          </a:p>
        </p:txBody>
      </p:sp>
      <p:sp>
        <p:nvSpPr>
          <p:cNvPr id="1969" name="Shape 1969"/>
          <p:cNvSpPr/>
          <p:nvPr/>
        </p:nvSpPr>
        <p:spPr>
          <a:xfrm flipV="1">
            <a:off x="6348559" y="4040297"/>
            <a:ext cx="12708" cy="1008488"/>
          </a:xfrm>
          <a:prstGeom prst="line">
            <a:avLst/>
          </a:prstGeom>
          <a:ln w="19050">
            <a:solidFill>
              <a:srgbClr val="000000"/>
            </a:solidFill>
            <a:headEnd type="triangle"/>
          </a:ln>
        </p:spPr>
        <p:txBody>
          <a:bodyPr lIns="0" tIns="0" rIns="0" bIns="0"/>
          <a:lstStyle/>
          <a:p>
            <a:endParaRPr sz="1634"/>
          </a:p>
        </p:txBody>
      </p:sp>
      <p:sp>
        <p:nvSpPr>
          <p:cNvPr id="1970" name="Shape 1970"/>
          <p:cNvSpPr/>
          <p:nvPr/>
        </p:nvSpPr>
        <p:spPr>
          <a:xfrm>
            <a:off x="6056307" y="3659137"/>
            <a:ext cx="1110373"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MemWr=</a:t>
            </a:r>
          </a:p>
        </p:txBody>
      </p:sp>
      <p:sp>
        <p:nvSpPr>
          <p:cNvPr id="1971" name="Shape 1971"/>
          <p:cNvSpPr/>
          <p:nvPr/>
        </p:nvSpPr>
        <p:spPr>
          <a:xfrm>
            <a:off x="4607745" y="3125512"/>
            <a:ext cx="568366"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zero</a:t>
            </a:r>
          </a:p>
        </p:txBody>
      </p:sp>
      <p:grpSp>
        <p:nvGrpSpPr>
          <p:cNvPr id="1975" name="Group 1975"/>
          <p:cNvGrpSpPr/>
          <p:nvPr/>
        </p:nvGrpSpPr>
        <p:grpSpPr>
          <a:xfrm>
            <a:off x="2244305" y="2868230"/>
            <a:ext cx="838642" cy="333517"/>
            <a:chOff x="0" y="0"/>
            <a:chExt cx="924057" cy="367485"/>
          </a:xfrm>
        </p:grpSpPr>
        <p:sp>
          <p:nvSpPr>
            <p:cNvPr id="1972" name="Shape 1972"/>
            <p:cNvSpPr/>
            <p:nvPr/>
          </p:nvSpPr>
          <p:spPr>
            <a:xfrm>
              <a:off x="504031"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1973" name="Shape 1973"/>
            <p:cNvSpPr/>
            <p:nvPr/>
          </p:nvSpPr>
          <p:spPr>
            <a:xfrm>
              <a:off x="84005" y="0"/>
              <a:ext cx="205882"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1974" name="Shape 1974"/>
            <p:cNvSpPr/>
            <p:nvPr/>
          </p:nvSpPr>
          <p:spPr>
            <a:xfrm>
              <a:off x="0" y="31498"/>
              <a:ext cx="924057" cy="3359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64" y="21600"/>
                  </a:lnTo>
                  <a:lnTo>
                    <a:pt x="19636" y="21600"/>
                  </a:lnTo>
                  <a:lnTo>
                    <a:pt x="21600" y="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sp>
        <p:nvSpPr>
          <p:cNvPr id="1976" name="Shape 1976"/>
          <p:cNvSpPr/>
          <p:nvPr/>
        </p:nvSpPr>
        <p:spPr>
          <a:xfrm>
            <a:off x="2244304" y="3811600"/>
            <a:ext cx="1460087" cy="991017"/>
          </a:xfrm>
          <a:prstGeom prst="rect">
            <a:avLst/>
          </a:prstGeom>
          <a:ln w="381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grpSp>
        <p:nvGrpSpPr>
          <p:cNvPr id="1980" name="Group 1980"/>
          <p:cNvGrpSpPr/>
          <p:nvPr/>
        </p:nvGrpSpPr>
        <p:grpSpPr>
          <a:xfrm>
            <a:off x="4553742" y="4421457"/>
            <a:ext cx="358966" cy="1219714"/>
            <a:chOff x="0" y="0"/>
            <a:chExt cx="395526" cy="1343942"/>
          </a:xfrm>
        </p:grpSpPr>
        <p:sp>
          <p:nvSpPr>
            <p:cNvPr id="1977" name="Shape 1977"/>
            <p:cNvSpPr/>
            <p:nvPr/>
          </p:nvSpPr>
          <p:spPr>
            <a:xfrm>
              <a:off x="0" y="97995"/>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1978" name="Shape 1978"/>
            <p:cNvSpPr/>
            <p:nvPr/>
          </p:nvSpPr>
          <p:spPr>
            <a:xfrm>
              <a:off x="0" y="957208"/>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1979" name="Shape 1979"/>
            <p:cNvSpPr/>
            <p:nvPr/>
          </p:nvSpPr>
          <p:spPr>
            <a:xfrm>
              <a:off x="59504" y="0"/>
              <a:ext cx="336022" cy="13439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900"/>
                  </a:lnTo>
                  <a:lnTo>
                    <a:pt x="21600" y="2700"/>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1984" name="Group 1984"/>
          <p:cNvGrpSpPr/>
          <p:nvPr/>
        </p:nvGrpSpPr>
        <p:grpSpPr>
          <a:xfrm>
            <a:off x="5417797" y="3811600"/>
            <a:ext cx="486031" cy="1143482"/>
            <a:chOff x="0" y="0"/>
            <a:chExt cx="535533" cy="1259947"/>
          </a:xfrm>
        </p:grpSpPr>
        <p:sp>
          <p:nvSpPr>
            <p:cNvPr id="1981" name="Shape 1981"/>
            <p:cNvSpPr/>
            <p:nvPr/>
          </p:nvSpPr>
          <p:spPr>
            <a:xfrm>
              <a:off x="0" y="31498"/>
              <a:ext cx="211180"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t>
              </a:r>
            </a:p>
          </p:txBody>
        </p:sp>
        <p:sp>
          <p:nvSpPr>
            <p:cNvPr id="1982" name="Shape 1982"/>
            <p:cNvSpPr/>
            <p:nvPr/>
          </p:nvSpPr>
          <p:spPr>
            <a:xfrm rot="5400000">
              <a:off x="36092" y="449788"/>
              <a:ext cx="525576" cy="334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ALU</a:t>
              </a:r>
            </a:p>
          </p:txBody>
        </p:sp>
        <p:sp>
          <p:nvSpPr>
            <p:cNvPr id="1983" name="Shape 1983"/>
            <p:cNvSpPr/>
            <p:nvPr/>
          </p:nvSpPr>
          <p:spPr>
            <a:xfrm>
              <a:off x="40252" y="0"/>
              <a:ext cx="495281" cy="12599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257"/>
                  </a:lnTo>
                  <a:lnTo>
                    <a:pt x="4320" y="10800"/>
                  </a:lnTo>
                  <a:lnTo>
                    <a:pt x="0" y="12343"/>
                  </a:lnTo>
                  <a:lnTo>
                    <a:pt x="0" y="21600"/>
                  </a:lnTo>
                  <a:lnTo>
                    <a:pt x="21600" y="15429"/>
                  </a:lnTo>
                  <a:lnTo>
                    <a:pt x="21600" y="6171"/>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1988" name="Group 1988"/>
          <p:cNvGrpSpPr/>
          <p:nvPr/>
        </p:nvGrpSpPr>
        <p:grpSpPr>
          <a:xfrm>
            <a:off x="7450863" y="4192760"/>
            <a:ext cx="358966" cy="1600874"/>
            <a:chOff x="0" y="0"/>
            <a:chExt cx="395525" cy="1763924"/>
          </a:xfrm>
        </p:grpSpPr>
        <p:sp>
          <p:nvSpPr>
            <p:cNvPr id="1985" name="Shape 1985"/>
            <p:cNvSpPr/>
            <p:nvPr/>
          </p:nvSpPr>
          <p:spPr>
            <a:xfrm>
              <a:off x="0" y="136494"/>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0</a:t>
              </a:r>
            </a:p>
          </p:txBody>
        </p:sp>
        <p:sp>
          <p:nvSpPr>
            <p:cNvPr id="1986" name="Shape 1986"/>
            <p:cNvSpPr/>
            <p:nvPr/>
          </p:nvSpPr>
          <p:spPr>
            <a:xfrm>
              <a:off x="0" y="1228447"/>
              <a:ext cx="205881"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1</a:t>
              </a:r>
            </a:p>
          </p:txBody>
        </p:sp>
        <p:sp>
          <p:nvSpPr>
            <p:cNvPr id="1987" name="Shape 1987"/>
            <p:cNvSpPr/>
            <p:nvPr/>
          </p:nvSpPr>
          <p:spPr>
            <a:xfrm>
              <a:off x="59503" y="0"/>
              <a:ext cx="336022" cy="17639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514"/>
                  </a:lnTo>
                  <a:lnTo>
                    <a:pt x="21600" y="3086"/>
                  </a:lnTo>
                  <a:lnTo>
                    <a:pt x="0" y="0"/>
                  </a:lnTo>
                  <a:close/>
                </a:path>
              </a:pathLst>
            </a:custGeom>
            <a:noFill/>
            <a:ln w="28575" cap="flat">
              <a:solidFill>
                <a:srgbClr val="000000"/>
              </a:solidFill>
              <a:prstDash val="solid"/>
              <a:round/>
            </a:ln>
            <a:effectLst/>
          </p:spPr>
          <p:txBody>
            <a:bodyPr wrap="square" lIns="0" tIns="0" rIns="0" bIns="0" numCol="1" anchor="t">
              <a:noAutofit/>
            </a:bodyPr>
            <a:lstStyle/>
            <a:p>
              <a:endParaRPr sz="1634"/>
            </a:p>
          </p:txBody>
        </p:sp>
      </p:grpSp>
      <p:grpSp>
        <p:nvGrpSpPr>
          <p:cNvPr id="1995" name="Group 1995"/>
          <p:cNvGrpSpPr/>
          <p:nvPr/>
        </p:nvGrpSpPr>
        <p:grpSpPr>
          <a:xfrm>
            <a:off x="6027718" y="5002726"/>
            <a:ext cx="1158304" cy="1181599"/>
            <a:chOff x="0" y="0"/>
            <a:chExt cx="1276278" cy="1301945"/>
          </a:xfrm>
        </p:grpSpPr>
        <p:sp>
          <p:nvSpPr>
            <p:cNvPr id="1989" name="Shape 1989"/>
            <p:cNvSpPr/>
            <p:nvPr/>
          </p:nvSpPr>
          <p:spPr>
            <a:xfrm>
              <a:off x="21001" y="57748"/>
              <a:ext cx="1255277" cy="1244197"/>
            </a:xfrm>
            <a:prstGeom prst="rect">
              <a:avLst/>
            </a:prstGeom>
            <a:noFill/>
            <a:ln w="25400" cap="flat">
              <a:solidFill>
                <a:srgbClr val="000000"/>
              </a:solidFill>
              <a:prstDash val="solid"/>
              <a:miter lim="400000"/>
            </a:ln>
            <a:effectLst/>
          </p:spPr>
          <p:txBody>
            <a:bodyPr wrap="square" lIns="34578" tIns="34578" rIns="34578" bIns="34578" numCol="1" anchor="ctr">
              <a:noAutofit/>
            </a:bodyP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1990" name="Shape 1990"/>
            <p:cNvSpPr/>
            <p:nvPr/>
          </p:nvSpPr>
          <p:spPr>
            <a:xfrm>
              <a:off x="0" y="0"/>
              <a:ext cx="650345"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WrEn</a:t>
              </a:r>
            </a:p>
          </p:txBody>
        </p:sp>
        <p:sp>
          <p:nvSpPr>
            <p:cNvPr id="1991" name="Shape 1991"/>
            <p:cNvSpPr/>
            <p:nvPr/>
          </p:nvSpPr>
          <p:spPr>
            <a:xfrm>
              <a:off x="673790" y="0"/>
              <a:ext cx="437263" cy="334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Adr</a:t>
              </a:r>
            </a:p>
          </p:txBody>
        </p:sp>
        <p:sp>
          <p:nvSpPr>
            <p:cNvPr id="1992" name="Shape 1992"/>
            <p:cNvSpPr/>
            <p:nvPr/>
          </p:nvSpPr>
          <p:spPr>
            <a:xfrm>
              <a:off x="125317" y="449731"/>
              <a:ext cx="1048393" cy="6186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78" tIns="34578" rIns="34578" bIns="34578" numCol="1" anchor="t">
              <a:spAutoFit/>
            </a:bodyPr>
            <a:lstStyle/>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Data</a:t>
              </a:r>
            </a:p>
            <a:p>
              <a:pPr algn="ctr" defTabSz="414868">
                <a:lnSpc>
                  <a:spcPct val="80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Memory</a:t>
              </a:r>
            </a:p>
          </p:txBody>
        </p:sp>
        <p:sp>
          <p:nvSpPr>
            <p:cNvPr id="1993" name="Shape 1993"/>
            <p:cNvSpPr/>
            <p:nvPr/>
          </p:nvSpPr>
          <p:spPr>
            <a:xfrm>
              <a:off x="31501" y="1039456"/>
              <a:ext cx="168011" cy="83997"/>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sp>
          <p:nvSpPr>
            <p:cNvPr id="1994" name="Shape 1994"/>
            <p:cNvSpPr/>
            <p:nvPr/>
          </p:nvSpPr>
          <p:spPr>
            <a:xfrm flipH="1">
              <a:off x="31501" y="1123453"/>
              <a:ext cx="168011" cy="83996"/>
            </a:xfrm>
            <a:prstGeom prst="line">
              <a:avLst/>
            </a:prstGeom>
            <a:noFill/>
            <a:ln w="12700" cap="flat">
              <a:solidFill>
                <a:srgbClr val="000000"/>
              </a:solidFill>
              <a:prstDash val="solid"/>
              <a:round/>
            </a:ln>
            <a:effectLst/>
          </p:spPr>
          <p:txBody>
            <a:bodyPr wrap="square" lIns="0" tIns="0" rIns="0" bIns="0" numCol="1" anchor="t">
              <a:noAutofit/>
            </a:bodyPr>
            <a:lstStyle/>
            <a:p>
              <a:endParaRPr sz="1634"/>
            </a:p>
          </p:txBody>
        </p:sp>
      </p:grpSp>
      <p:sp>
        <p:nvSpPr>
          <p:cNvPr id="1996" name="Shape 1996"/>
          <p:cNvSpPr/>
          <p:nvPr/>
        </p:nvSpPr>
        <p:spPr>
          <a:xfrm>
            <a:off x="2473025" y="2744352"/>
            <a:ext cx="1" cy="152466"/>
          </a:xfrm>
          <a:prstGeom prst="line">
            <a:avLst/>
          </a:prstGeom>
          <a:ln w="12700">
            <a:solidFill>
              <a:srgbClr val="000000"/>
            </a:solidFill>
          </a:ln>
        </p:spPr>
        <p:txBody>
          <a:bodyPr lIns="0" tIns="0" rIns="0" bIns="0"/>
          <a:lstStyle/>
          <a:p>
            <a:endParaRPr sz="1634"/>
          </a:p>
        </p:txBody>
      </p:sp>
      <p:sp>
        <p:nvSpPr>
          <p:cNvPr id="1997" name="Shape 1997"/>
          <p:cNvSpPr/>
          <p:nvPr/>
        </p:nvSpPr>
        <p:spPr>
          <a:xfrm>
            <a:off x="2854226" y="2744352"/>
            <a:ext cx="1" cy="152466"/>
          </a:xfrm>
          <a:prstGeom prst="line">
            <a:avLst/>
          </a:prstGeom>
          <a:ln w="12700">
            <a:solidFill>
              <a:srgbClr val="000000"/>
            </a:solidFill>
          </a:ln>
        </p:spPr>
        <p:txBody>
          <a:bodyPr lIns="0" tIns="0" rIns="0" bIns="0"/>
          <a:lstStyle/>
          <a:p>
            <a:endParaRPr sz="1634"/>
          </a:p>
        </p:txBody>
      </p:sp>
      <p:sp>
        <p:nvSpPr>
          <p:cNvPr id="1998" name="Shape 1998"/>
          <p:cNvSpPr/>
          <p:nvPr/>
        </p:nvSpPr>
        <p:spPr>
          <a:xfrm>
            <a:off x="1939344" y="2515657"/>
            <a:ext cx="304962" cy="5336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1999" name="Shape 1999"/>
          <p:cNvSpPr/>
          <p:nvPr/>
        </p:nvSpPr>
        <p:spPr>
          <a:xfrm>
            <a:off x="2396785" y="3582904"/>
            <a:ext cx="1" cy="228697"/>
          </a:xfrm>
          <a:prstGeom prst="line">
            <a:avLst/>
          </a:prstGeom>
          <a:ln w="19050">
            <a:solidFill>
              <a:srgbClr val="000000"/>
            </a:solidFill>
          </a:ln>
        </p:spPr>
        <p:txBody>
          <a:bodyPr lIns="0" tIns="0" rIns="0" bIns="0"/>
          <a:lstStyle/>
          <a:p>
            <a:endParaRPr sz="1634"/>
          </a:p>
        </p:txBody>
      </p:sp>
      <p:sp>
        <p:nvSpPr>
          <p:cNvPr id="2000" name="Shape 2000"/>
          <p:cNvSpPr/>
          <p:nvPr/>
        </p:nvSpPr>
        <p:spPr>
          <a:xfrm>
            <a:off x="2701745" y="3201743"/>
            <a:ext cx="1" cy="609857"/>
          </a:xfrm>
          <a:prstGeom prst="line">
            <a:avLst/>
          </a:prstGeom>
          <a:ln w="19050">
            <a:solidFill>
              <a:srgbClr val="000000"/>
            </a:solidFill>
          </a:ln>
        </p:spPr>
        <p:txBody>
          <a:bodyPr lIns="0" tIns="0" rIns="0" bIns="0"/>
          <a:lstStyle/>
          <a:p>
            <a:endParaRPr sz="1634"/>
          </a:p>
        </p:txBody>
      </p:sp>
      <p:sp>
        <p:nvSpPr>
          <p:cNvPr id="2001" name="Shape 2001"/>
          <p:cNvSpPr/>
          <p:nvPr/>
        </p:nvSpPr>
        <p:spPr>
          <a:xfrm>
            <a:off x="3082945" y="3506673"/>
            <a:ext cx="1" cy="304929"/>
          </a:xfrm>
          <a:prstGeom prst="line">
            <a:avLst/>
          </a:prstGeom>
          <a:ln w="19050">
            <a:solidFill>
              <a:srgbClr val="000000"/>
            </a:solidFill>
          </a:ln>
        </p:spPr>
        <p:txBody>
          <a:bodyPr lIns="0" tIns="0" rIns="0" bIns="0"/>
          <a:lstStyle/>
          <a:p>
            <a:endParaRPr sz="1634"/>
          </a:p>
        </p:txBody>
      </p:sp>
      <p:sp>
        <p:nvSpPr>
          <p:cNvPr id="2002" name="Shape 2002"/>
          <p:cNvSpPr/>
          <p:nvPr/>
        </p:nvSpPr>
        <p:spPr>
          <a:xfrm>
            <a:off x="3464145" y="3506673"/>
            <a:ext cx="1" cy="304929"/>
          </a:xfrm>
          <a:prstGeom prst="line">
            <a:avLst/>
          </a:prstGeom>
          <a:ln w="19050">
            <a:solidFill>
              <a:srgbClr val="000000"/>
            </a:solidFill>
          </a:ln>
        </p:spPr>
        <p:txBody>
          <a:bodyPr lIns="0" tIns="0" rIns="0" bIns="0"/>
          <a:lstStyle/>
          <a:p>
            <a:endParaRPr sz="1634"/>
          </a:p>
        </p:txBody>
      </p:sp>
      <p:sp>
        <p:nvSpPr>
          <p:cNvPr id="2003" name="Shape 2003"/>
          <p:cNvSpPr/>
          <p:nvPr/>
        </p:nvSpPr>
        <p:spPr>
          <a:xfrm>
            <a:off x="3257662" y="3430441"/>
            <a:ext cx="186851" cy="303678"/>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1800">
                <a:uFill>
                  <a:solidFill>
                    <a:srgbClr val="000000"/>
                  </a:solidFill>
                </a:uFill>
                <a:latin typeface="Times"/>
                <a:ea typeface="Times"/>
                <a:cs typeface="Times"/>
                <a:sym typeface="Times"/>
              </a:defRPr>
            </a:lvl1pPr>
          </a:lstStyle>
          <a:p>
            <a:pPr>
              <a:defRPr>
                <a:latin typeface="Arial"/>
                <a:ea typeface="Arial"/>
                <a:cs typeface="Arial"/>
                <a:sym typeface="Arial"/>
              </a:defRPr>
            </a:pPr>
            <a:r>
              <a:rPr sz="1634"/>
              <a:t>5</a:t>
            </a:r>
          </a:p>
        </p:txBody>
      </p:sp>
      <p:sp>
        <p:nvSpPr>
          <p:cNvPr id="2004" name="Shape 2004"/>
          <p:cNvSpPr/>
          <p:nvPr/>
        </p:nvSpPr>
        <p:spPr>
          <a:xfrm>
            <a:off x="3692865" y="4116528"/>
            <a:ext cx="1753522" cy="1"/>
          </a:xfrm>
          <a:prstGeom prst="line">
            <a:avLst/>
          </a:prstGeom>
          <a:ln w="19050">
            <a:solidFill>
              <a:srgbClr val="000000"/>
            </a:solidFill>
            <a:tailEnd type="triangle"/>
          </a:ln>
        </p:spPr>
        <p:txBody>
          <a:bodyPr lIns="0" tIns="0" rIns="0" bIns="0"/>
          <a:lstStyle/>
          <a:p>
            <a:endParaRPr sz="1634"/>
          </a:p>
        </p:txBody>
      </p:sp>
      <p:sp>
        <p:nvSpPr>
          <p:cNvPr id="2005" name="Shape 2005"/>
          <p:cNvSpPr/>
          <p:nvPr/>
        </p:nvSpPr>
        <p:spPr>
          <a:xfrm>
            <a:off x="5751346" y="3506673"/>
            <a:ext cx="1" cy="495509"/>
          </a:xfrm>
          <a:prstGeom prst="line">
            <a:avLst/>
          </a:prstGeom>
          <a:ln w="19050">
            <a:solidFill>
              <a:srgbClr val="000000"/>
            </a:solidFill>
            <a:tailEnd type="triangle"/>
          </a:ln>
        </p:spPr>
        <p:txBody>
          <a:bodyPr lIns="0" tIns="0" rIns="0" bIns="0"/>
          <a:lstStyle/>
          <a:p>
            <a:endParaRPr sz="1634"/>
          </a:p>
        </p:txBody>
      </p:sp>
      <p:sp>
        <p:nvSpPr>
          <p:cNvPr id="2006" name="Shape 2006"/>
          <p:cNvSpPr/>
          <p:nvPr/>
        </p:nvSpPr>
        <p:spPr>
          <a:xfrm>
            <a:off x="3692865" y="4650153"/>
            <a:ext cx="914882" cy="1"/>
          </a:xfrm>
          <a:prstGeom prst="line">
            <a:avLst/>
          </a:prstGeom>
          <a:ln w="19050">
            <a:solidFill>
              <a:srgbClr val="000000"/>
            </a:solidFill>
            <a:tailEnd type="triangle"/>
          </a:ln>
        </p:spPr>
        <p:txBody>
          <a:bodyPr lIns="0" tIns="0" rIns="0" bIns="0"/>
          <a:lstStyle/>
          <a:p>
            <a:endParaRPr sz="1634"/>
          </a:p>
        </p:txBody>
      </p:sp>
      <p:sp>
        <p:nvSpPr>
          <p:cNvPr id="2007" name="Shape 2007"/>
          <p:cNvSpPr/>
          <p:nvPr/>
        </p:nvSpPr>
        <p:spPr>
          <a:xfrm>
            <a:off x="4912707" y="4802618"/>
            <a:ext cx="533681" cy="1"/>
          </a:xfrm>
          <a:prstGeom prst="line">
            <a:avLst/>
          </a:prstGeom>
          <a:ln w="19050">
            <a:solidFill>
              <a:srgbClr val="000000"/>
            </a:solidFill>
            <a:tailEnd type="triangle"/>
          </a:ln>
        </p:spPr>
        <p:txBody>
          <a:bodyPr lIns="0" tIns="0" rIns="0" bIns="0"/>
          <a:lstStyle/>
          <a:p>
            <a:endParaRPr sz="1634"/>
          </a:p>
        </p:txBody>
      </p:sp>
      <p:sp>
        <p:nvSpPr>
          <p:cNvPr id="2008" name="Shape 2008"/>
          <p:cNvSpPr/>
          <p:nvPr/>
        </p:nvSpPr>
        <p:spPr>
          <a:xfrm>
            <a:off x="4226545" y="4650152"/>
            <a:ext cx="1829761" cy="609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000000"/>
            </a:solidFill>
            <a:tailEnd type="triangle"/>
          </a:ln>
        </p:spPr>
        <p:txBody>
          <a:bodyPr lIns="0" tIns="0" rIns="0" bIns="0"/>
          <a:lstStyle/>
          <a:p>
            <a:endParaRPr sz="1634"/>
          </a:p>
        </p:txBody>
      </p:sp>
      <p:sp>
        <p:nvSpPr>
          <p:cNvPr id="2009" name="Shape 2009"/>
          <p:cNvSpPr/>
          <p:nvPr/>
        </p:nvSpPr>
        <p:spPr>
          <a:xfrm>
            <a:off x="3921585" y="5488706"/>
            <a:ext cx="686161" cy="1"/>
          </a:xfrm>
          <a:prstGeom prst="line">
            <a:avLst/>
          </a:prstGeom>
          <a:ln w="19050">
            <a:solidFill>
              <a:srgbClr val="000000"/>
            </a:solidFill>
            <a:tailEnd type="triangle"/>
          </a:ln>
        </p:spPr>
        <p:txBody>
          <a:bodyPr lIns="0" tIns="0" rIns="0" bIns="0"/>
          <a:lstStyle/>
          <a:p>
            <a:endParaRPr sz="1634"/>
          </a:p>
        </p:txBody>
      </p:sp>
      <p:sp>
        <p:nvSpPr>
          <p:cNvPr id="2010" name="Shape 2010"/>
          <p:cNvSpPr/>
          <p:nvPr/>
        </p:nvSpPr>
        <p:spPr>
          <a:xfrm>
            <a:off x="2854226" y="5488706"/>
            <a:ext cx="686160" cy="1"/>
          </a:xfrm>
          <a:prstGeom prst="line">
            <a:avLst/>
          </a:prstGeom>
          <a:ln w="19050">
            <a:solidFill>
              <a:srgbClr val="000000"/>
            </a:solidFill>
            <a:tailEnd type="triangle"/>
          </a:ln>
        </p:spPr>
        <p:txBody>
          <a:bodyPr lIns="0" tIns="0" rIns="0" bIns="0"/>
          <a:lstStyle/>
          <a:p>
            <a:endParaRPr sz="1634"/>
          </a:p>
        </p:txBody>
      </p:sp>
      <p:sp>
        <p:nvSpPr>
          <p:cNvPr id="2011" name="Shape 2011"/>
          <p:cNvSpPr/>
          <p:nvPr/>
        </p:nvSpPr>
        <p:spPr>
          <a:xfrm flipH="1">
            <a:off x="2473024" y="4650152"/>
            <a:ext cx="76241" cy="152465"/>
          </a:xfrm>
          <a:prstGeom prst="line">
            <a:avLst/>
          </a:prstGeom>
          <a:ln w="19050">
            <a:solidFill>
              <a:srgbClr val="000000"/>
            </a:solidFill>
          </a:ln>
        </p:spPr>
        <p:txBody>
          <a:bodyPr lIns="0" tIns="0" rIns="0" bIns="0"/>
          <a:lstStyle/>
          <a:p>
            <a:endParaRPr sz="1634"/>
          </a:p>
        </p:txBody>
      </p:sp>
      <p:sp>
        <p:nvSpPr>
          <p:cNvPr id="2012" name="Shape 2012"/>
          <p:cNvSpPr/>
          <p:nvPr/>
        </p:nvSpPr>
        <p:spPr>
          <a:xfrm>
            <a:off x="2549264" y="4650152"/>
            <a:ext cx="76241" cy="152465"/>
          </a:xfrm>
          <a:prstGeom prst="line">
            <a:avLst/>
          </a:prstGeom>
          <a:ln w="19050">
            <a:solidFill>
              <a:srgbClr val="000000"/>
            </a:solidFill>
          </a:ln>
        </p:spPr>
        <p:txBody>
          <a:bodyPr lIns="0" tIns="0" rIns="0" bIns="0"/>
          <a:lstStyle/>
          <a:p>
            <a:endParaRPr sz="1634"/>
          </a:p>
        </p:txBody>
      </p:sp>
      <p:sp>
        <p:nvSpPr>
          <p:cNvPr id="2013" name="Shape 2013"/>
          <p:cNvSpPr/>
          <p:nvPr/>
        </p:nvSpPr>
        <p:spPr>
          <a:xfrm>
            <a:off x="2549265" y="4802617"/>
            <a:ext cx="1" cy="228697"/>
          </a:xfrm>
          <a:prstGeom prst="line">
            <a:avLst/>
          </a:prstGeom>
          <a:ln w="19050">
            <a:solidFill>
              <a:srgbClr val="000000"/>
            </a:solidFill>
          </a:ln>
        </p:spPr>
        <p:txBody>
          <a:bodyPr lIns="0" tIns="0" rIns="0" bIns="0"/>
          <a:lstStyle/>
          <a:p>
            <a:endParaRPr sz="1634"/>
          </a:p>
        </p:txBody>
      </p:sp>
      <p:sp>
        <p:nvSpPr>
          <p:cNvPr id="2014" name="Shape 2014"/>
          <p:cNvSpPr/>
          <p:nvPr/>
        </p:nvSpPr>
        <p:spPr>
          <a:xfrm flipV="1">
            <a:off x="3769106" y="6098561"/>
            <a:ext cx="1" cy="228698"/>
          </a:xfrm>
          <a:prstGeom prst="line">
            <a:avLst/>
          </a:prstGeom>
          <a:ln w="19050">
            <a:solidFill>
              <a:srgbClr val="000000"/>
            </a:solidFill>
            <a:tailEnd type="triangle"/>
          </a:ln>
        </p:spPr>
        <p:txBody>
          <a:bodyPr lIns="0" tIns="0" rIns="0" bIns="0"/>
          <a:lstStyle/>
          <a:p>
            <a:endParaRPr sz="1634"/>
          </a:p>
        </p:txBody>
      </p:sp>
      <p:sp>
        <p:nvSpPr>
          <p:cNvPr id="2015" name="Shape 2015"/>
          <p:cNvSpPr/>
          <p:nvPr/>
        </p:nvSpPr>
        <p:spPr>
          <a:xfrm flipV="1">
            <a:off x="4760226" y="5564936"/>
            <a:ext cx="1" cy="381161"/>
          </a:xfrm>
          <a:prstGeom prst="line">
            <a:avLst/>
          </a:prstGeom>
          <a:ln w="19050">
            <a:solidFill>
              <a:srgbClr val="000000"/>
            </a:solidFill>
            <a:tailEnd type="triangle"/>
          </a:ln>
        </p:spPr>
        <p:txBody>
          <a:bodyPr lIns="0" tIns="0" rIns="0" bIns="0"/>
          <a:lstStyle/>
          <a:p>
            <a:endParaRPr sz="1634"/>
          </a:p>
        </p:txBody>
      </p:sp>
      <p:sp>
        <p:nvSpPr>
          <p:cNvPr id="2016" name="Shape 2016"/>
          <p:cNvSpPr/>
          <p:nvPr/>
        </p:nvSpPr>
        <p:spPr>
          <a:xfrm flipH="1">
            <a:off x="5827587" y="6022330"/>
            <a:ext cx="228720" cy="1"/>
          </a:xfrm>
          <a:prstGeom prst="line">
            <a:avLst/>
          </a:prstGeom>
          <a:ln w="19050">
            <a:solidFill>
              <a:srgbClr val="000000"/>
            </a:solidFill>
          </a:ln>
        </p:spPr>
        <p:txBody>
          <a:bodyPr lIns="0" tIns="0" rIns="0" bIns="0"/>
          <a:lstStyle/>
          <a:p>
            <a:endParaRPr sz="1634"/>
          </a:p>
        </p:txBody>
      </p:sp>
      <p:sp>
        <p:nvSpPr>
          <p:cNvPr id="2017" name="Shape 2017"/>
          <p:cNvSpPr/>
          <p:nvPr/>
        </p:nvSpPr>
        <p:spPr>
          <a:xfrm>
            <a:off x="5903826" y="4421458"/>
            <a:ext cx="1601042" cy="1"/>
          </a:xfrm>
          <a:prstGeom prst="line">
            <a:avLst/>
          </a:prstGeom>
          <a:ln w="19050">
            <a:solidFill>
              <a:srgbClr val="000000"/>
            </a:solidFill>
            <a:tailEnd type="triangle"/>
          </a:ln>
        </p:spPr>
        <p:txBody>
          <a:bodyPr lIns="0" tIns="0" rIns="0" bIns="0"/>
          <a:lstStyle/>
          <a:p>
            <a:endParaRPr sz="1634"/>
          </a:p>
        </p:txBody>
      </p:sp>
      <p:sp>
        <p:nvSpPr>
          <p:cNvPr id="2018" name="Shape 2018"/>
          <p:cNvSpPr/>
          <p:nvPr/>
        </p:nvSpPr>
        <p:spPr>
          <a:xfrm>
            <a:off x="6894946" y="4421457"/>
            <a:ext cx="1" cy="609857"/>
          </a:xfrm>
          <a:prstGeom prst="line">
            <a:avLst/>
          </a:prstGeom>
          <a:ln w="19050">
            <a:solidFill>
              <a:srgbClr val="000000"/>
            </a:solidFill>
            <a:tailEnd type="triangle"/>
          </a:ln>
        </p:spPr>
        <p:txBody>
          <a:bodyPr lIns="0" tIns="0" rIns="0" bIns="0"/>
          <a:lstStyle/>
          <a:p>
            <a:endParaRPr sz="1634"/>
          </a:p>
        </p:txBody>
      </p:sp>
      <p:sp>
        <p:nvSpPr>
          <p:cNvPr id="2019" name="Shape 2019"/>
          <p:cNvSpPr/>
          <p:nvPr/>
        </p:nvSpPr>
        <p:spPr>
          <a:xfrm flipH="1">
            <a:off x="6132546" y="4345225"/>
            <a:ext cx="76241" cy="152465"/>
          </a:xfrm>
          <a:prstGeom prst="line">
            <a:avLst/>
          </a:prstGeom>
          <a:ln w="12700">
            <a:solidFill>
              <a:srgbClr val="000000"/>
            </a:solidFill>
          </a:ln>
        </p:spPr>
        <p:txBody>
          <a:bodyPr lIns="0" tIns="0" rIns="0" bIns="0"/>
          <a:lstStyle/>
          <a:p>
            <a:endParaRPr sz="1634"/>
          </a:p>
        </p:txBody>
      </p:sp>
      <p:sp>
        <p:nvSpPr>
          <p:cNvPr id="2020" name="Shape 2020"/>
          <p:cNvSpPr/>
          <p:nvPr/>
        </p:nvSpPr>
        <p:spPr>
          <a:xfrm>
            <a:off x="1710624" y="4268994"/>
            <a:ext cx="6251683" cy="2210728"/>
          </a:xfrm>
          <a:custGeom>
            <a:avLst/>
            <a:gdLst/>
            <a:ahLst/>
            <a:cxnLst>
              <a:cxn ang="0">
                <a:pos x="wd2" y="hd2"/>
              </a:cxn>
              <a:cxn ang="5400000">
                <a:pos x="wd2" y="hd2"/>
              </a:cxn>
              <a:cxn ang="10800000">
                <a:pos x="wd2" y="hd2"/>
              </a:cxn>
              <a:cxn ang="16200000">
                <a:pos x="wd2" y="hd2"/>
              </a:cxn>
            </a:cxnLst>
            <a:rect l="0" t="0" r="r" b="b"/>
            <a:pathLst>
              <a:path w="21600" h="21600" extrusionOk="0">
                <a:moveTo>
                  <a:pt x="21073" y="7200"/>
                </a:moveTo>
                <a:lnTo>
                  <a:pt x="21600" y="7200"/>
                </a:lnTo>
                <a:lnTo>
                  <a:pt x="21600" y="21600"/>
                </a:lnTo>
                <a:lnTo>
                  <a:pt x="0" y="21600"/>
                </a:lnTo>
                <a:lnTo>
                  <a:pt x="0" y="0"/>
                </a:lnTo>
                <a:lnTo>
                  <a:pt x="1844" y="0"/>
                </a:lnTo>
              </a:path>
            </a:pathLst>
          </a:custGeom>
          <a:ln w="19050">
            <a:solidFill>
              <a:srgbClr val="000000"/>
            </a:solidFill>
            <a:tailEnd type="triangle"/>
          </a:ln>
        </p:spPr>
        <p:txBody>
          <a:bodyPr lIns="0" tIns="0" rIns="0" bIns="0"/>
          <a:lstStyle/>
          <a:p>
            <a:endParaRPr sz="1634"/>
          </a:p>
        </p:txBody>
      </p:sp>
      <p:sp>
        <p:nvSpPr>
          <p:cNvPr id="2021" name="Shape 2021"/>
          <p:cNvSpPr/>
          <p:nvPr/>
        </p:nvSpPr>
        <p:spPr>
          <a:xfrm>
            <a:off x="7199907" y="5564937"/>
            <a:ext cx="304961" cy="1"/>
          </a:xfrm>
          <a:prstGeom prst="line">
            <a:avLst/>
          </a:prstGeom>
          <a:ln w="19050">
            <a:solidFill>
              <a:srgbClr val="000000"/>
            </a:solidFill>
            <a:tailEnd type="triangle"/>
          </a:ln>
        </p:spPr>
        <p:txBody>
          <a:bodyPr lIns="0" tIns="0" rIns="0" bIns="0"/>
          <a:lstStyle/>
          <a:p>
            <a:endParaRPr sz="1634"/>
          </a:p>
        </p:txBody>
      </p:sp>
      <p:sp>
        <p:nvSpPr>
          <p:cNvPr id="2022" name="Shape 2022"/>
          <p:cNvSpPr/>
          <p:nvPr/>
        </p:nvSpPr>
        <p:spPr>
          <a:xfrm>
            <a:off x="5033419" y="1969328"/>
            <a:ext cx="2490508" cy="1"/>
          </a:xfrm>
          <a:prstGeom prst="line">
            <a:avLst/>
          </a:prstGeom>
          <a:ln w="25400">
            <a:solidFill>
              <a:srgbClr val="000000"/>
            </a:solidFill>
            <a:tailEnd type="triangle"/>
          </a:ln>
        </p:spPr>
        <p:txBody>
          <a:bodyPr lIns="0" tIns="0" rIns="0" bIns="0"/>
          <a:lstStyle/>
          <a:p>
            <a:endParaRPr sz="1634"/>
          </a:p>
        </p:txBody>
      </p:sp>
      <p:sp>
        <p:nvSpPr>
          <p:cNvPr id="2023" name="Shape 2023"/>
          <p:cNvSpPr/>
          <p:nvPr/>
        </p:nvSpPr>
        <p:spPr>
          <a:xfrm>
            <a:off x="5293905" y="1588166"/>
            <a:ext cx="204633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Instruction&lt;31:0&gt;</a:t>
            </a:r>
          </a:p>
        </p:txBody>
      </p:sp>
      <p:sp>
        <p:nvSpPr>
          <p:cNvPr id="2024" name="Shape 2024"/>
          <p:cNvSpPr/>
          <p:nvPr/>
        </p:nvSpPr>
        <p:spPr>
          <a:xfrm>
            <a:off x="5370146" y="1982033"/>
            <a:ext cx="1" cy="889375"/>
          </a:xfrm>
          <a:prstGeom prst="line">
            <a:avLst/>
          </a:prstGeom>
          <a:ln w="25400">
            <a:solidFill>
              <a:srgbClr val="000000"/>
            </a:solidFill>
            <a:tailEnd type="triangle"/>
          </a:ln>
        </p:spPr>
        <p:txBody>
          <a:bodyPr lIns="0" tIns="0" rIns="0" bIns="0"/>
          <a:lstStyle/>
          <a:p>
            <a:endParaRPr sz="1634"/>
          </a:p>
        </p:txBody>
      </p:sp>
      <p:sp>
        <p:nvSpPr>
          <p:cNvPr id="2025" name="Shape 2025"/>
          <p:cNvSpPr/>
          <p:nvPr/>
        </p:nvSpPr>
        <p:spPr>
          <a:xfrm rot="5400000">
            <a:off x="5010445" y="2205051"/>
            <a:ext cx="100919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&lt;21:25&gt;</a:t>
            </a:r>
          </a:p>
        </p:txBody>
      </p:sp>
      <p:sp>
        <p:nvSpPr>
          <p:cNvPr id="2026" name="Shape 2026"/>
          <p:cNvSpPr/>
          <p:nvPr/>
        </p:nvSpPr>
        <p:spPr>
          <a:xfrm rot="5400000">
            <a:off x="5544125" y="2205051"/>
            <a:ext cx="1009191"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&lt;16:20&gt;</a:t>
            </a:r>
          </a:p>
        </p:txBody>
      </p:sp>
      <p:sp>
        <p:nvSpPr>
          <p:cNvPr id="2027" name="Shape 2027"/>
          <p:cNvSpPr/>
          <p:nvPr/>
        </p:nvSpPr>
        <p:spPr>
          <a:xfrm rot="5400000">
            <a:off x="6087293" y="2207479"/>
            <a:ext cx="990212"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&lt;11:15&gt;</a:t>
            </a:r>
          </a:p>
        </p:txBody>
      </p:sp>
      <p:sp>
        <p:nvSpPr>
          <p:cNvPr id="2028" name="Shape 2028"/>
          <p:cNvSpPr/>
          <p:nvPr/>
        </p:nvSpPr>
        <p:spPr>
          <a:xfrm rot="5400000">
            <a:off x="6631992" y="2192964"/>
            <a:ext cx="86652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&lt;0:15&gt;</a:t>
            </a:r>
          </a:p>
        </p:txBody>
      </p:sp>
      <p:sp>
        <p:nvSpPr>
          <p:cNvPr id="2029" name="Shape 2029"/>
          <p:cNvSpPr/>
          <p:nvPr/>
        </p:nvSpPr>
        <p:spPr>
          <a:xfrm>
            <a:off x="5903826" y="1982033"/>
            <a:ext cx="1" cy="889375"/>
          </a:xfrm>
          <a:prstGeom prst="line">
            <a:avLst/>
          </a:prstGeom>
          <a:ln w="25400">
            <a:solidFill>
              <a:srgbClr val="000000"/>
            </a:solidFill>
            <a:tailEnd type="triangle"/>
          </a:ln>
        </p:spPr>
        <p:txBody>
          <a:bodyPr lIns="0" tIns="0" rIns="0" bIns="0"/>
          <a:lstStyle/>
          <a:p>
            <a:endParaRPr sz="1634"/>
          </a:p>
        </p:txBody>
      </p:sp>
      <p:sp>
        <p:nvSpPr>
          <p:cNvPr id="2030" name="Shape 2030"/>
          <p:cNvSpPr/>
          <p:nvPr/>
        </p:nvSpPr>
        <p:spPr>
          <a:xfrm>
            <a:off x="6437506" y="1982033"/>
            <a:ext cx="1" cy="889375"/>
          </a:xfrm>
          <a:prstGeom prst="line">
            <a:avLst/>
          </a:prstGeom>
          <a:ln w="25400">
            <a:solidFill>
              <a:srgbClr val="000000"/>
            </a:solidFill>
            <a:tailEnd type="triangle"/>
          </a:ln>
        </p:spPr>
        <p:txBody>
          <a:bodyPr lIns="0" tIns="0" rIns="0" bIns="0"/>
          <a:lstStyle/>
          <a:p>
            <a:endParaRPr sz="1634"/>
          </a:p>
        </p:txBody>
      </p:sp>
      <p:sp>
        <p:nvSpPr>
          <p:cNvPr id="2031" name="Shape 2031"/>
          <p:cNvSpPr/>
          <p:nvPr/>
        </p:nvSpPr>
        <p:spPr>
          <a:xfrm>
            <a:off x="6971187" y="1982033"/>
            <a:ext cx="1" cy="889375"/>
          </a:xfrm>
          <a:prstGeom prst="line">
            <a:avLst/>
          </a:prstGeom>
          <a:ln w="25400">
            <a:solidFill>
              <a:srgbClr val="000000"/>
            </a:solidFill>
            <a:tailEnd type="triangle"/>
          </a:ln>
        </p:spPr>
        <p:txBody>
          <a:bodyPr lIns="0" tIns="0" rIns="0" bIns="0"/>
          <a:lstStyle/>
          <a:p>
            <a:endParaRPr sz="1634"/>
          </a:p>
        </p:txBody>
      </p:sp>
      <p:sp>
        <p:nvSpPr>
          <p:cNvPr id="2032" name="Shape 2032"/>
          <p:cNvSpPr/>
          <p:nvPr/>
        </p:nvSpPr>
        <p:spPr>
          <a:xfrm>
            <a:off x="6728172" y="2807878"/>
            <a:ext cx="85209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Imm16</a:t>
            </a:r>
          </a:p>
        </p:txBody>
      </p:sp>
      <p:sp>
        <p:nvSpPr>
          <p:cNvPr id="2033" name="Shape 2033"/>
          <p:cNvSpPr/>
          <p:nvPr/>
        </p:nvSpPr>
        <p:spPr>
          <a:xfrm>
            <a:off x="6194492" y="2807878"/>
            <a:ext cx="396844"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Rd</a:t>
            </a:r>
          </a:p>
        </p:txBody>
      </p:sp>
      <p:sp>
        <p:nvSpPr>
          <p:cNvPr id="2034" name="Shape 2034"/>
          <p:cNvSpPr/>
          <p:nvPr/>
        </p:nvSpPr>
        <p:spPr>
          <a:xfrm>
            <a:off x="5737052" y="2807878"/>
            <a:ext cx="324709"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Rt</a:t>
            </a:r>
          </a:p>
        </p:txBody>
      </p:sp>
      <p:sp>
        <p:nvSpPr>
          <p:cNvPr id="2035" name="Shape 2035"/>
          <p:cNvSpPr/>
          <p:nvPr/>
        </p:nvSpPr>
        <p:spPr>
          <a:xfrm>
            <a:off x="5203372" y="2807878"/>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Rs</a:t>
            </a:r>
          </a:p>
        </p:txBody>
      </p:sp>
      <p:sp>
        <p:nvSpPr>
          <p:cNvPr id="2036" name="Shape 2036"/>
          <p:cNvSpPr/>
          <p:nvPr/>
        </p:nvSpPr>
        <p:spPr>
          <a:xfrm>
            <a:off x="2098178" y="1753335"/>
            <a:ext cx="1187125"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u="sng">
                <a:uFill>
                  <a:solidFill>
                    <a:srgbClr val="000000"/>
                  </a:solidFill>
                </a:uFill>
                <a:latin typeface="Times"/>
                <a:ea typeface="Times"/>
                <a:cs typeface="Times"/>
                <a:sym typeface="Times"/>
              </a:defRPr>
            </a:lvl1pPr>
          </a:lstStyle>
          <a:p>
            <a:pPr>
              <a:defRPr sz="1800" u="none">
                <a:latin typeface="Arial"/>
                <a:ea typeface="Arial"/>
                <a:cs typeface="Arial"/>
                <a:sym typeface="Arial"/>
              </a:defRPr>
            </a:pPr>
            <a:r>
              <a:rPr sz="1997"/>
              <a:t>nPC_sel=</a:t>
            </a:r>
          </a:p>
        </p:txBody>
      </p:sp>
      <p:sp>
        <p:nvSpPr>
          <p:cNvPr id="2037" name="Shape 2037"/>
          <p:cNvSpPr/>
          <p:nvPr/>
        </p:nvSpPr>
        <p:spPr>
          <a:xfrm>
            <a:off x="3937469" y="1770806"/>
            <a:ext cx="1113830" cy="1000546"/>
          </a:xfrm>
          <a:prstGeom prst="rect">
            <a:avLst/>
          </a:prstGeom>
          <a:ln w="25400">
            <a:solidFill>
              <a:srgbClr val="000000"/>
            </a:solidFill>
            <a:miter lim="400000"/>
          </a:ln>
        </p:spPr>
        <p:txBody>
          <a:bodyPr lIns="46104" tIns="46104" rIns="46104" bIns="46104" anchor="ctr"/>
          <a:lstStyle/>
          <a:p>
            <a:pPr defTabSz="414868">
              <a:lnSpc>
                <a:spcPct val="93000"/>
              </a:lnSpc>
              <a:buClr>
                <a:srgbClr val="000000"/>
              </a:buClr>
              <a:defRPr sz="1800">
                <a:uFill>
                  <a:solidFill>
                    <a:srgbClr val="000000"/>
                  </a:solidFill>
                </a:uFill>
                <a:latin typeface="Arial"/>
                <a:ea typeface="Arial"/>
                <a:cs typeface="Arial"/>
                <a:sym typeface="Arial"/>
              </a:defRPr>
            </a:pPr>
            <a:endParaRPr sz="1634"/>
          </a:p>
        </p:txBody>
      </p:sp>
      <p:sp>
        <p:nvSpPr>
          <p:cNvPr id="2038" name="Shape 2038"/>
          <p:cNvSpPr/>
          <p:nvPr/>
        </p:nvSpPr>
        <p:spPr>
          <a:xfrm>
            <a:off x="4187906" y="1740631"/>
            <a:ext cx="581190" cy="927182"/>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instr</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fetch</a:t>
            </a:r>
          </a:p>
          <a:p>
            <a:pPr algn="ctr" defTabSz="414868">
              <a:lnSpc>
                <a:spcPct val="93000"/>
              </a:lnSpc>
              <a:buClr>
                <a:srgbClr val="000000"/>
              </a:buClr>
              <a:defRPr sz="1800">
                <a:uFill>
                  <a:solidFill>
                    <a:srgbClr val="000000"/>
                  </a:solidFill>
                </a:uFill>
                <a:latin typeface="Arial"/>
                <a:ea typeface="Arial"/>
                <a:cs typeface="Arial"/>
                <a:sym typeface="Arial"/>
              </a:defRPr>
            </a:pPr>
            <a:r>
              <a:rPr sz="1997">
                <a:latin typeface="Times"/>
                <a:ea typeface="Times"/>
                <a:cs typeface="Times"/>
                <a:sym typeface="Times"/>
              </a:rPr>
              <a:t>unit</a:t>
            </a:r>
          </a:p>
        </p:txBody>
      </p:sp>
      <p:sp>
        <p:nvSpPr>
          <p:cNvPr id="2039" name="Shape 2039"/>
          <p:cNvSpPr/>
          <p:nvPr/>
        </p:nvSpPr>
        <p:spPr>
          <a:xfrm>
            <a:off x="3540386" y="1982033"/>
            <a:ext cx="381201" cy="1"/>
          </a:xfrm>
          <a:prstGeom prst="line">
            <a:avLst/>
          </a:prstGeom>
          <a:ln w="12700">
            <a:solidFill>
              <a:srgbClr val="000000"/>
            </a:solidFill>
          </a:ln>
        </p:spPr>
        <p:txBody>
          <a:bodyPr lIns="0" tIns="0" rIns="0" bIns="0"/>
          <a:lstStyle/>
          <a:p>
            <a:endParaRPr sz="1634"/>
          </a:p>
        </p:txBody>
      </p:sp>
      <p:sp>
        <p:nvSpPr>
          <p:cNvPr id="2040" name="Shape 2040"/>
          <p:cNvSpPr/>
          <p:nvPr/>
        </p:nvSpPr>
        <p:spPr>
          <a:xfrm>
            <a:off x="3540386" y="1982033"/>
            <a:ext cx="381201" cy="1"/>
          </a:xfrm>
          <a:prstGeom prst="line">
            <a:avLst/>
          </a:prstGeom>
          <a:ln w="19050">
            <a:solidFill>
              <a:srgbClr val="000000"/>
            </a:solidFill>
            <a:tailEnd type="triangle"/>
          </a:ln>
        </p:spPr>
        <p:txBody>
          <a:bodyPr lIns="0" tIns="0" rIns="0" bIns="0"/>
          <a:lstStyle/>
          <a:p>
            <a:endParaRPr sz="1634"/>
          </a:p>
        </p:txBody>
      </p:sp>
      <p:sp>
        <p:nvSpPr>
          <p:cNvPr id="2041" name="Shape 2041"/>
          <p:cNvSpPr/>
          <p:nvPr/>
        </p:nvSpPr>
        <p:spPr>
          <a:xfrm>
            <a:off x="3202072" y="2286960"/>
            <a:ext cx="382417" cy="355615"/>
          </a:xfrm>
          <a:prstGeom prst="rect">
            <a:avLst/>
          </a:prstGeom>
          <a:ln w="12700">
            <a:miter lim="400000"/>
          </a:ln>
          <a:extLst>
            <a:ext uri="{C572A759-6A51-4108-AA02-DFA0A04FC94B}">
              <ma14:wrappingTextBoxFlag xmlns:ma14="http://schemas.microsoft.com/office/mac/drawingml/2011/main" xmlns="" val="1"/>
            </a:ext>
          </a:extLst>
        </p:spPr>
        <p:txBody>
          <a:bodyPr wrap="none" lIns="34578" tIns="34578" rIns="34578" bIns="34578">
            <a:spAutoFit/>
          </a:bodyPr>
          <a:lstStyle>
            <a:lvl1pPr defTabSz="457104">
              <a:lnSpc>
                <a:spcPct val="93000"/>
              </a:lnSpc>
              <a:buClr>
                <a:srgbClr val="000000"/>
              </a:buClr>
              <a:defRPr sz="2200">
                <a:uFill>
                  <a:solidFill>
                    <a:srgbClr val="000000"/>
                  </a:solidFill>
                </a:uFill>
                <a:latin typeface="Times"/>
                <a:ea typeface="Times"/>
                <a:cs typeface="Times"/>
                <a:sym typeface="Times"/>
              </a:defRPr>
            </a:lvl1pPr>
          </a:lstStyle>
          <a:p>
            <a:pPr>
              <a:defRPr sz="1800">
                <a:latin typeface="Arial"/>
                <a:ea typeface="Arial"/>
                <a:cs typeface="Arial"/>
                <a:sym typeface="Arial"/>
              </a:defRPr>
            </a:pPr>
            <a:r>
              <a:rPr sz="1997"/>
              <a:t>clk</a:t>
            </a:r>
          </a:p>
        </p:txBody>
      </p:sp>
      <p:sp>
        <p:nvSpPr>
          <p:cNvPr id="2042" name="Shape 2042"/>
          <p:cNvSpPr/>
          <p:nvPr/>
        </p:nvSpPr>
        <p:spPr>
          <a:xfrm flipH="1">
            <a:off x="3692866" y="2515657"/>
            <a:ext cx="228720" cy="1"/>
          </a:xfrm>
          <a:prstGeom prst="line">
            <a:avLst/>
          </a:prstGeom>
          <a:ln w="19050">
            <a:solidFill>
              <a:srgbClr val="000000"/>
            </a:solidFill>
          </a:ln>
        </p:spPr>
        <p:txBody>
          <a:bodyPr lIns="0" tIns="0" rIns="0" bIns="0"/>
          <a:lstStyle/>
          <a:p>
            <a:endParaRPr sz="1634"/>
          </a:p>
        </p:txBody>
      </p:sp>
      <p:sp>
        <p:nvSpPr>
          <p:cNvPr id="2043" name="Shape 2043"/>
          <p:cNvSpPr/>
          <p:nvPr/>
        </p:nvSpPr>
        <p:spPr>
          <a:xfrm>
            <a:off x="3921585" y="2439424"/>
            <a:ext cx="152481" cy="76233"/>
          </a:xfrm>
          <a:prstGeom prst="line">
            <a:avLst/>
          </a:prstGeom>
          <a:ln w="12700">
            <a:solidFill>
              <a:srgbClr val="000000"/>
            </a:solidFill>
          </a:ln>
        </p:spPr>
        <p:txBody>
          <a:bodyPr lIns="0" tIns="0" rIns="0" bIns="0"/>
          <a:lstStyle/>
          <a:p>
            <a:endParaRPr sz="1634"/>
          </a:p>
        </p:txBody>
      </p:sp>
      <p:sp>
        <p:nvSpPr>
          <p:cNvPr id="2044" name="Shape 2044"/>
          <p:cNvSpPr/>
          <p:nvPr/>
        </p:nvSpPr>
        <p:spPr>
          <a:xfrm flipH="1">
            <a:off x="3921585" y="2515657"/>
            <a:ext cx="152481" cy="76233"/>
          </a:xfrm>
          <a:prstGeom prst="line">
            <a:avLst/>
          </a:prstGeom>
          <a:ln w="12700">
            <a:solidFill>
              <a:srgbClr val="000000"/>
            </a:solidFill>
          </a:ln>
        </p:spPr>
        <p:txBody>
          <a:bodyPr lIns="0" tIns="0" rIns="0" bIns="0"/>
          <a:lstStyle/>
          <a:p>
            <a:endParaRPr sz="1634"/>
          </a:p>
        </p:txBody>
      </p:sp>
      <p:sp>
        <p:nvSpPr>
          <p:cNvPr id="2045" name="Shape 2045"/>
          <p:cNvSpPr/>
          <p:nvPr/>
        </p:nvSpPr>
        <p:spPr>
          <a:xfrm>
            <a:off x="4531506" y="2820586"/>
            <a:ext cx="1067360" cy="106724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13371"/>
                </a:lnTo>
                <a:lnTo>
                  <a:pt x="0" y="13371"/>
                </a:lnTo>
                <a:lnTo>
                  <a:pt x="0" y="0"/>
                </a:lnTo>
              </a:path>
            </a:pathLst>
          </a:custGeom>
          <a:ln w="19050">
            <a:solidFill>
              <a:srgbClr val="000000"/>
            </a:solidFill>
            <a:tailEnd type="triangle"/>
          </a:ln>
        </p:spPr>
        <p:txBody>
          <a:bodyPr lIns="0" tIns="0" rIns="0" bIns="0"/>
          <a:lstStyle/>
          <a:p>
            <a:endParaRPr sz="1634"/>
          </a:p>
        </p:txBody>
      </p:sp>
      <p:sp>
        <p:nvSpPr>
          <p:cNvPr id="2046" name="Shape 2046"/>
          <p:cNvSpPr/>
          <p:nvPr/>
        </p:nvSpPr>
        <p:spPr>
          <a:xfrm>
            <a:off x="725806" y="-20426"/>
            <a:ext cx="7538038" cy="691564"/>
          </a:xfrm>
          <a:prstGeom prst="rect">
            <a:avLst/>
          </a:prstGeom>
          <a:ln w="12700"/>
          <a:extLst>
            <a:ext uri="{C572A759-6A51-4108-AA02-DFA0A04FC94B}">
              <ma14:wrappingTextBoxFlag xmlns:ma14="http://schemas.microsoft.com/office/mac/drawingml/2011/main" xmlns="" val="1"/>
            </a:ext>
          </a:extLst>
        </p:spPr>
        <p:txBody>
          <a:bodyPr lIns="46104" tIns="46104" rIns="46104" bIns="46104" anchor="ctr"/>
          <a:lstStyle>
            <a:lvl1pPr defTabSz="914400">
              <a:buClr>
                <a:srgbClr val="011279"/>
              </a:buClr>
              <a:buFont typeface="Lucida Sans Unicode"/>
              <a:defRPr sz="4050">
                <a:solidFill>
                  <a:srgbClr val="011279"/>
                </a:solidFill>
                <a:effectLst>
                  <a:outerShdw blurRad="38100" dist="25400" dir="5400000" rotWithShape="0">
                    <a:srgbClr val="000000">
                      <a:alpha val="25000"/>
                    </a:srgbClr>
                  </a:outerShdw>
                </a:effectLst>
                <a:uFill>
                  <a:solidFill>
                    <a:srgbClr val="011279"/>
                  </a:solidFill>
                </a:uFill>
                <a:latin typeface="+mn-lt"/>
                <a:ea typeface="+mn-ea"/>
                <a:cs typeface="+mn-cs"/>
                <a:sym typeface="Lucida Sans Unicode"/>
              </a:defRPr>
            </a:lvl1pPr>
          </a:lstStyle>
          <a:p>
            <a:r>
              <a:rPr sz="3676"/>
              <a:t>Single Cycle Datapath for Ori</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196640" y="1222200"/>
              <a:ext cx="7109280" cy="5610960"/>
            </p14:xfrm>
          </p:contentPart>
        </mc:Choice>
        <mc:Fallback>
          <p:pic>
            <p:nvPicPr>
              <p:cNvPr id="2" name="Ink 1"/>
              <p:cNvPicPr/>
              <p:nvPr/>
            </p:nvPicPr>
            <p:blipFill>
              <a:blip r:embed="rId4"/>
              <a:stretch>
                <a:fillRect/>
              </a:stretch>
            </p:blipFill>
            <p:spPr>
              <a:xfrm>
                <a:off x="1188360" y="1216800"/>
                <a:ext cx="7126200" cy="5624280"/>
              </a:xfrm>
              <a:prstGeom prst="rect">
                <a:avLst/>
              </a:prstGeom>
            </p:spPr>
          </p:pic>
        </mc:Fallback>
      </mc:AlternateContent>
    </p:spTree>
    <p:extLst>
      <p:ext uri="{BB962C8B-B14F-4D97-AF65-F5344CB8AC3E}">
        <p14:creationId xmlns:p14="http://schemas.microsoft.com/office/powerpoint/2010/main" val="3310564401"/>
      </p:ext>
    </p:extLst>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3423</TotalTime>
  <Words>5469</Words>
  <Application>Microsoft Office PowerPoint</Application>
  <PresentationFormat>On-screen Show (4:3)</PresentationFormat>
  <Paragraphs>1370</Paragraphs>
  <Slides>24</Slides>
  <Notes>19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24</vt:i4>
      </vt:variant>
    </vt:vector>
  </HeadingPairs>
  <TitlesOfParts>
    <vt:vector size="37" baseType="lpstr">
      <vt:lpstr>Courier</vt:lpstr>
      <vt:lpstr>Arial</vt:lpstr>
      <vt:lpstr>Calibri</vt:lpstr>
      <vt:lpstr>Courier New</vt:lpstr>
      <vt:lpstr>Helvetica</vt:lpstr>
      <vt:lpstr>Lucida Sans</vt:lpstr>
      <vt:lpstr>Lucida Sans Unicode</vt:lpstr>
      <vt:lpstr>Times</vt:lpstr>
      <vt:lpstr>Verdana</vt:lpstr>
      <vt:lpstr>Wingdings</vt:lpstr>
      <vt:lpstr>Wingdings 2</vt:lpstr>
      <vt:lpstr>Wingdings 3</vt:lpstr>
      <vt:lpstr>Concourse</vt:lpstr>
      <vt:lpstr>CSE 31 Computer Organization</vt:lpstr>
      <vt:lpstr>Announcement</vt:lpstr>
      <vt:lpstr>Announcement</vt:lpstr>
      <vt:lpstr>PowerPoint Presentation</vt:lpstr>
      <vt:lpstr>The Add Instruction</vt:lpstr>
      <vt:lpstr>Instruction Fetch Unit start of Add</vt:lpstr>
      <vt:lpstr>The Single Cycle Datapath during Add</vt:lpstr>
      <vt:lpstr>Instruction Fetch Unit end of Add</vt:lpstr>
      <vt:lpstr>PowerPoint Presentation</vt:lpstr>
      <vt:lpstr>Single Cycle Datapath for Ori</vt:lpstr>
      <vt:lpstr>PowerPoint Presentation</vt:lpstr>
      <vt:lpstr>Single Cycle Datapath for LW</vt:lpstr>
      <vt:lpstr>PowerPoint Presentation</vt:lpstr>
      <vt:lpstr>Single Cycle Datapath for SW</vt:lpstr>
      <vt:lpstr>PowerPoint Presentation</vt:lpstr>
      <vt:lpstr>Single Cycle Datapath for Branch</vt:lpstr>
      <vt:lpstr>Instruction Fetch Unit end of Branch</vt:lpstr>
      <vt:lpstr>The Single Cycle Datapath during Jump</vt:lpstr>
      <vt:lpstr>The Single Cycle Datapath during Jump</vt:lpstr>
      <vt:lpstr>Instruction Fetch Unit at the End of  Jump</vt:lpstr>
      <vt:lpstr>Instruction Fetch Unit at the End of  Jump</vt:lpstr>
      <vt:lpstr>Quiz</vt:lpstr>
      <vt:lpstr>Quiz</vt:lpstr>
      <vt:lpstr>Summary: Single-cycle Processor</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31 Computer Organization</dc:title>
  <dc:creator>Daniel</dc:creator>
  <cp:lastModifiedBy>Daniel Leung</cp:lastModifiedBy>
  <cp:revision>800</cp:revision>
  <dcterms:created xsi:type="dcterms:W3CDTF">2013-07-02T20:54:39Z</dcterms:created>
  <dcterms:modified xsi:type="dcterms:W3CDTF">2018-12-05T19:50:51Z</dcterms:modified>
</cp:coreProperties>
</file>