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EDA0-005E-4C6A-80C9-7C228FBB421B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1F03-62F3-4919-AEA4-E92476A6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EDA0-005E-4C6A-80C9-7C228FBB421B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1F03-62F3-4919-AEA4-E92476A6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6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EDA0-005E-4C6A-80C9-7C228FBB421B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1F03-62F3-4919-AEA4-E92476A6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3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EDA0-005E-4C6A-80C9-7C228FBB421B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1F03-62F3-4919-AEA4-E92476A6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1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EDA0-005E-4C6A-80C9-7C228FBB421B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1F03-62F3-4919-AEA4-E92476A6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7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EDA0-005E-4C6A-80C9-7C228FBB421B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1F03-62F3-4919-AEA4-E92476A6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6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EDA0-005E-4C6A-80C9-7C228FBB421B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1F03-62F3-4919-AEA4-E92476A6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2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EDA0-005E-4C6A-80C9-7C228FBB421B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1F03-62F3-4919-AEA4-E92476A6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8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EDA0-005E-4C6A-80C9-7C228FBB421B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1F03-62F3-4919-AEA4-E92476A6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0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EDA0-005E-4C6A-80C9-7C228FBB421B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1F03-62F3-4919-AEA4-E92476A6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EDA0-005E-4C6A-80C9-7C228FBB421B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1F03-62F3-4919-AEA4-E92476A6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0EDA0-005E-4C6A-80C9-7C228FBB421B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A1F03-62F3-4919-AEA4-E92476A6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3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539266" y="798068"/>
            <a:ext cx="5809129" cy="293683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20335973">
            <a:off x="4550485" y="1103831"/>
            <a:ext cx="3668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AR JULIAN" panose="02000000000000000000" pitchFamily="2" charset="0"/>
              </a:rPr>
              <a:t>Draft </a:t>
            </a:r>
          </a:p>
          <a:p>
            <a:pPr algn="ctr"/>
            <a:r>
              <a:rPr lang="en-US" sz="6600" dirty="0" smtClean="0">
                <a:latin typeface="AR JULIAN" panose="02000000000000000000" pitchFamily="2" charset="0"/>
              </a:rPr>
              <a:t>Advisor</a:t>
            </a:r>
            <a:endParaRPr lang="en-US" sz="6600" dirty="0">
              <a:latin typeface="AR JULIAN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2323" y="3599801"/>
            <a:ext cx="24312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Helping You Build a Better Team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387736" y="150607"/>
            <a:ext cx="9671125" cy="5271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4866" y="5701553"/>
            <a:ext cx="563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with a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1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4555" y="591671"/>
            <a:ext cx="8702937" cy="443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57016" y="1430767"/>
            <a:ext cx="2302137" cy="1151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067774" y="1796527"/>
            <a:ext cx="2302137" cy="10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30122" y="2140771"/>
            <a:ext cx="23774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 flipV="1">
            <a:off x="8869681" y="1495314"/>
            <a:ext cx="355002" cy="2366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81221" y="1428982"/>
            <a:ext cx="1570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Offence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668" y="1780528"/>
            <a:ext cx="1621677" cy="95715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81221" y="2194581"/>
            <a:ext cx="178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Defense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82588" y="1428982"/>
            <a:ext cx="432457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Choose Position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	</a:t>
            </a:r>
            <a:r>
              <a:rPr lang="en-US" sz="2800" dirty="0" smtClean="0"/>
              <a:t>Quarter Back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	</a:t>
            </a:r>
            <a:r>
              <a:rPr lang="en-US" sz="2800" dirty="0" smtClean="0"/>
              <a:t>Receiver	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	</a:t>
            </a:r>
            <a:r>
              <a:rPr lang="en-US" sz="2800" dirty="0" smtClean="0"/>
              <a:t>Running Back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	</a:t>
            </a:r>
            <a:r>
              <a:rPr lang="en-US" sz="2800" dirty="0" smtClean="0"/>
              <a:t>Tight End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	</a:t>
            </a:r>
            <a:r>
              <a:rPr lang="en-US" sz="2800" dirty="0" smtClean="0"/>
              <a:t>Kicker Center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05318" y="5443369"/>
            <a:ext cx="644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is asked to select which position they are looking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5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7892" y="344244"/>
            <a:ext cx="7971416" cy="4959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33656" y="946673"/>
            <a:ext cx="315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Back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92762" y="1316005"/>
            <a:ext cx="1764254" cy="835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01261" y="1316005"/>
            <a:ext cx="1699708" cy="835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292762" y="1602889"/>
            <a:ext cx="1764254" cy="1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92762" y="1918434"/>
            <a:ext cx="1764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401261" y="1602889"/>
            <a:ext cx="1699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01261" y="1918434"/>
            <a:ext cx="1699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76625" y="1294490"/>
            <a:ext cx="166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24840" y="1853372"/>
            <a:ext cx="218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Healthy</a:t>
            </a:r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 rot="10800000">
            <a:off x="6642847" y="1407982"/>
            <a:ext cx="301214" cy="15060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754" y="1365401"/>
            <a:ext cx="335309" cy="19318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459741" y="1244830"/>
            <a:ext cx="97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788" y="1558589"/>
            <a:ext cx="1030313" cy="49381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457053" y="1840848"/>
            <a:ext cx="1175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732029"/>
              </p:ext>
            </p:extLst>
          </p:nvPr>
        </p:nvGraphicFramePr>
        <p:xfrm>
          <a:off x="1957894" y="2409417"/>
          <a:ext cx="7971414" cy="2894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569"/>
                <a:gridCol w="1328569"/>
                <a:gridCol w="1328569"/>
                <a:gridCol w="1328569"/>
                <a:gridCol w="1328569"/>
                <a:gridCol w="1328569"/>
              </a:tblGrid>
              <a:tr h="4134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Touchdown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Rec. Yards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Rush Yards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Hide</a:t>
                      </a:r>
                    </a:p>
                  </a:txBody>
                  <a:tcPr/>
                </a:tc>
              </a:tr>
              <a:tr h="413443">
                <a:tc>
                  <a:txBody>
                    <a:bodyPr/>
                    <a:lstStyle/>
                    <a:p>
                      <a:pPr marL="342900" indent="-342900">
                        <a:buAutoNum type="alphaUcPeriod"/>
                      </a:pPr>
                      <a:r>
                        <a:rPr lang="en-US" baseline="0" dirty="0" smtClean="0"/>
                        <a:t>Howard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3443">
                <a:tc>
                  <a:txBody>
                    <a:bodyPr/>
                    <a:lstStyle/>
                    <a:p>
                      <a:r>
                        <a:rPr lang="en-US" dirty="0" smtClean="0"/>
                        <a:t>R.</a:t>
                      </a:r>
                      <a:r>
                        <a:rPr lang="en-US" baseline="0" dirty="0" smtClean="0"/>
                        <a:t> Williams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3443">
                <a:tc>
                  <a:txBody>
                    <a:bodyPr/>
                    <a:lstStyle/>
                    <a:p>
                      <a:r>
                        <a:rPr lang="en-US" dirty="0" smtClean="0"/>
                        <a:t>H.</a:t>
                      </a:r>
                      <a:r>
                        <a:rPr lang="en-US" baseline="0" dirty="0" smtClean="0"/>
                        <a:t> Clyde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3443">
                <a:tc>
                  <a:txBody>
                    <a:bodyPr/>
                    <a:lstStyle/>
                    <a:p>
                      <a:pPr marL="342900" indent="-342900">
                        <a:buAutoNum type="alphaUcPeriod"/>
                      </a:pPr>
                      <a:r>
                        <a:rPr lang="en-US" baseline="0" dirty="0" smtClean="0"/>
                        <a:t>James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3443">
                <a:tc>
                  <a:txBody>
                    <a:bodyPr/>
                    <a:lstStyle/>
                    <a:p>
                      <a:r>
                        <a:rPr lang="en-US" dirty="0" smtClean="0"/>
                        <a:t>N. Johnson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3443">
                <a:tc>
                  <a:txBody>
                    <a:bodyPr/>
                    <a:lstStyle/>
                    <a:p>
                      <a:r>
                        <a:rPr lang="en-US" dirty="0" smtClean="0"/>
                        <a:t>E. </a:t>
                      </a:r>
                      <a:r>
                        <a:rPr lang="en-US" dirty="0" err="1" smtClean="0"/>
                        <a:t>Elsdale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Multiply 23"/>
          <p:cNvSpPr/>
          <p:nvPr/>
        </p:nvSpPr>
        <p:spPr>
          <a:xfrm>
            <a:off x="8907332" y="2850776"/>
            <a:ext cx="591670" cy="32273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223" y="3334476"/>
            <a:ext cx="371888" cy="26215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223" y="3730228"/>
            <a:ext cx="371888" cy="26215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223" y="4135842"/>
            <a:ext cx="371888" cy="2621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062" y="4541456"/>
            <a:ext cx="371888" cy="26215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223" y="4954715"/>
            <a:ext cx="371888" cy="26215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581835" y="5561406"/>
            <a:ext cx="5825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is shown a </a:t>
            </a:r>
            <a:r>
              <a:rPr lang="en-US" dirty="0" err="1" smtClean="0"/>
              <a:t>listof</a:t>
            </a:r>
            <a:r>
              <a:rPr lang="en-US" dirty="0" smtClean="0"/>
              <a:t> all players and their total stats. Options to select average to total stats or to see all or only healthy players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92762" y="1589789"/>
            <a:ext cx="156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7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9256" y="796066"/>
            <a:ext cx="7810052" cy="4270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56092"/>
              </p:ext>
            </p:extLst>
          </p:nvPr>
        </p:nvGraphicFramePr>
        <p:xfrm>
          <a:off x="2237590" y="2635623"/>
          <a:ext cx="5002304" cy="2398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576"/>
                <a:gridCol w="1250576"/>
                <a:gridCol w="1250576"/>
                <a:gridCol w="1250576"/>
              </a:tblGrid>
              <a:tr h="532015">
                <a:tc>
                  <a:txBody>
                    <a:bodyPr/>
                    <a:lstStyle/>
                    <a:p>
                      <a:r>
                        <a:rPr lang="en-US" dirty="0" smtClean="0"/>
                        <a:t>VS.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T.Downs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Rec. Yards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Rush Yards</a:t>
                      </a:r>
                      <a:endParaRPr lang="en-US" dirty="0"/>
                    </a:p>
                  </a:txBody>
                  <a:tcPr/>
                </a:tc>
              </a:tr>
              <a:tr h="346482">
                <a:tc>
                  <a:txBody>
                    <a:bodyPr/>
                    <a:lstStyle/>
                    <a:p>
                      <a:r>
                        <a:rPr lang="en-US" dirty="0" smtClean="0"/>
                        <a:t>SEA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</a:p>
                  </a:txBody>
                  <a:tcPr/>
                </a:tc>
              </a:tr>
              <a:tr h="346482">
                <a:tc>
                  <a:txBody>
                    <a:bodyPr/>
                    <a:lstStyle/>
                    <a:p>
                      <a:r>
                        <a:rPr lang="en-US" dirty="0" smtClean="0"/>
                        <a:t>DEN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03901">
                <a:tc>
                  <a:txBody>
                    <a:bodyPr/>
                    <a:lstStyle/>
                    <a:p>
                      <a:r>
                        <a:rPr lang="en-US" dirty="0" smtClean="0"/>
                        <a:t>NYC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46482">
                <a:tc>
                  <a:txBody>
                    <a:bodyPr/>
                    <a:lstStyle/>
                    <a:p>
                      <a:r>
                        <a:rPr lang="en-US" dirty="0" smtClean="0"/>
                        <a:t>HOU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346482">
                <a:tc>
                  <a:txBody>
                    <a:bodyPr/>
                    <a:lstStyle/>
                    <a:p>
                      <a:r>
                        <a:rPr lang="en-US" dirty="0" smtClean="0"/>
                        <a:t>SCF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37590" y="1258645"/>
            <a:ext cx="3388659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	Aaron Howard 	#28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58353" y="1710466"/>
            <a:ext cx="2667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Back</a:t>
            </a:r>
          </a:p>
          <a:p>
            <a:r>
              <a:rPr lang="en-US" dirty="0" smtClean="0"/>
              <a:t>Avg. Yards-27.7</a:t>
            </a:r>
          </a:p>
          <a:p>
            <a:r>
              <a:rPr lang="en-US" dirty="0" smtClean="0"/>
              <a:t>Avg. TDs- 2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239894" y="2633796"/>
            <a:ext cx="2689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33534" y="2850776"/>
            <a:ext cx="1118795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24451" y="2850776"/>
            <a:ext cx="1032735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WATCH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239894" y="3841384"/>
            <a:ext cx="2689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33534" y="4012602"/>
            <a:ext cx="24957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News</a:t>
            </a:r>
          </a:p>
          <a:p>
            <a:r>
              <a:rPr lang="en-US" sz="1200" b="1" dirty="0" smtClean="0"/>
              <a:t>CNN- </a:t>
            </a:r>
            <a:r>
              <a:rPr lang="en-US" sz="1200" dirty="0" smtClean="0"/>
              <a:t>Aaron Howard had excellent game against Seattle, according to experts, who tend to agree that he is the best free agent in the league…</a:t>
            </a:r>
            <a:endParaRPr lang="en-US" sz="12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534" y="996825"/>
            <a:ext cx="2200275" cy="16369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49562" y="5335793"/>
            <a:ext cx="5984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user clicks on a player it brings up their player profile, which displays stats, previous game performance, news about player, and options to draft player or add them to watch list.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213</Words>
  <Application>Microsoft Office PowerPoint</Application>
  <PresentationFormat>Widescreen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 JULIAN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bradford</dc:creator>
  <cp:lastModifiedBy>nathan bradford</cp:lastModifiedBy>
  <cp:revision>4</cp:revision>
  <dcterms:created xsi:type="dcterms:W3CDTF">2017-12-16T22:42:12Z</dcterms:created>
  <dcterms:modified xsi:type="dcterms:W3CDTF">2017-12-16T23:10:28Z</dcterms:modified>
</cp:coreProperties>
</file>