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A830C-5744-4D8D-87D7-8E0AD1BE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77FC3D-019B-4914-8D0D-CEAEB9A91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F27DB0-246A-415D-BD89-8B891953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82D0-B7CF-4E65-803A-6326025F1898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C0B350-B333-4C11-9F00-DB0608B0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77F28C-448A-4780-8EDE-60DCCF11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A6E-5F44-44A6-B234-EA5E2F99A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35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E1691-DB25-4BB3-90AB-2176672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62CBA9-BA73-4B14-914C-99C504881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A97F7-6942-408E-8AC6-09F10ED8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82D0-B7CF-4E65-803A-6326025F1898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86CF3-8512-452D-B4B3-EC9E7050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FB1970-6464-4D32-95CB-DF11F20A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A6E-5F44-44A6-B234-EA5E2F99A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71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C18FFA-C5D5-4190-859A-00BF28549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A0B394-BE0B-4AAC-B3B3-2EAFB0E0C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AC885C-7553-463E-819F-21793C61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82D0-B7CF-4E65-803A-6326025F1898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91243-DD06-45A4-BAD0-F88D8A51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98FBC-0B79-4DA5-AB5F-FD14753B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A6E-5F44-44A6-B234-EA5E2F99A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43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FF9E7-853C-4C25-AA75-47BA80FC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A5C4C3-78B0-4E64-85B9-943FF204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1AA794-C11B-4FAC-93D5-6F72B56A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82D0-B7CF-4E65-803A-6326025F1898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E551FD-EB2C-4BA5-812A-FF59CF99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3467EE-1F5D-44A1-B233-89EE4208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A6E-5F44-44A6-B234-EA5E2F99A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90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C1437-C4A6-4D00-B317-DA0C049D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10E440-9FCD-4CDF-9AE1-84EC5242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8F8205-E4B1-409E-8F53-292393D0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82D0-B7CF-4E65-803A-6326025F1898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6B58E-B620-477B-A23B-DBD15941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774E7-7E2F-4D42-A199-3D62BCCC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A6E-5F44-44A6-B234-EA5E2F99A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06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1416-144E-42AD-9821-B3144481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C2343-8699-4900-B0CE-C85483C05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2B0920-D41B-4062-B894-B98560555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016D6A-E367-4D0A-80ED-60914368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82D0-B7CF-4E65-803A-6326025F1898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49247-575D-421C-BA0F-12EF9F10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CE8275-54C8-4854-A708-17577BF3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A6E-5F44-44A6-B234-EA5E2F99A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09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C1893-FC71-4B4C-8ADA-FF4481CB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CBDB5-A54D-4187-A07A-8C6305CE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66D819-031A-4BA4-9A8C-62DAA04E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0A1BE2-3329-45CF-9E61-725CB4D3D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C2FE01-C308-4BFC-9577-4ACCF6BA7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71EE96-D54B-4951-943A-F60C7335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82D0-B7CF-4E65-803A-6326025F1898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8546DA-9734-459F-BFEE-E4CA8F75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1C7845-1EF4-4354-BFCB-D17C4E96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A6E-5F44-44A6-B234-EA5E2F99A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5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22035-5FD8-482B-B4DE-2F2EE9E2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BD3AA6-5D82-4C46-B180-33CEC948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82D0-B7CF-4E65-803A-6326025F1898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25010B-AF57-44E6-B935-30DEBF29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A1BF70-1D4B-4436-9931-977F8F18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A6E-5F44-44A6-B234-EA5E2F99A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65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ED77C5-A7D4-4BDD-9E99-D7E90A64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82D0-B7CF-4E65-803A-6326025F1898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063FD3-6921-4A4A-B5BE-ADB99064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D2ED19-B2EE-4F85-B6E1-78DDB27D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A6E-5F44-44A6-B234-EA5E2F99A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5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0DBC-EE00-45A4-90E1-3250DF3F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3FDD2-90B3-48EE-9B33-4B733A0B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3E2A69-0330-40C6-BBC8-6A95A806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4C7D2-2260-4C19-BE1E-BC6CCB55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82D0-B7CF-4E65-803A-6326025F1898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B476DB-5577-4BFB-8751-E95ECC92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54DB9F-49E0-4EF8-BD32-E6EDA01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A6E-5F44-44A6-B234-EA5E2F99A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1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BF76B-0D65-4C1B-89FF-A854DBAA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9322EF-13C6-42B3-BB32-D802FEA36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7C5FF-11E9-4837-9F56-D543AE9EC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658EDC-7029-4AAC-8544-B6B59BE5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82D0-B7CF-4E65-803A-6326025F1898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D52178-F5A4-40DD-9387-35C8238B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6C1D24-EA8B-4B13-9CC0-49C4B4A6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A6E-5F44-44A6-B234-EA5E2F99A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66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CE97A3-BECD-4160-813E-7D684D9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C5EDEE-7630-48D6-8EBF-695B0675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E14D3B-C223-4112-A78A-E7325319B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82D0-B7CF-4E65-803A-6326025F1898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F82C3-784C-470A-B309-62368F98C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E72040-7DAD-4107-8763-0E20B1B5A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0A6E-5F44-44A6-B234-EA5E2F99A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1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D0222326-673B-4D51-B804-B62C0D1AD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67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Chevalier</dc:creator>
  <cp:lastModifiedBy>Nathan Chevalier</cp:lastModifiedBy>
  <cp:revision>1</cp:revision>
  <dcterms:created xsi:type="dcterms:W3CDTF">2018-05-21T15:39:02Z</dcterms:created>
  <dcterms:modified xsi:type="dcterms:W3CDTF">2018-05-21T15:39:36Z</dcterms:modified>
</cp:coreProperties>
</file>