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52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2267-BC6F-4E85-9C75-DF63357341D8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96736-2F83-4197-A368-E6155B8DB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96736-2F83-4197-A368-E6155B8DBB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1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5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1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00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3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04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9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789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E9BFE1-6AEF-4011-9B5C-122622FD53F0}" type="datetimeFigureOut">
              <a:rPr lang="fr-FR" smtClean="0"/>
              <a:t>06/11/2017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BCBB8-5529-48CD-8DB8-9A6720DFF08A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26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8536"/>
            <a:ext cx="12192000" cy="6858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0644" y="5026039"/>
            <a:ext cx="7772400" cy="1463040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</a:rPr>
              <a:t>Poulix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52091" y="1839525"/>
            <a:ext cx="751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latin typeface="+mj-lt"/>
              </a:rPr>
              <a:t>Comment automatiser son poulailler ?</a:t>
            </a:r>
            <a:endParaRPr lang="fr-FR" sz="4800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574833" y="5222848"/>
            <a:ext cx="345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CHEVALIER </a:t>
            </a:r>
            <a:r>
              <a:rPr lang="fr-FR" dirty="0"/>
              <a:t>Nathan</a:t>
            </a:r>
          </a:p>
          <a:p>
            <a:r>
              <a:rPr lang="fr-FR" dirty="0"/>
              <a:t>ECARD </a:t>
            </a:r>
            <a:r>
              <a:rPr lang="fr-FR" dirty="0" smtClean="0"/>
              <a:t>Jules</a:t>
            </a:r>
          </a:p>
          <a:p>
            <a:r>
              <a:rPr lang="fr-FR" dirty="0" smtClean="0"/>
              <a:t>LOMBARDIN Lucas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361" y="162369"/>
            <a:ext cx="5252814" cy="39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/>
        </p:nvSpPr>
        <p:spPr>
          <a:xfrm>
            <a:off x="6244292" y="1529355"/>
            <a:ext cx="2022147" cy="9039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Eleveur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0325" y="635186"/>
            <a:ext cx="7117359" cy="1325563"/>
          </a:xfrm>
        </p:spPr>
        <p:txBody>
          <a:bodyPr/>
          <a:lstStyle/>
          <a:p>
            <a:r>
              <a:rPr lang="fr-FR" sz="4000" dirty="0" smtClean="0"/>
              <a:t>Analyse du besoin</a:t>
            </a:r>
            <a:endParaRPr lang="fr-FR" sz="40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8644705" y="4628716"/>
            <a:ext cx="3" cy="462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206578" y="1529355"/>
            <a:ext cx="1875804" cy="8928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7578815" y="3693890"/>
            <a:ext cx="2131779" cy="93482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Poulailler automatisé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470766" y="5091491"/>
            <a:ext cx="44278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Protéger, nourrir et ramasser les œufs des poules automatiquement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755640" y="1071687"/>
            <a:ext cx="164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</a:t>
            </a:r>
            <a:r>
              <a:rPr lang="fr-FR" sz="2000" dirty="0" smtClean="0"/>
              <a:t> qui ?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9652121" y="1093018"/>
            <a:ext cx="1527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Sur qui ?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973820" y="4640072"/>
            <a:ext cx="20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quel but ?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7315199" y="2433313"/>
            <a:ext cx="2829281" cy="1429909"/>
          </a:xfrm>
          <a:custGeom>
            <a:avLst/>
            <a:gdLst>
              <a:gd name="connsiteX0" fmla="*/ 0 w 2784389"/>
              <a:gd name="connsiteY0" fmla="*/ 16476 h 1318062"/>
              <a:gd name="connsiteX1" fmla="*/ 1243913 w 2784389"/>
              <a:gd name="connsiteY1" fmla="*/ 1318054 h 1318062"/>
              <a:gd name="connsiteX2" fmla="*/ 2784389 w 2784389"/>
              <a:gd name="connsiteY2" fmla="*/ 0 h 131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389" h="1318062">
                <a:moveTo>
                  <a:pt x="0" y="16476"/>
                </a:moveTo>
                <a:cubicBezTo>
                  <a:pt x="389924" y="668638"/>
                  <a:pt x="779848" y="1320800"/>
                  <a:pt x="1243913" y="1318054"/>
                </a:cubicBezTo>
                <a:cubicBezTo>
                  <a:pt x="1707978" y="1315308"/>
                  <a:pt x="2618259" y="638432"/>
                  <a:pt x="27843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861471" y="2527650"/>
            <a:ext cx="483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père d’un des membres du groupe souhaite automatiser son poulailler où vivent 4 poules pour ne pas avoir à s’en occuper tous les jours.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8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062177" y="3699847"/>
            <a:ext cx="1974033" cy="104986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1510609" y="2933930"/>
            <a:ext cx="1376039" cy="8878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256966" y="2688046"/>
            <a:ext cx="1488207" cy="88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3785815" y="5361005"/>
            <a:ext cx="1396042" cy="8067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369448" y="4665530"/>
            <a:ext cx="1528041" cy="83802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403458" y="2128442"/>
            <a:ext cx="1407218" cy="825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024548" y="3968030"/>
            <a:ext cx="182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Poulailler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355815" y="2919049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Poules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824502" y="5559483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Œufs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95787" y="2319514"/>
            <a:ext cx="17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415929" y="4774941"/>
            <a:ext cx="142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Nourriture Eau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46350" y="3167932"/>
            <a:ext cx="110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Énergie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7634221" y="2659591"/>
            <a:ext cx="4050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FP1 : </a:t>
            </a:r>
            <a:r>
              <a:rPr lang="fr-FR" dirty="0"/>
              <a:t>s</a:t>
            </a:r>
            <a:r>
              <a:rPr lang="fr-FR" dirty="0" smtClean="0"/>
              <a:t>écuriser les poules des prédateurs</a:t>
            </a:r>
          </a:p>
          <a:p>
            <a:endParaRPr lang="fr-FR" dirty="0"/>
          </a:p>
          <a:p>
            <a:r>
              <a:rPr lang="fr-FR" b="1" dirty="0" smtClean="0"/>
              <a:t>FP2 : </a:t>
            </a:r>
            <a:r>
              <a:rPr lang="fr-FR" dirty="0"/>
              <a:t>n</a:t>
            </a:r>
            <a:r>
              <a:rPr lang="fr-FR" dirty="0" smtClean="0"/>
              <a:t>ourrir et abreuver les poules</a:t>
            </a:r>
          </a:p>
          <a:p>
            <a:endParaRPr lang="fr-FR" dirty="0" smtClean="0"/>
          </a:p>
          <a:p>
            <a:r>
              <a:rPr lang="fr-FR" b="1" dirty="0" smtClean="0"/>
              <a:t>FP3 : </a:t>
            </a:r>
            <a:r>
              <a:rPr lang="fr-FR" dirty="0"/>
              <a:t>r</a:t>
            </a:r>
            <a:r>
              <a:rPr lang="fr-FR" dirty="0" smtClean="0"/>
              <a:t>amasser les œufs et les stocker</a:t>
            </a:r>
          </a:p>
          <a:p>
            <a:endParaRPr lang="fr-FR" dirty="0"/>
          </a:p>
          <a:p>
            <a:r>
              <a:rPr lang="fr-FR" b="1" dirty="0" smtClean="0"/>
              <a:t>FC1 : </a:t>
            </a:r>
            <a:r>
              <a:rPr lang="fr-FR" dirty="0" smtClean="0"/>
              <a:t>être alimenté en énergie</a:t>
            </a:r>
          </a:p>
          <a:p>
            <a:endParaRPr lang="fr-FR" dirty="0" smtClean="0"/>
          </a:p>
          <a:p>
            <a:r>
              <a:rPr lang="fr-FR" b="1" dirty="0" smtClean="0"/>
              <a:t>FC2 : </a:t>
            </a:r>
            <a:r>
              <a:rPr lang="fr-FR" dirty="0"/>
              <a:t>i</a:t>
            </a:r>
            <a:r>
              <a:rPr lang="fr-FR" dirty="0" smtClean="0"/>
              <a:t>nformer l’éleveur</a:t>
            </a:r>
          </a:p>
          <a:p>
            <a:endParaRPr lang="fr-FR" dirty="0" smtClean="0"/>
          </a:p>
        </p:txBody>
      </p:sp>
      <p:sp>
        <p:nvSpPr>
          <p:cNvPr id="36" name="ZoneTexte 35"/>
          <p:cNvSpPr txBox="1"/>
          <p:nvPr/>
        </p:nvSpPr>
        <p:spPr>
          <a:xfrm>
            <a:off x="2920404" y="3454812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FC1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4049743" y="2882288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FP1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554274" y="4948190"/>
            <a:ext cx="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FP3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39279" y="4504109"/>
            <a:ext cx="63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FP2</a:t>
            </a:r>
            <a:endParaRPr lang="fr-FR" dirty="0"/>
          </a:p>
        </p:txBody>
      </p:sp>
      <p:sp>
        <p:nvSpPr>
          <p:cNvPr id="18" name="Forme libre 17"/>
          <p:cNvSpPr/>
          <p:nvPr/>
        </p:nvSpPr>
        <p:spPr>
          <a:xfrm>
            <a:off x="4093063" y="2966579"/>
            <a:ext cx="977896" cy="1002006"/>
          </a:xfrm>
          <a:custGeom>
            <a:avLst/>
            <a:gdLst>
              <a:gd name="connsiteX0" fmla="*/ 1846887 w 1846887"/>
              <a:gd name="connsiteY0" fmla="*/ 584887 h 1042015"/>
              <a:gd name="connsiteX1" fmla="*/ 256984 w 1846887"/>
              <a:gd name="connsiteY1" fmla="*/ 1021492 h 1042015"/>
              <a:gd name="connsiteX2" fmla="*/ 1611 w 1846887"/>
              <a:gd name="connsiteY2" fmla="*/ 0 h 104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887" h="1042015">
                <a:moveTo>
                  <a:pt x="1846887" y="584887"/>
                </a:moveTo>
                <a:cubicBezTo>
                  <a:pt x="1205708" y="851930"/>
                  <a:pt x="564530" y="1118973"/>
                  <a:pt x="256984" y="1021492"/>
                </a:cubicBezTo>
                <a:cubicBezTo>
                  <a:pt x="-50562" y="924011"/>
                  <a:pt x="5730" y="123567"/>
                  <a:pt x="161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4800849" y="3428639"/>
            <a:ext cx="624568" cy="1632093"/>
          </a:xfrm>
          <a:custGeom>
            <a:avLst/>
            <a:gdLst>
              <a:gd name="connsiteX0" fmla="*/ 988833 w 988833"/>
              <a:gd name="connsiteY0" fmla="*/ 0 h 1639330"/>
              <a:gd name="connsiteX1" fmla="*/ 293 w 988833"/>
              <a:gd name="connsiteY1" fmla="*/ 963827 h 1639330"/>
              <a:gd name="connsiteX2" fmla="*/ 889979 w 988833"/>
              <a:gd name="connsiteY2" fmla="*/ 1639330 h 163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833" h="1639330">
                <a:moveTo>
                  <a:pt x="988833" y="0"/>
                </a:moveTo>
                <a:cubicBezTo>
                  <a:pt x="502801" y="345302"/>
                  <a:pt x="16769" y="690605"/>
                  <a:pt x="293" y="963827"/>
                </a:cubicBezTo>
                <a:cubicBezTo>
                  <a:pt x="-16183" y="1237049"/>
                  <a:pt x="664811" y="1578919"/>
                  <a:pt x="889979" y="16393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libre 30"/>
          <p:cNvSpPr/>
          <p:nvPr/>
        </p:nvSpPr>
        <p:spPr>
          <a:xfrm>
            <a:off x="4483837" y="3925434"/>
            <a:ext cx="326840" cy="1427750"/>
          </a:xfrm>
          <a:custGeom>
            <a:avLst/>
            <a:gdLst>
              <a:gd name="connsiteX0" fmla="*/ 1545043 w 1545043"/>
              <a:gd name="connsiteY0" fmla="*/ 0 h 2405449"/>
              <a:gd name="connsiteX1" fmla="*/ 144611 w 1545043"/>
              <a:gd name="connsiteY1" fmla="*/ 947352 h 2405449"/>
              <a:gd name="connsiteX2" fmla="*/ 53995 w 1545043"/>
              <a:gd name="connsiteY2" fmla="*/ 2405449 h 240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43" h="2405449">
                <a:moveTo>
                  <a:pt x="1545043" y="0"/>
                </a:moveTo>
                <a:cubicBezTo>
                  <a:pt x="969081" y="273222"/>
                  <a:pt x="393119" y="546444"/>
                  <a:pt x="144611" y="947352"/>
                </a:cubicBezTo>
                <a:cubicBezTo>
                  <a:pt x="-103897" y="1348260"/>
                  <a:pt x="40265" y="2313460"/>
                  <a:pt x="53995" y="240544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6" idx="5"/>
          </p:cNvCxnSpPr>
          <p:nvPr/>
        </p:nvCxnSpPr>
        <p:spPr>
          <a:xfrm>
            <a:off x="2685132" y="3691774"/>
            <a:ext cx="475511" cy="301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1738747" y="4713292"/>
            <a:ext cx="1334285" cy="839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898515" y="4534287"/>
            <a:ext cx="349035" cy="31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469843" y="4296198"/>
            <a:ext cx="55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FC2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843361" y="4945815"/>
            <a:ext cx="112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Eleveur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435551" y="201355"/>
            <a:ext cx="9796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4000" dirty="0">
              <a:latin typeface="+mj-lt"/>
            </a:endParaRPr>
          </a:p>
        </p:txBody>
      </p:sp>
      <p:sp>
        <p:nvSpPr>
          <p:cNvPr id="50" name="Titre 49"/>
          <p:cNvSpPr>
            <a:spLocks noGrp="1"/>
          </p:cNvSpPr>
          <p:nvPr>
            <p:ph type="title"/>
          </p:nvPr>
        </p:nvSpPr>
        <p:spPr>
          <a:xfrm>
            <a:off x="947216" y="544923"/>
            <a:ext cx="9720072" cy="149961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Recherches des fonctions principales et contraintes</a:t>
            </a:r>
            <a:endParaRPr lang="fr-FR" sz="4000" dirty="0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5042643" y="3307079"/>
            <a:ext cx="267253" cy="243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31" idx="0"/>
          </p:cNvCxnSpPr>
          <p:nvPr/>
        </p:nvCxnSpPr>
        <p:spPr>
          <a:xfrm flipV="1">
            <a:off x="4810677" y="3375592"/>
            <a:ext cx="558771" cy="5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2637" y="966487"/>
            <a:ext cx="7226644" cy="639892"/>
          </a:xfrm>
        </p:spPr>
        <p:txBody>
          <a:bodyPr>
            <a:noAutofit/>
          </a:bodyPr>
          <a:lstStyle/>
          <a:p>
            <a:r>
              <a:rPr lang="fr-FR" sz="4000" dirty="0" smtClean="0"/>
              <a:t>Tableau des critères</a:t>
            </a:r>
            <a:endParaRPr lang="fr-FR" sz="400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18262"/>
              </p:ext>
            </p:extLst>
          </p:nvPr>
        </p:nvGraphicFramePr>
        <p:xfrm>
          <a:off x="606752" y="1811477"/>
          <a:ext cx="11109533" cy="4800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154"/>
                <a:gridCol w="1535134"/>
                <a:gridCol w="1365464"/>
                <a:gridCol w="2157270"/>
                <a:gridCol w="1155391"/>
                <a:gridCol w="2852120"/>
              </a:tblGrid>
              <a:tr h="128185"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Critères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Niveaux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Flexibilité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75175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Classes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Limites d’acceptation</a:t>
                      </a:r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567671">
                <a:tc rowSpan="3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FP1 </a:t>
                      </a:r>
                    </a:p>
                    <a:p>
                      <a:pPr algn="ctr"/>
                      <a:r>
                        <a:rPr lang="fr-FR" dirty="0" smtClean="0"/>
                        <a:t>Sécuriser les poules</a:t>
                      </a:r>
                    </a:p>
                    <a:p>
                      <a:pPr algn="ctr"/>
                      <a:r>
                        <a:rPr lang="fr-FR" dirty="0" smtClean="0"/>
                        <a:t>des prédateurs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Ouverture de la porte</a:t>
                      </a:r>
                      <a:r>
                        <a:rPr lang="fr-FR" baseline="0" dirty="0" smtClean="0"/>
                        <a:t> au lever du soleil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400lux temps clair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±40lux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561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Fermeture de la porte</a:t>
                      </a:r>
                      <a:r>
                        <a:rPr lang="fr-FR" baseline="0" dirty="0" smtClean="0"/>
                        <a:t> au coucher du soleil</a:t>
                      </a:r>
                      <a:endParaRPr lang="fr-FR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 400lux temps clair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±40lux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2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Compter les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4 poules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FP2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Nourrir et abreuver les poules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Quantité</a:t>
                      </a:r>
                      <a:r>
                        <a:rPr lang="fr-FR" baseline="0" dirty="0" smtClean="0"/>
                        <a:t> d’aliments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130g de grains/poules/j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±10g/poules/j</a:t>
                      </a: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10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Quantité d’eau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250mL/poules/j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±50mL/poules/j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FP3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Ramasser les œufs et les stocker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Mensuration</a:t>
                      </a:r>
                      <a:r>
                        <a:rPr lang="fr-FR" sz="1600" baseline="0" dirty="0" smtClean="0"/>
                        <a:t> des œufs </a:t>
                      </a:r>
                      <a:endParaRPr lang="fr-FR" sz="16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poids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63g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F2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±7g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79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taille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5,8cm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±1cm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18377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Stockage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d’œufs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Une semaine</a:t>
                      </a:r>
                    </a:p>
                    <a:p>
                      <a:pPr algn="ctr"/>
                      <a:r>
                        <a:rPr lang="fr-FR" dirty="0" smtClean="0"/>
                        <a:t> (21 œufs)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F2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8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3">
      <a:dk1>
        <a:srgbClr val="211915"/>
      </a:dk1>
      <a:lt1>
        <a:sysClr val="window" lastClr="FFFFFF"/>
      </a:lt1>
      <a:dk2>
        <a:srgbClr val="3F2F28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441</TotalTime>
  <Words>218</Words>
  <Application>Microsoft Office PowerPoint</Application>
  <PresentationFormat>Grand écran</PresentationFormat>
  <Paragraphs>86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Intégral</vt:lpstr>
      <vt:lpstr>Poulix</vt:lpstr>
      <vt:lpstr>Analyse du besoin</vt:lpstr>
      <vt:lpstr>Recherches des fonctions principales et contraintes</vt:lpstr>
      <vt:lpstr>Tableau des critères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Nathan CHEVALIER</cp:lastModifiedBy>
  <cp:revision>63</cp:revision>
  <dcterms:created xsi:type="dcterms:W3CDTF">2017-09-29T13:31:40Z</dcterms:created>
  <dcterms:modified xsi:type="dcterms:W3CDTF">2017-11-06T09:10:11Z</dcterms:modified>
</cp:coreProperties>
</file>