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25" d="100"/>
          <a:sy n="125" d="100"/>
        </p:scale>
        <p:origin x="-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795-1CCE-4E86-9492-57076AD25B1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09-1B41-4303-9620-B4918BB8B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50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795-1CCE-4E86-9492-57076AD25B1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09-1B41-4303-9620-B4918BB8B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40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795-1CCE-4E86-9492-57076AD25B1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09-1B41-4303-9620-B4918BB8B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89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795-1CCE-4E86-9492-57076AD25B1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09-1B41-4303-9620-B4918BB8B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01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795-1CCE-4E86-9492-57076AD25B1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09-1B41-4303-9620-B4918BB8B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51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795-1CCE-4E86-9492-57076AD25B1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09-1B41-4303-9620-B4918BB8B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12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795-1CCE-4E86-9492-57076AD25B1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09-1B41-4303-9620-B4918BB8B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77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795-1CCE-4E86-9492-57076AD25B1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09-1B41-4303-9620-B4918BB8B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65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795-1CCE-4E86-9492-57076AD25B1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09-1B41-4303-9620-B4918BB8B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06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795-1CCE-4E86-9492-57076AD25B1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09-1B41-4303-9620-B4918BB8B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88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5795-1CCE-4E86-9492-57076AD25B1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3409-1B41-4303-9620-B4918BB8B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20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5795-1CCE-4E86-9492-57076AD25B1D}" type="datetimeFigureOut">
              <a:rPr lang="fr-FR" smtClean="0"/>
              <a:t>08/12/2017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3409-1B41-4303-9620-B4918BB8B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48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4069492" y="6252519"/>
            <a:ext cx="462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069491" y="2636108"/>
            <a:ext cx="462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069492" y="2636108"/>
            <a:ext cx="0" cy="14992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8690918" y="2636108"/>
            <a:ext cx="1" cy="3616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ntagone 16"/>
          <p:cNvSpPr/>
          <p:nvPr/>
        </p:nvSpPr>
        <p:spPr>
          <a:xfrm rot="5400000">
            <a:off x="3787861" y="4967415"/>
            <a:ext cx="840259" cy="222423"/>
          </a:xfrm>
          <a:prstGeom prst="homePlat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 rot="16200000">
            <a:off x="3829051" y="4898938"/>
            <a:ext cx="75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CELLULE</a:t>
            </a:r>
          </a:p>
        </p:txBody>
      </p:sp>
      <p:sp>
        <p:nvSpPr>
          <p:cNvPr id="19" name="Pentagone 18"/>
          <p:cNvSpPr/>
          <p:nvPr/>
        </p:nvSpPr>
        <p:spPr>
          <a:xfrm rot="5400000">
            <a:off x="4311476" y="4971534"/>
            <a:ext cx="840259" cy="222423"/>
          </a:xfrm>
          <a:prstGeom prst="homePlat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 rot="16200000">
            <a:off x="4352666" y="4903057"/>
            <a:ext cx="75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CELLULE</a:t>
            </a:r>
          </a:p>
        </p:txBody>
      </p:sp>
      <p:cxnSp>
        <p:nvCxnSpPr>
          <p:cNvPr id="22" name="Connecteur droit 21"/>
          <p:cNvCxnSpPr>
            <a:stCxn id="17" idx="1"/>
          </p:cNvCxnSpPr>
          <p:nvPr/>
        </p:nvCxnSpPr>
        <p:spPr>
          <a:xfrm flipV="1">
            <a:off x="4207990" y="2125362"/>
            <a:ext cx="1545" cy="253313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4735983" y="2125361"/>
            <a:ext cx="1545" cy="253313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4207990" y="2125361"/>
            <a:ext cx="289971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gner un rectangle avec un coin diagonal 31"/>
          <p:cNvSpPr/>
          <p:nvPr/>
        </p:nvSpPr>
        <p:spPr>
          <a:xfrm>
            <a:off x="7107709" y="1795849"/>
            <a:ext cx="1583209" cy="659027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</a:rPr>
              <a:t>Carte Arduino</a:t>
            </a:r>
            <a:endParaRPr lang="fr-F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552303" y="6376087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de coté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066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4069492" y="6252519"/>
            <a:ext cx="462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069491" y="2636108"/>
            <a:ext cx="462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069491" y="2636109"/>
            <a:ext cx="0" cy="1742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8690918" y="2636108"/>
            <a:ext cx="1" cy="3616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770120" y="2125361"/>
            <a:ext cx="2337589" cy="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gner un rectangle avec un coin diagonal 31"/>
          <p:cNvSpPr/>
          <p:nvPr/>
        </p:nvSpPr>
        <p:spPr>
          <a:xfrm>
            <a:off x="7107709" y="1795849"/>
            <a:ext cx="1583209" cy="659027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</a:rPr>
              <a:t>Carte Arduino</a:t>
            </a:r>
            <a:endParaRPr lang="fr-F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552303" y="6376087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de coté </a:t>
            </a:r>
            <a:endParaRPr lang="fr-FR" dirty="0"/>
          </a:p>
        </p:txBody>
      </p:sp>
      <p:sp>
        <p:nvSpPr>
          <p:cNvPr id="3" name="Organigramme : Ou 2"/>
          <p:cNvSpPr/>
          <p:nvPr/>
        </p:nvSpPr>
        <p:spPr>
          <a:xfrm>
            <a:off x="4442460" y="1897380"/>
            <a:ext cx="426720" cy="449580"/>
          </a:xfrm>
          <a:prstGeom prst="flowChartOr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rganigramme : Jonction de sommaire 3"/>
          <p:cNvSpPr/>
          <p:nvPr/>
        </p:nvSpPr>
        <p:spPr>
          <a:xfrm>
            <a:off x="4442460" y="1897380"/>
            <a:ext cx="426720" cy="449580"/>
          </a:xfrm>
          <a:prstGeom prst="flowChartSummingJuncti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41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4069492" y="6252519"/>
            <a:ext cx="462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069491" y="2636108"/>
            <a:ext cx="462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069491" y="2636109"/>
            <a:ext cx="0" cy="1742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8690918" y="2636108"/>
            <a:ext cx="1" cy="3616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ntagone 16"/>
          <p:cNvSpPr/>
          <p:nvPr/>
        </p:nvSpPr>
        <p:spPr>
          <a:xfrm rot="5400000">
            <a:off x="3862002" y="3847067"/>
            <a:ext cx="840259" cy="222423"/>
          </a:xfrm>
          <a:prstGeom prst="homePlat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 rot="16200000">
            <a:off x="3858914" y="3788888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CAPTEUR</a:t>
            </a:r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4282131" y="2125361"/>
            <a:ext cx="1545" cy="13921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4282131" y="2125361"/>
            <a:ext cx="28255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gner un rectangle avec un coin diagonal 31"/>
          <p:cNvSpPr/>
          <p:nvPr/>
        </p:nvSpPr>
        <p:spPr>
          <a:xfrm>
            <a:off x="7107709" y="1795849"/>
            <a:ext cx="1583209" cy="659027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</a:rPr>
              <a:t>Carte Arduino</a:t>
            </a:r>
            <a:endParaRPr lang="fr-F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552303" y="6376087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de coté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310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3130378" y="6252519"/>
            <a:ext cx="5560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069491" y="2636108"/>
            <a:ext cx="462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069491" y="2636109"/>
            <a:ext cx="1" cy="1705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8690918" y="2636108"/>
            <a:ext cx="1" cy="3616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130378" y="4341341"/>
            <a:ext cx="1334529" cy="2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552303" y="6376087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de coté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751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4069491" y="6252519"/>
            <a:ext cx="4621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069491" y="2636108"/>
            <a:ext cx="462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069491" y="2636109"/>
            <a:ext cx="1" cy="1705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8690918" y="2636108"/>
            <a:ext cx="1" cy="3616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552303" y="6376087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de dessus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3985954" y="4341341"/>
            <a:ext cx="167074" cy="16475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3933696" y="4297127"/>
            <a:ext cx="271590" cy="25318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>
            <a:stCxn id="3" idx="4"/>
          </p:cNvCxnSpPr>
          <p:nvPr/>
        </p:nvCxnSpPr>
        <p:spPr>
          <a:xfrm>
            <a:off x="4069491" y="4506097"/>
            <a:ext cx="0" cy="162285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endCxn id="3" idx="1"/>
          </p:cNvCxnSpPr>
          <p:nvPr/>
        </p:nvCxnSpPr>
        <p:spPr>
          <a:xfrm>
            <a:off x="2638937" y="3262313"/>
            <a:ext cx="1371484" cy="1103156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4" idx="7"/>
          </p:cNvCxnSpPr>
          <p:nvPr/>
        </p:nvCxnSpPr>
        <p:spPr>
          <a:xfrm flipV="1">
            <a:off x="4165513" y="3089188"/>
            <a:ext cx="11843" cy="12450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175811" y="3089188"/>
            <a:ext cx="28255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gner un rectangle avec un coin diagonal 23"/>
          <p:cNvSpPr/>
          <p:nvPr/>
        </p:nvSpPr>
        <p:spPr>
          <a:xfrm>
            <a:off x="7001389" y="2759676"/>
            <a:ext cx="1583209" cy="659027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</a:rPr>
              <a:t>Carte Arduino</a:t>
            </a:r>
            <a:endParaRPr lang="fr-F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6" name="Connecteur droit 15"/>
          <p:cNvCxnSpPr>
            <a:stCxn id="3" idx="7"/>
          </p:cNvCxnSpPr>
          <p:nvPr/>
        </p:nvCxnSpPr>
        <p:spPr>
          <a:xfrm flipV="1">
            <a:off x="4128561" y="3405188"/>
            <a:ext cx="1480702" cy="960281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4069491" y="6252519"/>
            <a:ext cx="4621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069491" y="2636108"/>
            <a:ext cx="462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069490" y="2636109"/>
            <a:ext cx="2" cy="2047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8690918" y="2636108"/>
            <a:ext cx="1" cy="3616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552303" y="6376087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de coté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 flipV="1">
            <a:off x="4183606" y="2732131"/>
            <a:ext cx="168" cy="225878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e 19"/>
          <p:cNvSpPr/>
          <p:nvPr/>
        </p:nvSpPr>
        <p:spPr>
          <a:xfrm>
            <a:off x="4170002" y="2853078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entagone 20"/>
          <p:cNvSpPr/>
          <p:nvPr/>
        </p:nvSpPr>
        <p:spPr>
          <a:xfrm>
            <a:off x="4170003" y="2738732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Pentagone 22"/>
          <p:cNvSpPr/>
          <p:nvPr/>
        </p:nvSpPr>
        <p:spPr>
          <a:xfrm>
            <a:off x="4170001" y="2966915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Délai 32"/>
          <p:cNvSpPr/>
          <p:nvPr/>
        </p:nvSpPr>
        <p:spPr>
          <a:xfrm rot="10800000">
            <a:off x="4568176" y="2765147"/>
            <a:ext cx="736531" cy="628056"/>
          </a:xfrm>
          <a:prstGeom prst="flowChartDelay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Étoile à 16 branches 17"/>
          <p:cNvSpPr/>
          <p:nvPr/>
        </p:nvSpPr>
        <p:spPr>
          <a:xfrm>
            <a:off x="4363315" y="2767571"/>
            <a:ext cx="583539" cy="623720"/>
          </a:xfrm>
          <a:prstGeom prst="star16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610865" y="3029821"/>
            <a:ext cx="87529" cy="9057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980139" y="2944205"/>
            <a:ext cx="51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36" name="Ellipse 35"/>
          <p:cNvSpPr/>
          <p:nvPr/>
        </p:nvSpPr>
        <p:spPr>
          <a:xfrm>
            <a:off x="5025767" y="2962580"/>
            <a:ext cx="232490" cy="25862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 flipH="1">
            <a:off x="4297888" y="4354010"/>
            <a:ext cx="2613" cy="336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5325745" y="2636108"/>
            <a:ext cx="4374" cy="1710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297888" y="4354010"/>
            <a:ext cx="1051082" cy="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entagone 49"/>
          <p:cNvSpPr/>
          <p:nvPr/>
        </p:nvSpPr>
        <p:spPr>
          <a:xfrm>
            <a:off x="4170001" y="3188602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entagone 50"/>
          <p:cNvSpPr/>
          <p:nvPr/>
        </p:nvSpPr>
        <p:spPr>
          <a:xfrm>
            <a:off x="4170002" y="3074256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entagone 51"/>
          <p:cNvSpPr/>
          <p:nvPr/>
        </p:nvSpPr>
        <p:spPr>
          <a:xfrm>
            <a:off x="4170000" y="3302439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entagone 52"/>
          <p:cNvSpPr/>
          <p:nvPr/>
        </p:nvSpPr>
        <p:spPr>
          <a:xfrm>
            <a:off x="4170001" y="3529301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Pentagone 53"/>
          <p:cNvSpPr/>
          <p:nvPr/>
        </p:nvSpPr>
        <p:spPr>
          <a:xfrm>
            <a:off x="4170002" y="3414955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Pentagone 54"/>
          <p:cNvSpPr/>
          <p:nvPr/>
        </p:nvSpPr>
        <p:spPr>
          <a:xfrm>
            <a:off x="4170000" y="3643138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Pentagone 55"/>
          <p:cNvSpPr/>
          <p:nvPr/>
        </p:nvSpPr>
        <p:spPr>
          <a:xfrm>
            <a:off x="4170000" y="3864825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Pentagone 56"/>
          <p:cNvSpPr/>
          <p:nvPr/>
        </p:nvSpPr>
        <p:spPr>
          <a:xfrm>
            <a:off x="4170001" y="3750479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entagone 57"/>
          <p:cNvSpPr/>
          <p:nvPr/>
        </p:nvSpPr>
        <p:spPr>
          <a:xfrm>
            <a:off x="4169999" y="3978662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98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4069491" y="6252519"/>
            <a:ext cx="4621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069491" y="2636108"/>
            <a:ext cx="462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069490" y="2636109"/>
            <a:ext cx="2" cy="2047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8690918" y="2636108"/>
            <a:ext cx="1" cy="3616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552303" y="6376087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de coté </a:t>
            </a:r>
            <a:endParaRPr lang="fr-FR" dirty="0"/>
          </a:p>
        </p:txBody>
      </p:sp>
      <p:cxnSp>
        <p:nvCxnSpPr>
          <p:cNvPr id="15" name="Connecteur droit 14"/>
          <p:cNvCxnSpPr>
            <a:endCxn id="3" idx="2"/>
          </p:cNvCxnSpPr>
          <p:nvPr/>
        </p:nvCxnSpPr>
        <p:spPr>
          <a:xfrm flipV="1">
            <a:off x="4181475" y="3061129"/>
            <a:ext cx="0" cy="42502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 flipV="1">
            <a:off x="4181475" y="3486150"/>
            <a:ext cx="2299" cy="150476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rganigramme : Délai 32"/>
          <p:cNvSpPr/>
          <p:nvPr/>
        </p:nvSpPr>
        <p:spPr>
          <a:xfrm rot="10800000">
            <a:off x="4411451" y="2747397"/>
            <a:ext cx="736531" cy="628056"/>
          </a:xfrm>
          <a:prstGeom prst="flowChartDelay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181475" y="2746804"/>
            <a:ext cx="619125" cy="6286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454140" y="3012071"/>
            <a:ext cx="87529" cy="9057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823414" y="2926455"/>
            <a:ext cx="51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36" name="Ellipse 35"/>
          <p:cNvSpPr/>
          <p:nvPr/>
        </p:nvSpPr>
        <p:spPr>
          <a:xfrm>
            <a:off x="4869042" y="2944830"/>
            <a:ext cx="232490" cy="25862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 flipH="1">
            <a:off x="4293144" y="4354796"/>
            <a:ext cx="2613" cy="336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5169020" y="2652636"/>
            <a:ext cx="4374" cy="1710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278687" y="4358348"/>
            <a:ext cx="907676" cy="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4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4069491" y="6252519"/>
            <a:ext cx="4621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069491" y="2636108"/>
            <a:ext cx="462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8690918" y="2636108"/>
            <a:ext cx="1" cy="3616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552303" y="6376087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de </a:t>
            </a:r>
            <a:r>
              <a:rPr lang="fr-FR" dirty="0" smtClean="0"/>
              <a:t>dessus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 flipV="1">
            <a:off x="4166179" y="2727881"/>
            <a:ext cx="168" cy="225878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e 19"/>
          <p:cNvSpPr/>
          <p:nvPr/>
        </p:nvSpPr>
        <p:spPr>
          <a:xfrm>
            <a:off x="4170002" y="2853078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Pentagone 20"/>
          <p:cNvSpPr/>
          <p:nvPr/>
        </p:nvSpPr>
        <p:spPr>
          <a:xfrm>
            <a:off x="4170003" y="2738732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Pentagone 22"/>
          <p:cNvSpPr/>
          <p:nvPr/>
        </p:nvSpPr>
        <p:spPr>
          <a:xfrm>
            <a:off x="4170001" y="2966915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Délai 32"/>
          <p:cNvSpPr/>
          <p:nvPr/>
        </p:nvSpPr>
        <p:spPr>
          <a:xfrm rot="10800000">
            <a:off x="4568176" y="2765147"/>
            <a:ext cx="736531" cy="628056"/>
          </a:xfrm>
          <a:prstGeom prst="flowChartDelay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Étoile à 16 branches 17"/>
          <p:cNvSpPr/>
          <p:nvPr/>
        </p:nvSpPr>
        <p:spPr>
          <a:xfrm>
            <a:off x="4363315" y="2767571"/>
            <a:ext cx="583539" cy="623720"/>
          </a:xfrm>
          <a:prstGeom prst="star16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610865" y="3029821"/>
            <a:ext cx="87529" cy="9057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980139" y="2944205"/>
            <a:ext cx="51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36" name="Ellipse 35"/>
          <p:cNvSpPr/>
          <p:nvPr/>
        </p:nvSpPr>
        <p:spPr>
          <a:xfrm>
            <a:off x="5025767" y="2962580"/>
            <a:ext cx="232490" cy="25862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flipV="1">
            <a:off x="5418461" y="2657731"/>
            <a:ext cx="4374" cy="1710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4288405" y="4368538"/>
            <a:ext cx="1151311" cy="5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entagone 49"/>
          <p:cNvSpPr/>
          <p:nvPr/>
        </p:nvSpPr>
        <p:spPr>
          <a:xfrm>
            <a:off x="4170001" y="3188602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entagone 50"/>
          <p:cNvSpPr/>
          <p:nvPr/>
        </p:nvSpPr>
        <p:spPr>
          <a:xfrm>
            <a:off x="4170002" y="3074256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entagone 51"/>
          <p:cNvSpPr/>
          <p:nvPr/>
        </p:nvSpPr>
        <p:spPr>
          <a:xfrm>
            <a:off x="4170000" y="3302439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entagone 52"/>
          <p:cNvSpPr/>
          <p:nvPr/>
        </p:nvSpPr>
        <p:spPr>
          <a:xfrm>
            <a:off x="4170001" y="3529301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Pentagone 53"/>
          <p:cNvSpPr/>
          <p:nvPr/>
        </p:nvSpPr>
        <p:spPr>
          <a:xfrm>
            <a:off x="4170002" y="3414955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Pentagone 54"/>
          <p:cNvSpPr/>
          <p:nvPr/>
        </p:nvSpPr>
        <p:spPr>
          <a:xfrm>
            <a:off x="4170000" y="3643138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Pentagone 55"/>
          <p:cNvSpPr/>
          <p:nvPr/>
        </p:nvSpPr>
        <p:spPr>
          <a:xfrm>
            <a:off x="4170000" y="3864825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Pentagone 56"/>
          <p:cNvSpPr/>
          <p:nvPr/>
        </p:nvSpPr>
        <p:spPr>
          <a:xfrm>
            <a:off x="4170001" y="3750479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entagone 57"/>
          <p:cNvSpPr/>
          <p:nvPr/>
        </p:nvSpPr>
        <p:spPr>
          <a:xfrm>
            <a:off x="4169999" y="3978662"/>
            <a:ext cx="218635" cy="106796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4271524" y="2640264"/>
            <a:ext cx="20539" cy="2346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29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4069491" y="6252519"/>
            <a:ext cx="4621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195812" y="2636108"/>
            <a:ext cx="44951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195812" y="2643879"/>
            <a:ext cx="2" cy="2047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8690918" y="2636108"/>
            <a:ext cx="1" cy="3616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552303" y="6376087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de coté </a:t>
            </a:r>
            <a:endParaRPr lang="fr-FR" dirty="0"/>
          </a:p>
        </p:txBody>
      </p:sp>
      <p:sp>
        <p:nvSpPr>
          <p:cNvPr id="33" name="Organigramme : Délai 32"/>
          <p:cNvSpPr/>
          <p:nvPr/>
        </p:nvSpPr>
        <p:spPr>
          <a:xfrm rot="10800000">
            <a:off x="4630441" y="3031753"/>
            <a:ext cx="736531" cy="628056"/>
          </a:xfrm>
          <a:prstGeom prst="flowChartDelay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400465" y="3031160"/>
            <a:ext cx="619125" cy="6286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4673130" y="3296427"/>
            <a:ext cx="87529" cy="90570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5059556" y="3213079"/>
            <a:ext cx="519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36" name="Ellipse 35"/>
          <p:cNvSpPr/>
          <p:nvPr/>
        </p:nvSpPr>
        <p:spPr>
          <a:xfrm>
            <a:off x="5116680" y="3241674"/>
            <a:ext cx="203842" cy="21907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 flipH="1">
            <a:off x="4494861" y="4343541"/>
            <a:ext cx="2613" cy="336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5381053" y="2643989"/>
            <a:ext cx="4374" cy="1710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491832" y="4357581"/>
            <a:ext cx="907676" cy="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3" idx="3"/>
            <a:endCxn id="3" idx="4"/>
          </p:cNvCxnSpPr>
          <p:nvPr/>
        </p:nvCxnSpPr>
        <p:spPr>
          <a:xfrm>
            <a:off x="4491134" y="3567746"/>
            <a:ext cx="218894" cy="9206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3" idx="4"/>
            <a:endCxn id="3" idx="5"/>
          </p:cNvCxnSpPr>
          <p:nvPr/>
        </p:nvCxnSpPr>
        <p:spPr>
          <a:xfrm flipV="1">
            <a:off x="4710028" y="3567746"/>
            <a:ext cx="218893" cy="9206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4932333" y="3341712"/>
            <a:ext cx="90669" cy="222261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3" idx="7"/>
            <a:endCxn id="3" idx="6"/>
          </p:cNvCxnSpPr>
          <p:nvPr/>
        </p:nvCxnSpPr>
        <p:spPr>
          <a:xfrm>
            <a:off x="4928921" y="3123224"/>
            <a:ext cx="90669" cy="222261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3" idx="0"/>
            <a:endCxn id="3" idx="7"/>
          </p:cNvCxnSpPr>
          <p:nvPr/>
        </p:nvCxnSpPr>
        <p:spPr>
          <a:xfrm>
            <a:off x="4710028" y="3031160"/>
            <a:ext cx="218893" cy="9206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" idx="1"/>
            <a:endCxn id="3" idx="0"/>
          </p:cNvCxnSpPr>
          <p:nvPr/>
        </p:nvCxnSpPr>
        <p:spPr>
          <a:xfrm flipV="1">
            <a:off x="4491134" y="3031160"/>
            <a:ext cx="218894" cy="9206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3" idx="1"/>
            <a:endCxn id="3" idx="2"/>
          </p:cNvCxnSpPr>
          <p:nvPr/>
        </p:nvCxnSpPr>
        <p:spPr>
          <a:xfrm flipH="1">
            <a:off x="4400465" y="3123224"/>
            <a:ext cx="90669" cy="222261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" idx="2"/>
          </p:cNvCxnSpPr>
          <p:nvPr/>
        </p:nvCxnSpPr>
        <p:spPr>
          <a:xfrm>
            <a:off x="4400465" y="3345485"/>
            <a:ext cx="51026" cy="263773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457358" y="3609258"/>
            <a:ext cx="247140" cy="10549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4704498" y="3603996"/>
            <a:ext cx="269757" cy="11075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4974023" y="3345276"/>
            <a:ext cx="110323" cy="25872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982964" y="3074688"/>
            <a:ext cx="104168" cy="262397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4716894" y="2956898"/>
            <a:ext cx="266070" cy="113694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H="1">
            <a:off x="4457358" y="2956180"/>
            <a:ext cx="252672" cy="10843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H="1">
            <a:off x="4341579" y="3056652"/>
            <a:ext cx="114103" cy="279689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338167" y="3336341"/>
            <a:ext cx="723" cy="42215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4338167" y="3786341"/>
            <a:ext cx="723" cy="42215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4337206" y="4233237"/>
            <a:ext cx="723" cy="42215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4336483" y="4681782"/>
            <a:ext cx="723" cy="422152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4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4069492" y="6252519"/>
            <a:ext cx="462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4069491" y="2636108"/>
            <a:ext cx="46214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069491" y="2636109"/>
            <a:ext cx="0" cy="1742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8690918" y="2636108"/>
            <a:ext cx="1" cy="3616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ntagone 16"/>
          <p:cNvSpPr/>
          <p:nvPr/>
        </p:nvSpPr>
        <p:spPr>
          <a:xfrm rot="10800000">
            <a:off x="4069491" y="2273384"/>
            <a:ext cx="840259" cy="222423"/>
          </a:xfrm>
          <a:prstGeom prst="homePlat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145690" y="2246096"/>
            <a:ext cx="840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C00000"/>
                </a:solidFill>
              </a:rPr>
              <a:t>CAPTEUR</a:t>
            </a:r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4906662" y="2125361"/>
            <a:ext cx="343518" cy="26978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250180" y="2125361"/>
            <a:ext cx="185752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gner un rectangle avec un coin diagonal 31"/>
          <p:cNvSpPr/>
          <p:nvPr/>
        </p:nvSpPr>
        <p:spPr>
          <a:xfrm>
            <a:off x="7107709" y="1795849"/>
            <a:ext cx="1583209" cy="659027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</a:rPr>
              <a:t>Carte Arduino</a:t>
            </a:r>
            <a:endParaRPr lang="fr-F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552303" y="6376087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Vue de coté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809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48</Words>
  <Application>Microsoft Office PowerPoint</Application>
  <PresentationFormat>Grand écran</PresentationFormat>
  <Paragraphs>23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Lycée Clos Maire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CHEVALIER</dc:creator>
  <cp:lastModifiedBy>Nathan CHEVALIER</cp:lastModifiedBy>
  <cp:revision>24</cp:revision>
  <dcterms:created xsi:type="dcterms:W3CDTF">2017-12-01T13:33:36Z</dcterms:created>
  <dcterms:modified xsi:type="dcterms:W3CDTF">2017-12-08T15:07:05Z</dcterms:modified>
</cp:coreProperties>
</file>